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E5459-3EDD-44B5-A65F-23602CA6FE3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BDB8-CB89-4337-980E-1DA0A67C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6BDB8-CB89-4337-980E-1DA0A67CC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180E-64F4-5342-A8AC-BDD0DA94D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6862-EC06-5E46-D661-9CDFC4671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34EF-8913-B763-3357-4BB9DE5C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F398-ED6F-2309-E21A-BC1092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A56-A487-D18E-759F-1C9D000F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44BA-DE45-F39B-AEF7-B0B25DE5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7F3D-3FD9-BF20-A108-4B331AA8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A9AB-976B-251D-9565-DC440B9B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F250-2A93-08D6-C8CE-AB4C017B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C861-1106-3E24-C59C-384C34E3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83D4E-49AC-6E8D-B72A-035BC3BB0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35590-6310-57FE-C1CA-E14E2968D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E9D8-75E1-D4E3-7FFA-259DEC51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7B09-F28B-24F4-FC1C-7264621C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18B-9AFC-6F12-968D-61CFEDA6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0831-A856-3C30-E159-2DD1A943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EE53-AD29-6DC1-9BDA-BF8AB171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56C4-AF15-9FB5-3E02-6C835E72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E4D9-1E6D-17C2-45C2-43B21D3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F2C5-D153-FA6C-4706-08A4A431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A677-7767-8C69-BA71-1440E09C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9F76-0EFE-6D2E-3B37-E06427EF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8922-5ED3-83E3-9E99-5FCB290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7937-9958-8B99-B5CC-717DEB6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6926-187D-9C55-0EEF-8960F4F9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C2DF-BA06-DCFA-1813-517F163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71D0-A0FA-A638-7875-6305A846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32F2-9893-16DC-D97C-6E972F2C9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AFA7-9E8A-DDF1-063B-780B8A94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4DB64-0045-30A7-1A10-D6644B11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0248-8C97-CDC1-9A4A-7520EE57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8434-D684-AC4C-B166-2017A557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8E69-DDA9-7162-FDCA-4D874567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0855-1C06-D935-2391-6E98D8B2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66AF-4A7B-ABD2-3855-8750D91FB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703F-E3C5-F67B-AE95-4C80707AC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76B1F-4E05-C7B1-5C2C-796CC471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4122-8BE8-294C-FFF1-2A65EAFA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F48FB-04FC-426C-62FE-BD18571A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4320-476A-9D9C-F903-C82711D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8F105-D10C-9881-AD06-10D5B6D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FEC6B-E156-91A1-31CD-C1DCC534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E71AF-20D6-5958-EC7A-89961E9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E5FFC-7BF2-2673-DA9B-99C45485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2F5E-4027-C409-49DE-144623C7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C5824-5066-DF0D-9FBA-40B080EB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1E81-ADE8-63C3-C078-31348782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EA4F-9BFC-FBE7-1965-AD916038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D5BE-6066-C03C-4286-C7BCAC105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F2AF7-44F5-479C-DD3D-2C1A3B39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2972-2744-73FE-4A4E-909C9A08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411E-0E3B-0FBD-9F4D-3AC2F83B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C0CE-12DE-EF8E-CCB5-1B936B6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E0C36-D908-0768-6074-D9FBE07E1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8C09C-830B-029E-DC43-46F201AA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1C28-9F30-16C5-284C-7BF0C4DC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6147-4192-8CB4-C049-4108292C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8CB48-5983-D327-079D-8824FB19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FEEA3-666B-F67D-EBAF-7C808EBD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F497-BCC6-9527-91FC-EAE043B3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F95F-364C-97B0-C95C-971ED13A3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DB8C-1F35-4316-A704-D1966B25931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C028-5514-7E83-CFCE-2F8865B2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0B50-55E5-C554-7876-0F098EECE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DD54-CD5F-421F-9478-D321186F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F86CF-0132-F3C5-A119-96C22E1F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96" y="902395"/>
            <a:ext cx="6637808" cy="4148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819B3-CDEB-1295-CA7F-9414AF02A5F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E2279-0964-6DE7-BC50-940F19FC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90" y="764743"/>
            <a:ext cx="6637808" cy="4148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E5890-5190-DAC2-2B45-05D4136A4BC7}"/>
              </a:ext>
            </a:extLst>
          </p:cNvPr>
          <p:cNvSpPr txBox="1"/>
          <p:nvPr/>
        </p:nvSpPr>
        <p:spPr>
          <a:xfrm>
            <a:off x="2483162" y="326585"/>
            <a:ext cx="693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Dubai" panose="020B0503030403030204" pitchFamily="34" charset="-78"/>
                <a:ea typeface="IBM 3270 Semi-Narrow" panose="02000609000000000000" pitchFamily="49" charset="0"/>
                <a:cs typeface="Dubai" panose="020B0503030403030204" pitchFamily="34" charset="-78"/>
              </a:rPr>
              <a:t>FOR PUPOSES OF FORAGE VIRTUAL WORK EXPERIENCE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4AFB3-1B2C-BB91-7435-3E1D221A73A6}"/>
              </a:ext>
            </a:extLst>
          </p:cNvPr>
          <p:cNvSpPr txBox="1"/>
          <p:nvPr/>
        </p:nvSpPr>
        <p:spPr>
          <a:xfrm>
            <a:off x="3323303" y="4542504"/>
            <a:ext cx="53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Predicting customer buying </a:t>
            </a:r>
            <a:r>
              <a:rPr lang="en-US" b="1" dirty="0" err="1">
                <a:solidFill>
                  <a:schemeClr val="bg2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behaviour</a:t>
            </a:r>
            <a:endParaRPr lang="en-US" b="1" dirty="0">
              <a:solidFill>
                <a:schemeClr val="bg2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6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5D30D-FD0F-F25E-4E1F-794108B70495}"/>
              </a:ext>
            </a:extLst>
          </p:cNvPr>
          <p:cNvSpPr txBox="1"/>
          <p:nvPr/>
        </p:nvSpPr>
        <p:spPr>
          <a:xfrm>
            <a:off x="0" y="0"/>
            <a:ext cx="12192000" cy="95172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2E503-BEBD-3157-4209-A16BBFDA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38" y="-117022"/>
            <a:ext cx="1897224" cy="1185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A77CB-3F8F-E2F2-C409-9E6BC9B17F43}"/>
              </a:ext>
            </a:extLst>
          </p:cNvPr>
          <p:cNvSpPr txBox="1"/>
          <p:nvPr/>
        </p:nvSpPr>
        <p:spPr>
          <a:xfrm>
            <a:off x="255639" y="245027"/>
            <a:ext cx="245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42C5A-D410-562E-A05C-3663DDCFB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89" y="1185765"/>
            <a:ext cx="7450643" cy="4138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CE3BC-3464-90BD-2630-1009CE92A5D8}"/>
              </a:ext>
            </a:extLst>
          </p:cNvPr>
          <p:cNvSpPr txBox="1"/>
          <p:nvPr/>
        </p:nvSpPr>
        <p:spPr>
          <a:xfrm>
            <a:off x="255639" y="2266741"/>
            <a:ext cx="4080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best accuracy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85.2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model by using all features of our data set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34A7A-7E0A-1A4E-D204-BB019336A3E5}"/>
              </a:ext>
            </a:extLst>
          </p:cNvPr>
          <p:cNvSpPr txBox="1"/>
          <p:nvPr/>
        </p:nvSpPr>
        <p:spPr>
          <a:xfrm>
            <a:off x="255639" y="3952568"/>
            <a:ext cx="3824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accent1">
                    <a:lumMod val="75000"/>
                  </a:schemeClr>
                </a:solidFill>
              </a:rPr>
              <a:t>You can watch the top 5 features which influence </a:t>
            </a:r>
          </a:p>
          <a:p>
            <a:r>
              <a:rPr lang="en-US" sz="1800" b="0" dirty="0">
                <a:solidFill>
                  <a:schemeClr val="accent1">
                    <a:lumMod val="75000"/>
                  </a:schemeClr>
                </a:solidFill>
              </a:rPr>
              <a:t>Customer buying behavior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B16CC-CC97-EC7D-334B-7BE6C00E8A96}"/>
              </a:ext>
            </a:extLst>
          </p:cNvPr>
          <p:cNvSpPr txBox="1"/>
          <p:nvPr/>
        </p:nvSpPr>
        <p:spPr>
          <a:xfrm>
            <a:off x="393291" y="6139068"/>
            <a:ext cx="39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Abolfazl Aghdaee</a:t>
            </a:r>
          </a:p>
        </p:txBody>
      </p:sp>
    </p:spTree>
    <p:extLst>
      <p:ext uri="{BB962C8B-B14F-4D97-AF65-F5344CB8AC3E}">
        <p14:creationId xmlns:p14="http://schemas.microsoft.com/office/powerpoint/2010/main" val="380182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Dubai</vt:lpstr>
      <vt:lpstr>Simplified Arabic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Abolfazl Aghdaee</dc:creator>
  <cp:lastModifiedBy>Abolfazl Aghdaee</cp:lastModifiedBy>
  <cp:revision>2</cp:revision>
  <dcterms:created xsi:type="dcterms:W3CDTF">2023-08-14T13:00:40Z</dcterms:created>
  <dcterms:modified xsi:type="dcterms:W3CDTF">2023-08-14T13:22:39Z</dcterms:modified>
</cp:coreProperties>
</file>