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13C1-7A1D-4711-9003-325B22817185}" type="datetimeFigureOut">
              <a:rPr lang="fa-IR" smtClean="0"/>
              <a:t>11/12/1446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3E27-B8E0-428D-AAEF-703B87B382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30985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13C1-7A1D-4711-9003-325B22817185}" type="datetimeFigureOut">
              <a:rPr lang="fa-IR" smtClean="0"/>
              <a:t>11/12/1446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3E27-B8E0-428D-AAEF-703B87B382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2443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13C1-7A1D-4711-9003-325B22817185}" type="datetimeFigureOut">
              <a:rPr lang="fa-IR" smtClean="0"/>
              <a:t>11/12/1446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3E27-B8E0-428D-AAEF-703B87B382BC}" type="slidenum">
              <a:rPr lang="fa-IR" smtClean="0"/>
              <a:t>‹#›</a:t>
            </a:fld>
            <a:endParaRPr lang="fa-I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4645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13C1-7A1D-4711-9003-325B22817185}" type="datetimeFigureOut">
              <a:rPr lang="fa-IR" smtClean="0"/>
              <a:t>11/12/1446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3E27-B8E0-428D-AAEF-703B87B382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49378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13C1-7A1D-4711-9003-325B22817185}" type="datetimeFigureOut">
              <a:rPr lang="fa-IR" smtClean="0"/>
              <a:t>11/12/1446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3E27-B8E0-428D-AAEF-703B87B382BC}" type="slidenum">
              <a:rPr lang="fa-IR" smtClean="0"/>
              <a:t>‹#›</a:t>
            </a:fld>
            <a:endParaRPr lang="fa-I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2348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13C1-7A1D-4711-9003-325B22817185}" type="datetimeFigureOut">
              <a:rPr lang="fa-IR" smtClean="0"/>
              <a:t>11/12/1446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3E27-B8E0-428D-AAEF-703B87B382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49010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13C1-7A1D-4711-9003-325B22817185}" type="datetimeFigureOut">
              <a:rPr lang="fa-IR" smtClean="0"/>
              <a:t>11/12/1446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3E27-B8E0-428D-AAEF-703B87B382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36493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13C1-7A1D-4711-9003-325B22817185}" type="datetimeFigureOut">
              <a:rPr lang="fa-IR" smtClean="0"/>
              <a:t>11/12/1446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3E27-B8E0-428D-AAEF-703B87B382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4751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13C1-7A1D-4711-9003-325B22817185}" type="datetimeFigureOut">
              <a:rPr lang="fa-IR" smtClean="0"/>
              <a:t>11/12/1446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3E27-B8E0-428D-AAEF-703B87B382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6395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13C1-7A1D-4711-9003-325B22817185}" type="datetimeFigureOut">
              <a:rPr lang="fa-IR" smtClean="0"/>
              <a:t>11/12/1446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3E27-B8E0-428D-AAEF-703B87B382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41596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13C1-7A1D-4711-9003-325B22817185}" type="datetimeFigureOut">
              <a:rPr lang="fa-IR" smtClean="0"/>
              <a:t>11/12/1446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3E27-B8E0-428D-AAEF-703B87B382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8113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13C1-7A1D-4711-9003-325B22817185}" type="datetimeFigureOut">
              <a:rPr lang="fa-IR" smtClean="0"/>
              <a:t>11/12/1446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3E27-B8E0-428D-AAEF-703B87B382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76861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13C1-7A1D-4711-9003-325B22817185}" type="datetimeFigureOut">
              <a:rPr lang="fa-IR" smtClean="0"/>
              <a:t>11/12/1446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3E27-B8E0-428D-AAEF-703B87B382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4060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13C1-7A1D-4711-9003-325B22817185}" type="datetimeFigureOut">
              <a:rPr lang="fa-IR" smtClean="0"/>
              <a:t>11/12/1446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3E27-B8E0-428D-AAEF-703B87B382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6527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13C1-7A1D-4711-9003-325B22817185}" type="datetimeFigureOut">
              <a:rPr lang="fa-IR" smtClean="0"/>
              <a:t>11/12/1446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3E27-B8E0-428D-AAEF-703B87B382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8097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413C1-7A1D-4711-9003-325B22817185}" type="datetimeFigureOut">
              <a:rPr lang="fa-IR" smtClean="0"/>
              <a:t>11/12/1446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73E27-B8E0-428D-AAEF-703B87B382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7885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413C1-7A1D-4711-9003-325B22817185}" type="datetimeFigureOut">
              <a:rPr lang="fa-IR" smtClean="0"/>
              <a:t>11/12/1446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273E27-B8E0-428D-AAEF-703B87B382BC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60832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24F8-C593-801E-E44C-6DC9205A19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Online Retail business</a:t>
            </a:r>
            <a:endParaRPr lang="fa-I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E9093-2C7D-A9AE-7B25-3D5401D43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Abolfazl Minaee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90849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E4EE-52AA-1527-6FBE-48C742DF1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retail business </a:t>
            </a:r>
            <a:r>
              <a:rPr lang="en-US" dirty="0" err="1"/>
              <a:t>insghits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3C6E5-A947-D9A0-F6CD-DC21AA0D0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با استفاده از </a:t>
            </a:r>
            <a:r>
              <a:rPr lang="fa-IR" dirty="0" err="1"/>
              <a:t>دیتا</a:t>
            </a:r>
            <a:r>
              <a:rPr lang="fa-IR" dirty="0"/>
              <a:t> و تصمیم گیری داد ه محور </a:t>
            </a:r>
            <a:r>
              <a:rPr lang="fa-IR" dirty="0" err="1"/>
              <a:t>میتونیم</a:t>
            </a:r>
            <a:r>
              <a:rPr lang="fa-IR" dirty="0"/>
              <a:t> به بهبود </a:t>
            </a:r>
            <a:r>
              <a:rPr lang="fa-IR" dirty="0" err="1"/>
              <a:t>عملکر</a:t>
            </a:r>
            <a:r>
              <a:rPr lang="fa-IR" dirty="0"/>
              <a:t> </a:t>
            </a:r>
            <a:r>
              <a:rPr lang="fa-IR" dirty="0" err="1"/>
              <a:t>کسبو</a:t>
            </a:r>
            <a:r>
              <a:rPr lang="fa-IR" dirty="0"/>
              <a:t> </a:t>
            </a:r>
            <a:r>
              <a:rPr lang="fa-IR" dirty="0" err="1"/>
              <a:t>کارمون</a:t>
            </a:r>
            <a:r>
              <a:rPr lang="fa-IR" dirty="0"/>
              <a:t> کمک کنیم</a:t>
            </a:r>
            <a:br>
              <a:rPr lang="fa-IR" dirty="0"/>
            </a:br>
            <a:r>
              <a:rPr lang="fa-IR" dirty="0"/>
              <a:t>1_داینامیک </a:t>
            </a:r>
            <a:r>
              <a:rPr lang="fa-IR" dirty="0" err="1"/>
              <a:t>پرایس</a:t>
            </a:r>
            <a:br>
              <a:rPr lang="fa-IR" dirty="0"/>
            </a:br>
            <a:r>
              <a:rPr lang="fa-IR" dirty="0"/>
              <a:t>2_بررسی رفتار مشتری)</a:t>
            </a:r>
            <a:r>
              <a:rPr lang="en-US" dirty="0"/>
              <a:t>RFM</a:t>
            </a:r>
            <a:br>
              <a:rPr lang="fa-IR" dirty="0"/>
            </a:br>
            <a:r>
              <a:rPr lang="fa-IR" dirty="0"/>
              <a:t>3_بررسی فروش</a:t>
            </a:r>
            <a:br>
              <a:rPr lang="fa-IR" dirty="0"/>
            </a:br>
            <a:r>
              <a:rPr lang="fa-IR" dirty="0"/>
              <a:t>4_بررسی میزان فروش و تشخیص</a:t>
            </a:r>
            <a:r>
              <a:rPr lang="en-US" dirty="0" err="1"/>
              <a:t>fsn</a:t>
            </a:r>
            <a:br>
              <a:rPr lang="en-US" dirty="0"/>
            </a:br>
            <a:r>
              <a:rPr lang="fa-IR" dirty="0"/>
              <a:t>5_مارکتینگ</a:t>
            </a:r>
            <a:br>
              <a:rPr lang="fa-IR" dirty="0"/>
            </a:br>
            <a:r>
              <a:rPr lang="fa-IR" dirty="0"/>
              <a:t>6_متوجه بشیم کجا باید سرمایه گذاری کنیم</a:t>
            </a:r>
            <a:br>
              <a:rPr lang="fa-IR" dirty="0"/>
            </a:br>
            <a:r>
              <a:rPr lang="fa-IR" dirty="0"/>
              <a:t>7_شناسای فرصت ها</a:t>
            </a:r>
          </a:p>
        </p:txBody>
      </p:sp>
    </p:spTree>
    <p:extLst>
      <p:ext uri="{BB962C8B-B14F-4D97-AF65-F5344CB8AC3E}">
        <p14:creationId xmlns:p14="http://schemas.microsoft.com/office/powerpoint/2010/main" val="12452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388E-0A3F-2D8D-10D7-E32324B04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EF882-72FC-CCC4-B40C-9DD214DEC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هر کدوم از موارد اسلاید قبلی </a:t>
            </a:r>
            <a:br>
              <a:rPr lang="fa-IR" dirty="0"/>
            </a:br>
            <a:r>
              <a:rPr lang="fa-IR" dirty="0"/>
              <a:t>رفتار مشتری</a:t>
            </a:r>
            <a:br>
              <a:rPr lang="fa-IR" dirty="0"/>
            </a:br>
            <a:r>
              <a:rPr lang="fa-IR" dirty="0"/>
              <a:t>بررسی محصولات</a:t>
            </a:r>
            <a:br>
              <a:rPr lang="fa-IR" dirty="0"/>
            </a:br>
            <a:r>
              <a:rPr lang="fa-IR" dirty="0" err="1"/>
              <a:t>مارکتینگ</a:t>
            </a:r>
            <a:br>
              <a:rPr lang="fa-IR" dirty="0"/>
            </a:br>
            <a:r>
              <a:rPr lang="fa-IR" dirty="0"/>
              <a:t>شناسایی فرصت ها</a:t>
            </a:r>
          </a:p>
        </p:txBody>
      </p:sp>
    </p:spTree>
    <p:extLst>
      <p:ext uri="{BB962C8B-B14F-4D97-AF65-F5344CB8AC3E}">
        <p14:creationId xmlns:p14="http://schemas.microsoft.com/office/powerpoint/2010/main" val="372886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AF74-C804-7752-92FE-FFE7ECE60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4A3ED-2642-14CD-60EC-95518F2E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رفتار مشتری ها </a:t>
            </a:r>
            <a:r>
              <a:rPr lang="fa-IR"/>
              <a:t>با استفاده بهینه از </a:t>
            </a:r>
          </a:p>
        </p:txBody>
      </p:sp>
    </p:spTree>
    <p:extLst>
      <p:ext uri="{BB962C8B-B14F-4D97-AF65-F5344CB8AC3E}">
        <p14:creationId xmlns:p14="http://schemas.microsoft.com/office/powerpoint/2010/main" val="256814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8DD4E-7F30-6014-883F-D6650E0A2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B43E3-B33D-38A7-1D11-E8097DEBC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4821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41E2-47DD-1070-471E-B082993E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6B7-0944-DDB7-F505-228070220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138823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8698-CB5D-8DD7-CD0B-24E46D4A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961A-DCCF-A694-E34A-B35E46BC1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752171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ustom 1">
      <a:majorFont>
        <a:latin typeface="Calibri"/>
        <a:ea typeface=""/>
        <a:cs typeface="Calibri"/>
      </a:majorFont>
      <a:minorFont>
        <a:latin typeface="Calibri"/>
        <a:ea typeface=""/>
        <a:cs typeface="Calibri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99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 3</vt:lpstr>
      <vt:lpstr>Facet</vt:lpstr>
      <vt:lpstr>Online Retail business</vt:lpstr>
      <vt:lpstr>Online retail business insghits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abolfazl minaee</dc:creator>
  <cp:lastModifiedBy>abolfazl minaee</cp:lastModifiedBy>
  <cp:revision>1</cp:revision>
  <dcterms:created xsi:type="dcterms:W3CDTF">2025-06-07T08:48:07Z</dcterms:created>
  <dcterms:modified xsi:type="dcterms:W3CDTF">2025-06-07T08:58:00Z</dcterms:modified>
</cp:coreProperties>
</file>