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0" r:id="rId4"/>
    <p:sldId id="263"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2CE549-4668-4D47-8FFA-2D57A6488B90}" type="datetimeFigureOut">
              <a:rPr lang="fa-IR" smtClean="0"/>
              <a:t>11/12/1446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9710A754-1688-4B96-A33C-41B4DCCAA006}" type="slidenum">
              <a:rPr lang="fa-IR" smtClean="0"/>
              <a:t>‹#›</a:t>
            </a:fld>
            <a:endParaRPr lang="fa-IR"/>
          </a:p>
        </p:txBody>
      </p:sp>
    </p:spTree>
    <p:extLst>
      <p:ext uri="{BB962C8B-B14F-4D97-AF65-F5344CB8AC3E}">
        <p14:creationId xmlns:p14="http://schemas.microsoft.com/office/powerpoint/2010/main" val="3235417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CE549-4668-4D47-8FFA-2D57A6488B90}" type="datetimeFigureOut">
              <a:rPr lang="fa-IR" smtClean="0"/>
              <a:t>11/12/1446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9710A754-1688-4B96-A33C-41B4DCCAA006}" type="slidenum">
              <a:rPr lang="fa-IR" smtClean="0"/>
              <a:t>‹#›</a:t>
            </a:fld>
            <a:endParaRPr lang="fa-IR"/>
          </a:p>
        </p:txBody>
      </p:sp>
    </p:spTree>
    <p:extLst>
      <p:ext uri="{BB962C8B-B14F-4D97-AF65-F5344CB8AC3E}">
        <p14:creationId xmlns:p14="http://schemas.microsoft.com/office/powerpoint/2010/main" val="254372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CE549-4668-4D47-8FFA-2D57A6488B90}" type="datetimeFigureOut">
              <a:rPr lang="fa-IR" smtClean="0"/>
              <a:t>11/12/1446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9710A754-1688-4B96-A33C-41B4DCCAA006}" type="slidenum">
              <a:rPr lang="fa-IR" smtClean="0"/>
              <a:t>‹#›</a:t>
            </a:fld>
            <a:endParaRPr lang="fa-I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7430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CE549-4668-4D47-8FFA-2D57A6488B90}" type="datetimeFigureOut">
              <a:rPr lang="fa-IR" smtClean="0"/>
              <a:t>11/12/1446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9710A754-1688-4B96-A33C-41B4DCCAA006}" type="slidenum">
              <a:rPr lang="fa-IR" smtClean="0"/>
              <a:t>‹#›</a:t>
            </a:fld>
            <a:endParaRPr lang="fa-IR"/>
          </a:p>
        </p:txBody>
      </p:sp>
    </p:spTree>
    <p:extLst>
      <p:ext uri="{BB962C8B-B14F-4D97-AF65-F5344CB8AC3E}">
        <p14:creationId xmlns:p14="http://schemas.microsoft.com/office/powerpoint/2010/main" val="623940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CE549-4668-4D47-8FFA-2D57A6488B90}" type="datetimeFigureOut">
              <a:rPr lang="fa-IR" smtClean="0"/>
              <a:t>11/12/1446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9710A754-1688-4B96-A33C-41B4DCCAA006}" type="slidenum">
              <a:rPr lang="fa-IR" smtClean="0"/>
              <a:t>‹#›</a:t>
            </a:fld>
            <a:endParaRPr lang="fa-I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8409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CE549-4668-4D47-8FFA-2D57A6488B90}" type="datetimeFigureOut">
              <a:rPr lang="fa-IR" smtClean="0"/>
              <a:t>11/12/1446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9710A754-1688-4B96-A33C-41B4DCCAA006}" type="slidenum">
              <a:rPr lang="fa-IR" smtClean="0"/>
              <a:t>‹#›</a:t>
            </a:fld>
            <a:endParaRPr lang="fa-IR"/>
          </a:p>
        </p:txBody>
      </p:sp>
    </p:spTree>
    <p:extLst>
      <p:ext uri="{BB962C8B-B14F-4D97-AF65-F5344CB8AC3E}">
        <p14:creationId xmlns:p14="http://schemas.microsoft.com/office/powerpoint/2010/main" val="1118123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CE549-4668-4D47-8FFA-2D57A6488B90}" type="datetimeFigureOut">
              <a:rPr lang="fa-IR" smtClean="0"/>
              <a:t>11/12/1446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9710A754-1688-4B96-A33C-41B4DCCAA006}" type="slidenum">
              <a:rPr lang="fa-IR" smtClean="0"/>
              <a:t>‹#›</a:t>
            </a:fld>
            <a:endParaRPr lang="fa-IR"/>
          </a:p>
        </p:txBody>
      </p:sp>
    </p:spTree>
    <p:extLst>
      <p:ext uri="{BB962C8B-B14F-4D97-AF65-F5344CB8AC3E}">
        <p14:creationId xmlns:p14="http://schemas.microsoft.com/office/powerpoint/2010/main" val="4126222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CE549-4668-4D47-8FFA-2D57A6488B90}" type="datetimeFigureOut">
              <a:rPr lang="fa-IR" smtClean="0"/>
              <a:t>11/12/1446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9710A754-1688-4B96-A33C-41B4DCCAA006}" type="slidenum">
              <a:rPr lang="fa-IR" smtClean="0"/>
              <a:t>‹#›</a:t>
            </a:fld>
            <a:endParaRPr lang="fa-IR"/>
          </a:p>
        </p:txBody>
      </p:sp>
    </p:spTree>
    <p:extLst>
      <p:ext uri="{BB962C8B-B14F-4D97-AF65-F5344CB8AC3E}">
        <p14:creationId xmlns:p14="http://schemas.microsoft.com/office/powerpoint/2010/main" val="119851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CE549-4668-4D47-8FFA-2D57A6488B90}" type="datetimeFigureOut">
              <a:rPr lang="fa-IR" smtClean="0"/>
              <a:t>11/12/1446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9710A754-1688-4B96-A33C-41B4DCCAA006}" type="slidenum">
              <a:rPr lang="fa-IR" smtClean="0"/>
              <a:t>‹#›</a:t>
            </a:fld>
            <a:endParaRPr lang="fa-IR"/>
          </a:p>
        </p:txBody>
      </p:sp>
    </p:spTree>
    <p:extLst>
      <p:ext uri="{BB962C8B-B14F-4D97-AF65-F5344CB8AC3E}">
        <p14:creationId xmlns:p14="http://schemas.microsoft.com/office/powerpoint/2010/main" val="229952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CE549-4668-4D47-8FFA-2D57A6488B90}" type="datetimeFigureOut">
              <a:rPr lang="fa-IR" smtClean="0"/>
              <a:t>11/12/1446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9710A754-1688-4B96-A33C-41B4DCCAA006}" type="slidenum">
              <a:rPr lang="fa-IR" smtClean="0"/>
              <a:t>‹#›</a:t>
            </a:fld>
            <a:endParaRPr lang="fa-IR"/>
          </a:p>
        </p:txBody>
      </p:sp>
    </p:spTree>
    <p:extLst>
      <p:ext uri="{BB962C8B-B14F-4D97-AF65-F5344CB8AC3E}">
        <p14:creationId xmlns:p14="http://schemas.microsoft.com/office/powerpoint/2010/main" val="242654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2CE549-4668-4D47-8FFA-2D57A6488B90}" type="datetimeFigureOut">
              <a:rPr lang="fa-IR" smtClean="0"/>
              <a:t>11/12/1446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9710A754-1688-4B96-A33C-41B4DCCAA006}" type="slidenum">
              <a:rPr lang="fa-IR" smtClean="0"/>
              <a:t>‹#›</a:t>
            </a:fld>
            <a:endParaRPr lang="fa-IR"/>
          </a:p>
        </p:txBody>
      </p:sp>
    </p:spTree>
    <p:extLst>
      <p:ext uri="{BB962C8B-B14F-4D97-AF65-F5344CB8AC3E}">
        <p14:creationId xmlns:p14="http://schemas.microsoft.com/office/powerpoint/2010/main" val="2991219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2CE549-4668-4D47-8FFA-2D57A6488B90}" type="datetimeFigureOut">
              <a:rPr lang="fa-IR" smtClean="0"/>
              <a:t>11/12/1446</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9710A754-1688-4B96-A33C-41B4DCCAA006}" type="slidenum">
              <a:rPr lang="fa-IR" smtClean="0"/>
              <a:t>‹#›</a:t>
            </a:fld>
            <a:endParaRPr lang="fa-IR"/>
          </a:p>
        </p:txBody>
      </p:sp>
    </p:spTree>
    <p:extLst>
      <p:ext uri="{BB962C8B-B14F-4D97-AF65-F5344CB8AC3E}">
        <p14:creationId xmlns:p14="http://schemas.microsoft.com/office/powerpoint/2010/main" val="2679168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2CE549-4668-4D47-8FFA-2D57A6488B90}" type="datetimeFigureOut">
              <a:rPr lang="fa-IR" smtClean="0"/>
              <a:t>11/12/1446</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9710A754-1688-4B96-A33C-41B4DCCAA006}" type="slidenum">
              <a:rPr lang="fa-IR" smtClean="0"/>
              <a:t>‹#›</a:t>
            </a:fld>
            <a:endParaRPr lang="fa-IR"/>
          </a:p>
        </p:txBody>
      </p:sp>
    </p:spTree>
    <p:extLst>
      <p:ext uri="{BB962C8B-B14F-4D97-AF65-F5344CB8AC3E}">
        <p14:creationId xmlns:p14="http://schemas.microsoft.com/office/powerpoint/2010/main" val="129849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CE549-4668-4D47-8FFA-2D57A6488B90}" type="datetimeFigureOut">
              <a:rPr lang="fa-IR" smtClean="0"/>
              <a:t>11/12/1446</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9710A754-1688-4B96-A33C-41B4DCCAA006}" type="slidenum">
              <a:rPr lang="fa-IR" smtClean="0"/>
              <a:t>‹#›</a:t>
            </a:fld>
            <a:endParaRPr lang="fa-IR"/>
          </a:p>
        </p:txBody>
      </p:sp>
    </p:spTree>
    <p:extLst>
      <p:ext uri="{BB962C8B-B14F-4D97-AF65-F5344CB8AC3E}">
        <p14:creationId xmlns:p14="http://schemas.microsoft.com/office/powerpoint/2010/main" val="310565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CE549-4668-4D47-8FFA-2D57A6488B90}" type="datetimeFigureOut">
              <a:rPr lang="fa-IR" smtClean="0"/>
              <a:t>11/12/1446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9710A754-1688-4B96-A33C-41B4DCCAA006}" type="slidenum">
              <a:rPr lang="fa-IR" smtClean="0"/>
              <a:t>‹#›</a:t>
            </a:fld>
            <a:endParaRPr lang="fa-IR"/>
          </a:p>
        </p:txBody>
      </p:sp>
    </p:spTree>
    <p:extLst>
      <p:ext uri="{BB962C8B-B14F-4D97-AF65-F5344CB8AC3E}">
        <p14:creationId xmlns:p14="http://schemas.microsoft.com/office/powerpoint/2010/main" val="1273416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9710A754-1688-4B96-A33C-41B4DCCAA006}" type="slidenum">
              <a:rPr lang="fa-IR" smtClean="0"/>
              <a:t>‹#›</a:t>
            </a:fld>
            <a:endParaRPr lang="fa-IR"/>
          </a:p>
        </p:txBody>
      </p:sp>
      <p:sp>
        <p:nvSpPr>
          <p:cNvPr id="5" name="Date Placeholder 4"/>
          <p:cNvSpPr>
            <a:spLocks noGrp="1"/>
          </p:cNvSpPr>
          <p:nvPr>
            <p:ph type="dt" sz="half" idx="10"/>
          </p:nvPr>
        </p:nvSpPr>
        <p:spPr/>
        <p:txBody>
          <a:bodyPr/>
          <a:lstStyle/>
          <a:p>
            <a:fld id="{E62CE549-4668-4D47-8FFA-2D57A6488B90}" type="datetimeFigureOut">
              <a:rPr lang="fa-IR" smtClean="0"/>
              <a:t>11/12/1446</a:t>
            </a:fld>
            <a:endParaRPr lang="fa-IR"/>
          </a:p>
        </p:txBody>
      </p:sp>
    </p:spTree>
    <p:extLst>
      <p:ext uri="{BB962C8B-B14F-4D97-AF65-F5344CB8AC3E}">
        <p14:creationId xmlns:p14="http://schemas.microsoft.com/office/powerpoint/2010/main" val="417138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2CE549-4668-4D47-8FFA-2D57A6488B90}" type="datetimeFigureOut">
              <a:rPr lang="fa-IR" smtClean="0"/>
              <a:t>11/12/1446</a:t>
            </a:fld>
            <a:endParaRPr lang="fa-I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10A754-1688-4B96-A33C-41B4DCCAA006}" type="slidenum">
              <a:rPr lang="fa-IR" smtClean="0"/>
              <a:t>‹#›</a:t>
            </a:fld>
            <a:endParaRPr lang="fa-IR"/>
          </a:p>
        </p:txBody>
      </p:sp>
    </p:spTree>
    <p:extLst>
      <p:ext uri="{BB962C8B-B14F-4D97-AF65-F5344CB8AC3E}">
        <p14:creationId xmlns:p14="http://schemas.microsoft.com/office/powerpoint/2010/main" val="2461918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3CD9-75E9-4D29-D17F-24F85922CCF4}"/>
              </a:ext>
            </a:extLst>
          </p:cNvPr>
          <p:cNvSpPr>
            <a:spLocks noGrp="1"/>
          </p:cNvSpPr>
          <p:nvPr>
            <p:ph type="ctrTitle"/>
          </p:nvPr>
        </p:nvSpPr>
        <p:spPr/>
        <p:txBody>
          <a:bodyPr/>
          <a:lstStyle/>
          <a:p>
            <a:pPr algn="l"/>
            <a:r>
              <a:rPr lang="en-US" dirty="0"/>
              <a:t>Online </a:t>
            </a:r>
            <a:r>
              <a:rPr lang="en-US" dirty="0" err="1"/>
              <a:t>Retail_technical</a:t>
            </a:r>
            <a:endParaRPr lang="fa-IR" dirty="0"/>
          </a:p>
        </p:txBody>
      </p:sp>
      <p:sp>
        <p:nvSpPr>
          <p:cNvPr id="3" name="Subtitle 2">
            <a:extLst>
              <a:ext uri="{FF2B5EF4-FFF2-40B4-BE49-F238E27FC236}">
                <a16:creationId xmlns:a16="http://schemas.microsoft.com/office/drawing/2014/main" id="{52AFD6F5-8705-E3FC-1C7B-E28203A0C2D1}"/>
              </a:ext>
            </a:extLst>
          </p:cNvPr>
          <p:cNvSpPr>
            <a:spLocks noGrp="1"/>
          </p:cNvSpPr>
          <p:nvPr>
            <p:ph type="subTitle" idx="1"/>
          </p:nvPr>
        </p:nvSpPr>
        <p:spPr/>
        <p:txBody>
          <a:bodyPr/>
          <a:lstStyle/>
          <a:p>
            <a:r>
              <a:rPr lang="en-US" dirty="0"/>
              <a:t>Abolfazl Minaee</a:t>
            </a:r>
            <a:endParaRPr lang="fa-IR" dirty="0"/>
          </a:p>
        </p:txBody>
      </p:sp>
    </p:spTree>
    <p:extLst>
      <p:ext uri="{BB962C8B-B14F-4D97-AF65-F5344CB8AC3E}">
        <p14:creationId xmlns:p14="http://schemas.microsoft.com/office/powerpoint/2010/main" val="1097905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62BF-0CC6-FE17-90C8-FFC8BFE031C1}"/>
              </a:ext>
            </a:extLst>
          </p:cNvPr>
          <p:cNvSpPr>
            <a:spLocks noGrp="1"/>
          </p:cNvSpPr>
          <p:nvPr>
            <p:ph type="title"/>
          </p:nvPr>
        </p:nvSpPr>
        <p:spPr/>
        <p:txBody>
          <a:bodyPr/>
          <a:lstStyle/>
          <a:p>
            <a:endParaRPr lang="fa-IR" dirty="0">
              <a:ln w="0">
                <a:solidFill>
                  <a:schemeClr val="tx1"/>
                </a:solidFill>
              </a:ln>
              <a:solidFill>
                <a:schemeClr val="tx1"/>
              </a:solidFill>
            </a:endParaRPr>
          </a:p>
        </p:txBody>
      </p:sp>
      <p:sp>
        <p:nvSpPr>
          <p:cNvPr id="3" name="Content Placeholder 2">
            <a:extLst>
              <a:ext uri="{FF2B5EF4-FFF2-40B4-BE49-F238E27FC236}">
                <a16:creationId xmlns:a16="http://schemas.microsoft.com/office/drawing/2014/main" id="{2508DF07-9882-BD11-6CB8-4CEE3B457F38}"/>
              </a:ext>
            </a:extLst>
          </p:cNvPr>
          <p:cNvSpPr>
            <a:spLocks noGrp="1"/>
          </p:cNvSpPr>
          <p:nvPr>
            <p:ph idx="1"/>
          </p:nvPr>
        </p:nvSpPr>
        <p:spPr/>
        <p:txBody>
          <a:bodyPr/>
          <a:lstStyle/>
          <a:p>
            <a:pPr algn="l"/>
            <a:r>
              <a:rPr lang="en-US" dirty="0">
                <a:solidFill>
                  <a:schemeClr val="tx1">
                    <a:lumMod val="95000"/>
                    <a:lumOff val="5000"/>
                  </a:schemeClr>
                </a:solidFill>
              </a:rPr>
              <a:t>In this project, we started with the "Online Retail" dataset to gain deeper insights into our sales data. Our main goal was to improve our business through various analysis techniques. First, using Python, we performed sales analysis and applied RFM (Recency, Frequency, Monetary) analysis to better understand customer behavior. Then, to present and explore these insights in an interactive and visual way, we built a comprehensive dashboard in Power BI, allowing us to easily monitor and analyze key business metrics at a glance.</a:t>
            </a:r>
            <a:endParaRPr lang="fa-IR" dirty="0">
              <a:solidFill>
                <a:schemeClr val="tx1">
                  <a:lumMod val="95000"/>
                  <a:lumOff val="5000"/>
                </a:schemeClr>
              </a:solidFill>
            </a:endParaRPr>
          </a:p>
        </p:txBody>
      </p:sp>
    </p:spTree>
    <p:extLst>
      <p:ext uri="{BB962C8B-B14F-4D97-AF65-F5344CB8AC3E}">
        <p14:creationId xmlns:p14="http://schemas.microsoft.com/office/powerpoint/2010/main" val="778956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408A-914A-0143-3DD2-E6F7199D8FAB}"/>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D2102D49-EC31-8232-2BA8-BD6145943743}"/>
              </a:ext>
            </a:extLst>
          </p:cNvPr>
          <p:cNvSpPr>
            <a:spLocks noGrp="1"/>
          </p:cNvSpPr>
          <p:nvPr>
            <p:ph idx="1"/>
          </p:nvPr>
        </p:nvSpPr>
        <p:spPr/>
        <p:txBody>
          <a:bodyPr/>
          <a:lstStyle/>
          <a:p>
            <a:r>
              <a:rPr lang="en-US" dirty="0"/>
              <a:t>The "Online Retail" dataset consists of transactional data from a UK-based online retail company, covering sales and customer information. In addition to analyzing this core dataset, we also examine data related to customers from other countries to get a broader understanding of international markets. Through this dataset, we familiarize ourselves with the overall business processes, including sales patterns, customer behavior, and purchase trends. Ultimately, this analysis helps us identify key insights and informs our strategic decisions on how to further improve and expand the business.</a:t>
            </a:r>
            <a:endParaRPr lang="fa-IR" dirty="0"/>
          </a:p>
        </p:txBody>
      </p:sp>
    </p:spTree>
    <p:extLst>
      <p:ext uri="{BB962C8B-B14F-4D97-AF65-F5344CB8AC3E}">
        <p14:creationId xmlns:p14="http://schemas.microsoft.com/office/powerpoint/2010/main" val="169766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134D-BDCA-8DA2-1820-48B70E187634}"/>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BB0248F7-0D5C-014A-E266-063E99B03571}"/>
              </a:ext>
            </a:extLst>
          </p:cNvPr>
          <p:cNvSpPr>
            <a:spLocks noGrp="1"/>
          </p:cNvSpPr>
          <p:nvPr>
            <p:ph idx="1"/>
          </p:nvPr>
        </p:nvSpPr>
        <p:spPr/>
        <p:txBody>
          <a:bodyPr/>
          <a:lstStyle/>
          <a:p>
            <a:r>
              <a:rPr lang="en-US" dirty="0"/>
              <a:t>To enhance our analysis, we utilized Python to gain an overall understanding of sales performance, focusing on the main country, the UK, as well as other countries. We examined metrics such as the best-selling products, customer counts, and sales trends across these regions. In order to leverage customer behavior for marketing strategies, customer acquisition, retention, and trend utilization, we implemented RFM analysis. This helped us identify valuable customer segments and better tailor our marketing efforts to improve business growth.</a:t>
            </a:r>
            <a:endParaRPr lang="fa-IR" dirty="0"/>
          </a:p>
        </p:txBody>
      </p:sp>
    </p:spTree>
    <p:extLst>
      <p:ext uri="{BB962C8B-B14F-4D97-AF65-F5344CB8AC3E}">
        <p14:creationId xmlns:p14="http://schemas.microsoft.com/office/powerpoint/2010/main" val="2518013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BB36-4E96-FD80-A223-D1BF4F6C8896}"/>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D504A9A7-4264-5A67-4E30-6123BD6ED187}"/>
              </a:ext>
            </a:extLst>
          </p:cNvPr>
          <p:cNvSpPr>
            <a:spLocks noGrp="1"/>
          </p:cNvSpPr>
          <p:nvPr>
            <p:ph idx="1"/>
          </p:nvPr>
        </p:nvSpPr>
        <p:spPr/>
        <p:txBody>
          <a:bodyPr/>
          <a:lstStyle/>
          <a:p>
            <a:r>
              <a:rPr lang="en-US"/>
              <a:t>Ultimately, to gain a better understanding of our stakeholders, we built a dashboard in Power BI that focused on sales performance and customer behavior. This interactive visualization allowed us to monitor key metrics, analyze customer segments, and make informed decisions to optimize our business strategies.</a:t>
            </a:r>
            <a:endParaRPr lang="fa-IR"/>
          </a:p>
        </p:txBody>
      </p:sp>
    </p:spTree>
    <p:extLst>
      <p:ext uri="{BB962C8B-B14F-4D97-AF65-F5344CB8AC3E}">
        <p14:creationId xmlns:p14="http://schemas.microsoft.com/office/powerpoint/2010/main" val="39135775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Custom 1">
      <a:majorFont>
        <a:latin typeface="Calibri"/>
        <a:ea typeface=""/>
        <a:cs typeface="Calibri"/>
      </a:majorFont>
      <a:minorFont>
        <a:latin typeface="Calibri"/>
        <a:ea typeface=""/>
        <a:cs typeface="Calibri"/>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TotalTime>
  <Words>347</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 3</vt:lpstr>
      <vt:lpstr>Facet</vt:lpstr>
      <vt:lpstr>Online Retail_technical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abolfazl minaee</dc:creator>
  <cp:lastModifiedBy>abolfazl minaee</cp:lastModifiedBy>
  <cp:revision>1</cp:revision>
  <dcterms:created xsi:type="dcterms:W3CDTF">2025-06-07T08:32:33Z</dcterms:created>
  <dcterms:modified xsi:type="dcterms:W3CDTF">2025-06-07T08:47:56Z</dcterms:modified>
</cp:coreProperties>
</file>