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E3A4-2D9E-46AA-9293-47E7BA9D7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568F9-BB8B-488A-9C57-4ED4563E5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3D8F-293F-47C7-89D5-125A2F8D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23FD-1807-47C0-9F1D-2703BF85B35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46995-BB60-4433-A08A-7B9AFC27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03FB2-7DD8-4FCB-86C9-2B06B5A7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F8E1-C9DC-468D-BFFD-741589E8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5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EF8F-F9A0-4463-BF2F-F22A87C6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5F1FF-9D42-42ED-86FC-276E176D3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2A1F1-CA13-4BF7-8585-5CAC0995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23FD-1807-47C0-9F1D-2703BF85B35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CB88C-7B7A-4414-9F3F-BFADC9CD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0AF4F-E204-46C8-BA4E-473561A3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F8E1-C9DC-468D-BFFD-741589E8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0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FD647-E827-4798-B934-955D3195D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D9775-54F5-4027-82F8-C1E1AF537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5F43-F15B-469D-AC4E-F8F7B5EB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23FD-1807-47C0-9F1D-2703BF85B35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B8588-53B5-4B79-B3C8-63CEE265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C4C91-C920-4280-80C3-7D18B5B9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F8E1-C9DC-468D-BFFD-741589E8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0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9D3E8-5036-40F6-8DA6-6DC4A7A6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D601D-93BD-457B-B8AB-6EF8DBBD5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FB275-05E0-49FE-AFF6-E391DE0D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23FD-1807-47C0-9F1D-2703BF85B35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9812F-B25B-49EA-BD96-942ECCF4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0BDA5-4A13-4E2D-8B3E-58EF20D2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F8E1-C9DC-468D-BFFD-741589E8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1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F28C-C1B4-46FA-847C-03042018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3D120-580D-4E38-8E05-AADD5C10A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263C6-C538-4106-9B49-B452AB4A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23FD-1807-47C0-9F1D-2703BF85B35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75FDC-DC89-4773-B0B0-EC1674F6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2904A-8AC7-47E9-A934-3BA9B542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F8E1-C9DC-468D-BFFD-741589E8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2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9C1C-3F50-4342-A97F-8BA91344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5225-EFE9-40E0-B4B8-E0078686E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DB6FD-2018-4230-A47C-141412AA1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F97B9-ABF8-4088-AA8B-EA81C053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23FD-1807-47C0-9F1D-2703BF85B35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84A4A-1EB3-46C2-BD0A-E4F00E43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B6C8B-3449-47ED-B52C-ECC9281B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F8E1-C9DC-468D-BFFD-741589E8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0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D712-F6B1-4EE3-BF0B-B11159A4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4D92F-79E9-4FC7-AC5F-1E86D9750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02D58-CC28-4B33-9DCD-778ECDC6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6EF69-4B04-466C-90D5-217856BD3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49429-6CF0-4002-870A-917EB76D8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17BF9-091D-4546-B8E1-29651DEC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23FD-1807-47C0-9F1D-2703BF85B35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74CBC-B49F-4E8C-A812-FC808A77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C5523-7CEE-48FD-AD91-BAB97906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F8E1-C9DC-468D-BFFD-741589E8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0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5192-B642-4113-B152-2C79B66C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8C754-8A59-415D-B9F0-A93483C7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23FD-1807-47C0-9F1D-2703BF85B35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6B220-0DEE-41AA-AE28-E5310AFF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E0DED-1F64-406D-9DA6-28587161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F8E1-C9DC-468D-BFFD-741589E8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5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74D338-7C8B-498D-97E5-09B6A017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23FD-1807-47C0-9F1D-2703BF85B35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C0AD9-BA34-4E3C-B6E8-5DDCE16C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F86C3-9CA3-44F5-BFED-BFADBDE4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F8E1-C9DC-468D-BFFD-741589E8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1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E0D6-F1DA-4B89-8BDA-3D7CD3D4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5DDF5-DE31-4D09-8302-487497685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5F14A-9632-44F5-979E-3D456659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05155-7211-4B4A-8672-06CD71D5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23FD-1807-47C0-9F1D-2703BF85B35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E60C1-F5E2-4D56-9D12-7AE5E056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76BDF-440E-4FA5-A9B6-8B52B6AD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F8E1-C9DC-468D-BFFD-741589E8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6E22-95F0-41BA-AFC3-FA125B6E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63E27-A884-40A4-97F7-E878E5EF7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B6C2C-2372-4D7A-9F9E-4600F7C3C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05BAD-EA25-4B64-81FE-9BCED339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23FD-1807-47C0-9F1D-2703BF85B35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B5A9E-D280-40CE-9A63-6AAFF4E2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18470-2006-4083-AA10-D80EF12D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F8E1-C9DC-468D-BFFD-741589E8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59623-C193-49FE-8520-EEAA43CA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FA6BB-AC90-4391-83AE-CC6F97E30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0AE07-60AB-42CD-9483-50E0C3778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23FD-1807-47C0-9F1D-2703BF85B35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285C5-60EE-4740-9646-04CECA75B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8F4BF-7D68-4367-816A-4C762C42E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2F8E1-C9DC-468D-BFFD-741589E8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6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DE4A-165B-4455-A0FB-49E4651A4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/>
              <a:t>داک پروژه </a:t>
            </a:r>
            <a:br>
              <a:rPr lang="fa-IR" dirty="0"/>
            </a:br>
            <a:r>
              <a:rPr lang="en-US" dirty="0"/>
              <a:t>genetic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91EC5-CCD8-4752-AF8A-3235D0C09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/>
              <a:t>ابوالفضل شهسواری</a:t>
            </a:r>
          </a:p>
          <a:p>
            <a:r>
              <a:rPr lang="fa-IR" dirty="0"/>
              <a:t>402521351</a:t>
            </a:r>
          </a:p>
          <a:p>
            <a:r>
              <a:rPr lang="fa-IR" dirty="0"/>
              <a:t>پروژه سوم</a:t>
            </a:r>
          </a:p>
          <a:p>
            <a:r>
              <a:rPr lang="fa-IR" dirty="0"/>
              <a:t>درس هوش مصنوعی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9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DD27D-C922-4EAB-8799-4F055697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ساخت جمعیت اولیه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3F9EB-AA4D-4AF3-B7CD-D0D651065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در ابتدا یک جمعیت اولیه را به صورت رندوم در بازه کل عداد ساخته ام که به صورت یک آرایه دو بعدی </a:t>
            </a:r>
            <a:r>
              <a:rPr lang="en-US" dirty="0" err="1"/>
              <a:t>x,y</a:t>
            </a:r>
            <a:r>
              <a:rPr lang="en-US" dirty="0"/>
              <a:t> </a:t>
            </a:r>
            <a:r>
              <a:rPr lang="fa-IR" dirty="0"/>
              <a:t> را ذخیره کرده ام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3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81C4-B8A3-42D9-9BF1-BCA20469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تابع </a:t>
            </a:r>
            <a:r>
              <a:rPr lang="en-US" dirty="0"/>
              <a:t>fitness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61F7B-3A71-4F22-A370-E853500CC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تابع </a:t>
            </a:r>
            <a:r>
              <a:rPr lang="en-US" dirty="0"/>
              <a:t>fitness</a:t>
            </a:r>
            <a:r>
              <a:rPr lang="fa-IR" dirty="0"/>
              <a:t> یک تابع است که هرچقدر هر عضو از جمعیت دور تر از جواب معادله باشد فیتنس آن بیشتر خواهد بود و فیتنس بیشتر نشان خوبی نیست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D84B-8D72-47FB-9A08-5ADA9348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انتخاب والد برای نسل بعدی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0C5A-0CEE-4CA8-A1F0-B83ADD720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/>
              <a:t>برای نسل بعدی به نسبت میزان خوب بودن فیتنس والد ها انتخاب شده اند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3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داک پروژه  genetic</vt:lpstr>
      <vt:lpstr>ساخت جمعیت اولیه</vt:lpstr>
      <vt:lpstr>تابع fitness</vt:lpstr>
      <vt:lpstr>انتخاب والد برای نسل بعدی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داک پروژه  genetic</dc:title>
  <dc:creator>abolfazl</dc:creator>
  <cp:lastModifiedBy>abolfazl</cp:lastModifiedBy>
  <cp:revision>2</cp:revision>
  <dcterms:created xsi:type="dcterms:W3CDTF">2025-05-11T18:23:02Z</dcterms:created>
  <dcterms:modified xsi:type="dcterms:W3CDTF">2025-05-11T19:22:25Z</dcterms:modified>
</cp:coreProperties>
</file>