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329" r:id="rId3"/>
    <p:sldId id="369" r:id="rId4"/>
    <p:sldId id="370" r:id="rId5"/>
    <p:sldId id="371" r:id="rId6"/>
    <p:sldId id="372" r:id="rId7"/>
  </p:sldIdLst>
  <p:sldSz cx="9144000" cy="5143500" type="screen16x9"/>
  <p:notesSz cx="6858000" cy="9144000"/>
  <p:embeddedFontLst>
    <p:embeddedFont>
      <p:font typeface="Roboto Slab" pitchFamily="2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64001" y="1445340"/>
            <a:ext cx="736143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Machine Learning Operations (</a:t>
            </a:r>
            <a:r>
              <a:rPr lang="en" sz="2800" dirty="0"/>
              <a:t>MLOps)</a:t>
            </a:r>
            <a:br>
              <a:rPr lang="en" sz="3600" dirty="0"/>
            </a:br>
            <a:r>
              <a:rPr lang="en-US" sz="2000" b="0" dirty="0"/>
              <a:t>Roadmap</a:t>
            </a:r>
            <a:endParaRPr lang="en-US" sz="3600" b="0" noProof="1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DC07A46-F171-30ED-F228-FC9852592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839" y="140907"/>
            <a:ext cx="1010122" cy="1010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EC657F-88A4-9401-B587-45ED1D092DC7}"/>
              </a:ext>
            </a:extLst>
          </p:cNvPr>
          <p:cNvSpPr txBox="1">
            <a:spLocks/>
          </p:cNvSpPr>
          <p:nvPr/>
        </p:nvSpPr>
        <p:spPr>
          <a:xfrm>
            <a:off x="1164001" y="3030367"/>
            <a:ext cx="5131001" cy="14977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b="1" dirty="0"/>
          </a:p>
        </p:txBody>
      </p:sp>
      <p:sp>
        <p:nvSpPr>
          <p:cNvPr id="7" name="Google Shape;70;p12">
            <a:extLst>
              <a:ext uri="{FF2B5EF4-FFF2-40B4-BE49-F238E27FC236}">
                <a16:creationId xmlns:a16="http://schemas.microsoft.com/office/drawing/2014/main" id="{28E1250C-F12F-9138-9E96-3054E4586858}"/>
              </a:ext>
            </a:extLst>
          </p:cNvPr>
          <p:cNvSpPr txBox="1">
            <a:spLocks/>
          </p:cNvSpPr>
          <p:nvPr/>
        </p:nvSpPr>
        <p:spPr>
          <a:xfrm>
            <a:off x="1330036" y="2854611"/>
            <a:ext cx="767038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Abolfazl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Yarian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Summer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1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Step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27CE14-81A2-1200-A3FC-02E8B099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1118985"/>
            <a:ext cx="722095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4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1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Step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11B69-7284-EEB2-AD3D-7B65A0AB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94" y="1446111"/>
            <a:ext cx="6937762" cy="22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4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1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Step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9DFE4-CE9A-179F-EB38-14B97656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56" y="1628833"/>
            <a:ext cx="7264400" cy="18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9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5B5BD-37E1-4BCB-534F-BC1CE190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45538"/>
            <a:ext cx="7670800" cy="34524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1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83371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1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Step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D1E92-39EB-D769-E099-5EA9D4CE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56" y="1011238"/>
            <a:ext cx="7112000" cy="35088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CF0F33-5FCC-E845-CFD3-888768CC7C5C}"/>
              </a:ext>
            </a:extLst>
          </p:cNvPr>
          <p:cNvSpPr/>
          <p:nvPr/>
        </p:nvSpPr>
        <p:spPr>
          <a:xfrm>
            <a:off x="7372350" y="4140200"/>
            <a:ext cx="876300" cy="695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857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27</Words>
  <Application>Microsoft Office PowerPoint</Application>
  <PresentationFormat>On-screen Show (16:9)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Source Sans Pro</vt:lpstr>
      <vt:lpstr>Roboto Slab</vt:lpstr>
      <vt:lpstr>Cordelia template</vt:lpstr>
      <vt:lpstr>Machine Learning Operations (MLOps) Roadmap</vt:lpstr>
      <vt:lpstr>Step 1</vt:lpstr>
      <vt:lpstr>Step 2</vt:lpstr>
      <vt:lpstr>Step 3</vt:lpstr>
      <vt:lpstr>Step 4</vt:lpstr>
      <vt:lpstr>Step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 based Trafic Signed detection(TSD) Methods</dc:title>
  <dc:creator>Aboofazel</dc:creator>
  <cp:lastModifiedBy>Aboofazel Yarian</cp:lastModifiedBy>
  <cp:revision>107</cp:revision>
  <dcterms:modified xsi:type="dcterms:W3CDTF">2023-08-02T12:33:51Z</dcterms:modified>
</cp:coreProperties>
</file>