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62" r:id="rId3"/>
    <p:sldId id="263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ZA" dirty="0"/>
            <a:t>Network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Satellite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 dirty="0"/>
            <a:t>Network</a:t>
          </a:r>
          <a:endParaRPr lang="en-US" sz="36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Satellite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Link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6/5/2023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6/5/2023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Tech design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3F45-C9A8-A8A4-9F10-AD2D5DF2A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60889-2246-5131-27CC-851478E109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0630D-513E-FA88-D125-760841DFC5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97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ECF8D-94E3-E325-4315-7AB2C1EF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187836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Landscape</a:t>
            </a:r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Content Placeholder 17" descr="Chart placeholder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1811" y="2571845"/>
            <a:ext cx="5395428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3764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26</Words>
  <Application>Microsoft Office PowerPoint</Application>
  <PresentationFormat>Widescreen</PresentationFormat>
  <Paragraphs>16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Dividend</vt:lpstr>
      <vt:lpstr>Tech design</vt:lpstr>
      <vt:lpstr>PowerPoint Presentation</vt:lpstr>
      <vt:lpstr>PowerPoint Presentation</vt:lpstr>
      <vt:lpstr>Tech Requirements</vt:lpstr>
      <vt:lpstr>Competitive Landscape</vt:lpstr>
      <vt:lpstr>Digital Communications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Aboofazel Yarian</dc:creator>
  <cp:lastModifiedBy>Aboofazel Yarian</cp:lastModifiedBy>
  <cp:revision>1</cp:revision>
  <dcterms:created xsi:type="dcterms:W3CDTF">2023-06-05T19:53:10Z</dcterms:created>
  <dcterms:modified xsi:type="dcterms:W3CDTF">2023-06-05T19:53:38Z</dcterms:modified>
</cp:coreProperties>
</file>