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E27C-FE80-6793-6F2B-ACA703994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5A50-AF7A-1AB6-46B4-5C5A5BB37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3BA6-6ADC-B522-1A24-48DF7E79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77A4-9DF6-AB4C-447D-BC1EF88E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4163-B2D8-40C2-777F-33FBBC7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9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9565-0B66-F458-10C4-D789F94B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A7CCB-3BA5-B656-390D-1F15C109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9137-82CC-55F6-C638-89E41025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176D-215F-93CB-16EC-8D5AF788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5F03-F2EB-4197-1BD1-D8B14392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F8757-103E-7F11-2463-D24D0EAE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21DE6-7DA5-471F-8C08-245C22B8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EB2F-AA1F-182E-E080-7E2030EB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C65A-4C4D-B440-F94D-D23BAB9A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2663-F110-D429-9F0A-8EB2D10E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E506-F444-A13B-71A7-A74F4D9A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73B3-8EEF-B887-30E2-B157A804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C3D6C-F627-5DFB-AE76-60442A52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9369-B423-8D86-C389-A3BE662E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E58E-B221-D568-828E-8BF46C2C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EE13-7935-5EE1-8966-70499B80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B41B7-8467-62E3-1F2E-AD6C1440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4255-B352-7317-54F0-0A2048B1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481D-9D6B-D8D5-1245-AC980D4C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A275-76E4-F07C-1CE3-B86C1BF8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7266-DD5C-C013-A3A2-E939BFF6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183C-1494-FA94-F015-0920C2979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D7F7-6837-6B56-8208-3FA3576A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5BC98-8F5E-34FA-204F-94920608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AE7D6-17E3-3C95-5574-63475F8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CE6D-938D-FBF5-FFEE-DF1D2700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0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8611-68E7-056F-D7E5-89E737FB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8FFB-EBB9-2B89-BC79-145B2B1D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20D62-A359-21BA-5065-B6677C58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30CB8-0F31-0785-CAB6-B999C9BF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94432-C4B6-80E9-1413-AEDD71DE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8F8EF-AF75-0151-FF0E-976DFEDB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6CD1-98A8-676D-E03F-584B4060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ADCE2-92F9-0A6C-D0EF-857C191A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1E9F-A9A5-3483-0F71-4F446575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49E7C-64FA-1FDE-791F-4938D7F5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E0D47-8896-2264-0443-55731A8E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B581-7D46-64A9-AA13-C6653202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AD0DA-CA15-3EE7-4223-DD41E247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EB493-0CBD-185F-155C-014DD81C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C512D-3D93-2B6B-B332-F498D91C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399F-2A91-EEDE-7F20-AC7B3319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7A12-B7AF-F5F6-C7D1-8CDE5BF9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A2288-C2C3-E691-A1E7-44239827E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D335-7628-4AF4-3295-C36F0CCA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291B4-FB31-2143-6993-3E2B0F1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63174-33ED-538A-C9B1-CDB908FD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7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D944-5108-1CA8-6E7F-D019F949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C58B2-3B4E-13F3-2C08-8457C1029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B4E92-F71A-582F-D9AF-F3878D03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E8C4D-46F1-5732-C5CA-0772F07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3BDE-2385-8586-4553-F40A6C6A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F4495-B845-EFBA-A41B-3D0A8196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2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5EE56-323B-0D03-49C2-2F417F3D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F1A5B-D70C-97E2-A36E-00E3225A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DA28-1FAA-C2A8-48A4-78172FEB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B04D-838B-49A2-8006-A0D5E13C176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848C-2C92-D010-211E-1CE8BC57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571C-CC61-09C3-0144-FCA522445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F322-5E76-46F3-B885-CF8538265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2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16A49-543E-7CCE-29DB-3FC35F14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3" t="38171" r="21816" b="46099"/>
          <a:stretch>
            <a:fillRect/>
          </a:stretch>
        </p:blipFill>
        <p:spPr>
          <a:xfrm>
            <a:off x="2901697" y="2368309"/>
            <a:ext cx="6729984" cy="2121381"/>
          </a:xfrm>
          <a:custGeom>
            <a:avLst/>
            <a:gdLst/>
            <a:ahLst/>
            <a:cxnLst/>
            <a:rect l="l" t="t" r="r" b="b"/>
            <a:pathLst>
              <a:path w="7572626" h="1078762">
                <a:moveTo>
                  <a:pt x="1667580" y="288191"/>
                </a:moveTo>
                <a:lnTo>
                  <a:pt x="1553637" y="663196"/>
                </a:lnTo>
                <a:lnTo>
                  <a:pt x="1782723" y="663196"/>
                </a:lnTo>
                <a:close/>
                <a:moveTo>
                  <a:pt x="6870292" y="228418"/>
                </a:moveTo>
                <a:lnTo>
                  <a:pt x="6870292" y="440471"/>
                </a:lnTo>
                <a:lnTo>
                  <a:pt x="7006205" y="440471"/>
                </a:lnTo>
                <a:cubicBezTo>
                  <a:pt x="7020911" y="440471"/>
                  <a:pt x="7049374" y="435727"/>
                  <a:pt x="7091595" y="426239"/>
                </a:cubicBezTo>
                <a:cubicBezTo>
                  <a:pt x="7112942" y="421969"/>
                  <a:pt x="7130376" y="411058"/>
                  <a:pt x="7143896" y="393506"/>
                </a:cubicBezTo>
                <a:cubicBezTo>
                  <a:pt x="7157416" y="375954"/>
                  <a:pt x="7164177" y="355792"/>
                  <a:pt x="7164177" y="333021"/>
                </a:cubicBezTo>
                <a:cubicBezTo>
                  <a:pt x="7164177" y="299340"/>
                  <a:pt x="7153503" y="273485"/>
                  <a:pt x="7132155" y="255459"/>
                </a:cubicBezTo>
                <a:cubicBezTo>
                  <a:pt x="7110807" y="237432"/>
                  <a:pt x="7070721" y="228418"/>
                  <a:pt x="7011897" y="228418"/>
                </a:cubicBezTo>
                <a:close/>
                <a:moveTo>
                  <a:pt x="6546521" y="17789"/>
                </a:moveTo>
                <a:lnTo>
                  <a:pt x="7083767" y="17789"/>
                </a:lnTo>
                <a:cubicBezTo>
                  <a:pt x="7183389" y="17789"/>
                  <a:pt x="7259529" y="26328"/>
                  <a:pt x="7312186" y="43406"/>
                </a:cubicBezTo>
                <a:cubicBezTo>
                  <a:pt x="7364843" y="60484"/>
                  <a:pt x="7407301" y="92150"/>
                  <a:pt x="7439559" y="138403"/>
                </a:cubicBezTo>
                <a:cubicBezTo>
                  <a:pt x="7471818" y="184656"/>
                  <a:pt x="7487947" y="240990"/>
                  <a:pt x="7487947" y="307404"/>
                </a:cubicBezTo>
                <a:cubicBezTo>
                  <a:pt x="7487947" y="365280"/>
                  <a:pt x="7475606" y="415209"/>
                  <a:pt x="7450923" y="457193"/>
                </a:cubicBezTo>
                <a:cubicBezTo>
                  <a:pt x="7426240" y="499176"/>
                  <a:pt x="7392302" y="533214"/>
                  <a:pt x="7349111" y="559305"/>
                </a:cubicBezTo>
                <a:cubicBezTo>
                  <a:pt x="7321581" y="575909"/>
                  <a:pt x="7283845" y="589666"/>
                  <a:pt x="7235902" y="600577"/>
                </a:cubicBezTo>
                <a:cubicBezTo>
                  <a:pt x="7274297" y="613400"/>
                  <a:pt x="7302269" y="626220"/>
                  <a:pt x="7319813" y="639036"/>
                </a:cubicBezTo>
                <a:cubicBezTo>
                  <a:pt x="7331665" y="647582"/>
                  <a:pt x="7348851" y="665863"/>
                  <a:pt x="7371370" y="693878"/>
                </a:cubicBezTo>
                <a:cubicBezTo>
                  <a:pt x="7393889" y="721893"/>
                  <a:pt x="7408939" y="743498"/>
                  <a:pt x="7416522" y="758693"/>
                </a:cubicBezTo>
                <a:lnTo>
                  <a:pt x="7572626" y="1060972"/>
                </a:lnTo>
                <a:lnTo>
                  <a:pt x="7208395" y="1060972"/>
                </a:lnTo>
                <a:lnTo>
                  <a:pt x="7036091" y="742182"/>
                </a:lnTo>
                <a:cubicBezTo>
                  <a:pt x="7014269" y="700910"/>
                  <a:pt x="6994819" y="674107"/>
                  <a:pt x="6977741" y="661773"/>
                </a:cubicBezTo>
                <a:cubicBezTo>
                  <a:pt x="6954496" y="645644"/>
                  <a:pt x="6928167" y="637579"/>
                  <a:pt x="6898755" y="637579"/>
                </a:cubicBezTo>
                <a:lnTo>
                  <a:pt x="6870292" y="637579"/>
                </a:lnTo>
                <a:lnTo>
                  <a:pt x="6870292" y="1060972"/>
                </a:lnTo>
                <a:lnTo>
                  <a:pt x="6546521" y="1060972"/>
                </a:lnTo>
                <a:close/>
                <a:moveTo>
                  <a:pt x="5983560" y="17789"/>
                </a:moveTo>
                <a:lnTo>
                  <a:pt x="6306620" y="17789"/>
                </a:lnTo>
                <a:lnTo>
                  <a:pt x="6306620" y="1060972"/>
                </a:lnTo>
                <a:lnTo>
                  <a:pt x="5983560" y="1060972"/>
                </a:lnTo>
                <a:close/>
                <a:moveTo>
                  <a:pt x="4595594" y="17789"/>
                </a:moveTo>
                <a:lnTo>
                  <a:pt x="5019520" y="17789"/>
                </a:lnTo>
                <a:lnTo>
                  <a:pt x="5183007" y="652523"/>
                </a:lnTo>
                <a:lnTo>
                  <a:pt x="5345326" y="17789"/>
                </a:lnTo>
                <a:lnTo>
                  <a:pt x="5768997" y="17789"/>
                </a:lnTo>
                <a:lnTo>
                  <a:pt x="5768997" y="1060972"/>
                </a:lnTo>
                <a:lnTo>
                  <a:pt x="5504999" y="1060972"/>
                </a:lnTo>
                <a:lnTo>
                  <a:pt x="5504999" y="265421"/>
                </a:lnTo>
                <a:lnTo>
                  <a:pt x="5301586" y="1060972"/>
                </a:lnTo>
                <a:lnTo>
                  <a:pt x="5062627" y="1060972"/>
                </a:lnTo>
                <a:lnTo>
                  <a:pt x="4859592" y="265421"/>
                </a:lnTo>
                <a:lnTo>
                  <a:pt x="4859592" y="1060972"/>
                </a:lnTo>
                <a:lnTo>
                  <a:pt x="4595594" y="1060972"/>
                </a:lnTo>
                <a:close/>
                <a:moveTo>
                  <a:pt x="3390900" y="17789"/>
                </a:moveTo>
                <a:lnTo>
                  <a:pt x="3713248" y="17789"/>
                </a:lnTo>
                <a:lnTo>
                  <a:pt x="3713248" y="382832"/>
                </a:lnTo>
                <a:lnTo>
                  <a:pt x="4065482" y="382832"/>
                </a:lnTo>
                <a:lnTo>
                  <a:pt x="4065482" y="17789"/>
                </a:lnTo>
                <a:lnTo>
                  <a:pt x="4389253" y="17789"/>
                </a:lnTo>
                <a:lnTo>
                  <a:pt x="4389253" y="1060972"/>
                </a:lnTo>
                <a:lnTo>
                  <a:pt x="4065482" y="1060972"/>
                </a:lnTo>
                <a:lnTo>
                  <a:pt x="4065482" y="639003"/>
                </a:lnTo>
                <a:lnTo>
                  <a:pt x="3713248" y="639003"/>
                </a:lnTo>
                <a:lnTo>
                  <a:pt x="3713248" y="1060972"/>
                </a:lnTo>
                <a:lnTo>
                  <a:pt x="3390900" y="1060972"/>
                </a:lnTo>
                <a:close/>
                <a:moveTo>
                  <a:pt x="0" y="17789"/>
                </a:moveTo>
                <a:lnTo>
                  <a:pt x="322348" y="17789"/>
                </a:lnTo>
                <a:lnTo>
                  <a:pt x="322348" y="412007"/>
                </a:lnTo>
                <a:lnTo>
                  <a:pt x="660006" y="17789"/>
                </a:lnTo>
                <a:lnTo>
                  <a:pt x="1088724" y="17789"/>
                </a:lnTo>
                <a:lnTo>
                  <a:pt x="708049" y="411540"/>
                </a:lnTo>
                <a:lnTo>
                  <a:pt x="1104468" y="1058793"/>
                </a:lnTo>
                <a:lnTo>
                  <a:pt x="1495732" y="17789"/>
                </a:lnTo>
                <a:lnTo>
                  <a:pt x="1847344" y="17789"/>
                </a:lnTo>
                <a:lnTo>
                  <a:pt x="2239338" y="1060972"/>
                </a:lnTo>
                <a:lnTo>
                  <a:pt x="1901780" y="1060972"/>
                </a:lnTo>
                <a:lnTo>
                  <a:pt x="1849590" y="888769"/>
                </a:lnTo>
                <a:lnTo>
                  <a:pt x="1483624" y="888769"/>
                </a:lnTo>
                <a:lnTo>
                  <a:pt x="1432779" y="1060972"/>
                </a:lnTo>
                <a:lnTo>
                  <a:pt x="1105802" y="1060972"/>
                </a:lnTo>
                <a:lnTo>
                  <a:pt x="1103649" y="1060972"/>
                </a:lnTo>
                <a:lnTo>
                  <a:pt x="708838" y="1060972"/>
                </a:lnTo>
                <a:lnTo>
                  <a:pt x="488892" y="631965"/>
                </a:lnTo>
                <a:lnTo>
                  <a:pt x="322348" y="806414"/>
                </a:lnTo>
                <a:lnTo>
                  <a:pt x="322348" y="1060972"/>
                </a:lnTo>
                <a:lnTo>
                  <a:pt x="0" y="1060972"/>
                </a:lnTo>
                <a:close/>
                <a:moveTo>
                  <a:pt x="2767966" y="0"/>
                </a:moveTo>
                <a:cubicBezTo>
                  <a:pt x="2901270" y="0"/>
                  <a:pt x="3002907" y="24787"/>
                  <a:pt x="3072880" y="74360"/>
                </a:cubicBezTo>
                <a:cubicBezTo>
                  <a:pt x="3142853" y="123934"/>
                  <a:pt x="3184480" y="202801"/>
                  <a:pt x="3197763" y="310962"/>
                </a:cubicBezTo>
                <a:lnTo>
                  <a:pt x="2893916" y="328752"/>
                </a:lnTo>
                <a:cubicBezTo>
                  <a:pt x="2885852" y="281787"/>
                  <a:pt x="2868893" y="247631"/>
                  <a:pt x="2843038" y="226284"/>
                </a:cubicBezTo>
                <a:cubicBezTo>
                  <a:pt x="2817184" y="204936"/>
                  <a:pt x="2781486" y="194262"/>
                  <a:pt x="2735945" y="194262"/>
                </a:cubicBezTo>
                <a:cubicBezTo>
                  <a:pt x="2698468" y="194262"/>
                  <a:pt x="2670242" y="202208"/>
                  <a:pt x="2651266" y="218100"/>
                </a:cubicBezTo>
                <a:cubicBezTo>
                  <a:pt x="2632291" y="233992"/>
                  <a:pt x="2622803" y="253324"/>
                  <a:pt x="2622803" y="276095"/>
                </a:cubicBezTo>
                <a:cubicBezTo>
                  <a:pt x="2622803" y="292698"/>
                  <a:pt x="2630630" y="307641"/>
                  <a:pt x="2646285" y="320924"/>
                </a:cubicBezTo>
                <a:cubicBezTo>
                  <a:pt x="2661465" y="334682"/>
                  <a:pt x="2697519" y="347490"/>
                  <a:pt x="2754446" y="359350"/>
                </a:cubicBezTo>
                <a:cubicBezTo>
                  <a:pt x="2895340" y="389711"/>
                  <a:pt x="2996267" y="420428"/>
                  <a:pt x="3057225" y="451500"/>
                </a:cubicBezTo>
                <a:cubicBezTo>
                  <a:pt x="3118184" y="482573"/>
                  <a:pt x="3162540" y="521117"/>
                  <a:pt x="3190291" y="567133"/>
                </a:cubicBezTo>
                <a:cubicBezTo>
                  <a:pt x="3218043" y="613148"/>
                  <a:pt x="3231919" y="664620"/>
                  <a:pt x="3231919" y="721546"/>
                </a:cubicBezTo>
                <a:cubicBezTo>
                  <a:pt x="3231919" y="788435"/>
                  <a:pt x="3213418" y="850106"/>
                  <a:pt x="3176416" y="906558"/>
                </a:cubicBezTo>
                <a:cubicBezTo>
                  <a:pt x="3139413" y="963011"/>
                  <a:pt x="3087705" y="1005824"/>
                  <a:pt x="3021290" y="1034999"/>
                </a:cubicBezTo>
                <a:cubicBezTo>
                  <a:pt x="2954875" y="1064174"/>
                  <a:pt x="2871146" y="1078762"/>
                  <a:pt x="2770101" y="1078762"/>
                </a:cubicBezTo>
                <a:cubicBezTo>
                  <a:pt x="2592679" y="1078762"/>
                  <a:pt x="2469812" y="1044606"/>
                  <a:pt x="2401500" y="976294"/>
                </a:cubicBezTo>
                <a:cubicBezTo>
                  <a:pt x="2333188" y="907982"/>
                  <a:pt x="2294525" y="821168"/>
                  <a:pt x="2285512" y="715854"/>
                </a:cubicBezTo>
                <a:lnTo>
                  <a:pt x="2592205" y="696641"/>
                </a:lnTo>
                <a:cubicBezTo>
                  <a:pt x="2598846" y="746452"/>
                  <a:pt x="2612366" y="784403"/>
                  <a:pt x="2632765" y="810494"/>
                </a:cubicBezTo>
                <a:cubicBezTo>
                  <a:pt x="2665972" y="852715"/>
                  <a:pt x="2713411" y="873826"/>
                  <a:pt x="2775082" y="873826"/>
                </a:cubicBezTo>
                <a:cubicBezTo>
                  <a:pt x="2821098" y="873826"/>
                  <a:pt x="2856558" y="863033"/>
                  <a:pt x="2881464" y="841448"/>
                </a:cubicBezTo>
                <a:cubicBezTo>
                  <a:pt x="2906369" y="819864"/>
                  <a:pt x="2918822" y="794840"/>
                  <a:pt x="2918822" y="766376"/>
                </a:cubicBezTo>
                <a:cubicBezTo>
                  <a:pt x="2918822" y="739336"/>
                  <a:pt x="2906962" y="715142"/>
                  <a:pt x="2883243" y="693795"/>
                </a:cubicBezTo>
                <a:cubicBezTo>
                  <a:pt x="2859523" y="672447"/>
                  <a:pt x="2804494" y="652286"/>
                  <a:pt x="2718155" y="633310"/>
                </a:cubicBezTo>
                <a:cubicBezTo>
                  <a:pt x="2576787" y="601526"/>
                  <a:pt x="2475979" y="559305"/>
                  <a:pt x="2415732" y="506648"/>
                </a:cubicBezTo>
                <a:cubicBezTo>
                  <a:pt x="2355010" y="453991"/>
                  <a:pt x="2324649" y="386864"/>
                  <a:pt x="2324649" y="305269"/>
                </a:cubicBezTo>
                <a:cubicBezTo>
                  <a:pt x="2324649" y="251663"/>
                  <a:pt x="2340185" y="201022"/>
                  <a:pt x="2371258" y="153346"/>
                </a:cubicBezTo>
                <a:cubicBezTo>
                  <a:pt x="2402330" y="105670"/>
                  <a:pt x="2449058" y="68193"/>
                  <a:pt x="2511440" y="40916"/>
                </a:cubicBezTo>
                <a:cubicBezTo>
                  <a:pt x="2573822" y="13638"/>
                  <a:pt x="2659331" y="0"/>
                  <a:pt x="27679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0444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640">
        <p159:morph option="byObject"/>
      </p:transition>
    </mc:Choice>
    <mc:Fallback xmlns="">
      <p:transition spd="slow" advTm="564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E496B-7323-D35E-2EE1-AD23D3D9B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8659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644">
        <p159:morph option="byObject"/>
      </p:transition>
    </mc:Choice>
    <mc:Fallback xmlns="">
      <p:transition spd="slow" advTm="3644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Aboli Ambekar</dc:creator>
  <cp:lastModifiedBy>Aboli Ambekar</cp:lastModifiedBy>
  <cp:revision>1</cp:revision>
  <dcterms:created xsi:type="dcterms:W3CDTF">2024-10-06T06:23:03Z</dcterms:created>
  <dcterms:modified xsi:type="dcterms:W3CDTF">2024-10-06T06:23:30Z</dcterms:modified>
</cp:coreProperties>
</file>