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8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867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3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3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80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482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638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68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6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3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2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9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12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openxmlformats.org/officeDocument/2006/relationships/image" Target="../media/image5.sv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5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/>
                <a:cs typeface="Calibri"/>
              </a:rPr>
              <a:t>Case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lephant"/>
                <a:cs typeface="Calibri"/>
              </a:rPr>
              <a:t>study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lephant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lephant"/>
                <a:cs typeface="Calibri"/>
              </a:rPr>
              <a:t>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/>
                <a:cs typeface="Calibri"/>
              </a:rPr>
              <a:t>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lephant"/>
                <a:cs typeface="Calibri"/>
              </a:rPr>
              <a:t>E-commerce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/>
                <a:cs typeface="Calibri"/>
              </a:rPr>
              <a:t>website</a:t>
            </a:r>
            <a:r>
              <a:rPr lang="en-US" dirty="0">
                <a:solidFill>
                  <a:srgbClr val="FFFFFF"/>
                </a:solidFill>
                <a:latin typeface="Elephant"/>
                <a:cs typeface="Calibri"/>
              </a:rPr>
              <a:t/>
            </a:r>
            <a:br>
              <a:rPr lang="en-US" dirty="0">
                <a:solidFill>
                  <a:srgbClr val="FFFFFF"/>
                </a:solidFill>
                <a:latin typeface="Elephant"/>
                <a:cs typeface="Calibri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Presented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by-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Aboli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 S.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Vyawahare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Batch-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E2E-Novelvista-.NET Core with Azure 17th May Batch3</a:t>
            </a:r>
            <a:r>
              <a:rPr lang="en-US" dirty="0"/>
              <a:t> 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8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Ecommerce Web API using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&amp; Angular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96" y="2438399"/>
            <a:ext cx="1425866" cy="1311750"/>
          </a:xfrm>
        </p:spPr>
      </p:pic>
      <p:sp>
        <p:nvSpPr>
          <p:cNvPr id="5" name="Rectangle 4" descr="Processor"/>
          <p:cNvSpPr/>
          <p:nvPr/>
        </p:nvSpPr>
        <p:spPr>
          <a:xfrm>
            <a:off x="4124255" y="2438399"/>
            <a:ext cx="1094400" cy="131175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17" y="2440449"/>
            <a:ext cx="1676415" cy="1309700"/>
          </a:xfrm>
          <a:prstGeom prst="rect">
            <a:avLst/>
          </a:prstGeom>
        </p:spPr>
      </p:pic>
      <p:sp>
        <p:nvSpPr>
          <p:cNvPr id="7" name="Rectangle 6" descr="Register"/>
          <p:cNvSpPr/>
          <p:nvPr/>
        </p:nvSpPr>
        <p:spPr>
          <a:xfrm>
            <a:off x="9398442" y="2349394"/>
            <a:ext cx="1335819" cy="13886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924375" y="3760111"/>
            <a:ext cx="23297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Creation of </a:t>
            </a:r>
            <a:r>
              <a:rPr lang="en-US" sz="1600" dirty="0" err="1" smtClean="0"/>
              <a:t>ASP.Net</a:t>
            </a:r>
            <a:r>
              <a:rPr lang="en-US" sz="1600" dirty="0" smtClean="0"/>
              <a:t> core </a:t>
            </a:r>
            <a:r>
              <a:rPr lang="en-US" sz="1600" dirty="0"/>
              <a:t>web API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87873" y="3694539"/>
            <a:ext cx="2783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Implementation of Controllers </a:t>
            </a:r>
            <a:endParaRPr lang="en-US" sz="1600" dirty="0" smtClean="0"/>
          </a:p>
          <a:p>
            <a:r>
              <a:rPr lang="en-US" sz="1600" dirty="0" smtClean="0"/>
              <a:t>&amp; </a:t>
            </a:r>
            <a:r>
              <a:rPr lang="en-US" sz="1600" dirty="0"/>
              <a:t>Models for Backend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201496" y="3694539"/>
            <a:ext cx="277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SQL query commands for storing the data into database</a:t>
            </a:r>
          </a:p>
          <a:p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7381" y="3513889"/>
            <a:ext cx="2711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Implementation of Angular for the e-commerce application</a:t>
            </a:r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22" y="4544104"/>
            <a:ext cx="950764" cy="1114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3748" y="5611277"/>
            <a:ext cx="225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Implementation of Login &amp; Register part</a:t>
            </a:r>
          </a:p>
          <a:p>
            <a:endParaRPr lang="en-IN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44" y="4621961"/>
            <a:ext cx="1218311" cy="9584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33727" y="5580500"/>
            <a:ext cx="24979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Implementation of </a:t>
            </a:r>
            <a:r>
              <a:rPr lang="en-US" sz="1600" dirty="0" smtClean="0"/>
              <a:t>Authentication </a:t>
            </a:r>
            <a:r>
              <a:rPr lang="en-US" sz="1600" dirty="0"/>
              <a:t>part for user &amp; admin</a:t>
            </a:r>
          </a:p>
          <a:p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36" y="4500540"/>
            <a:ext cx="1157741" cy="11577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85272" y="5580422"/>
            <a:ext cx="313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Implementation of add products &amp; edit products for the admin</a:t>
            </a:r>
          </a:p>
          <a:p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68" y="4446778"/>
            <a:ext cx="1125309" cy="12115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87791" y="5580422"/>
            <a:ext cx="243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of add to cart for the 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3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Page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39" y="2226365"/>
            <a:ext cx="8863550" cy="4344063"/>
          </a:xfrm>
        </p:spPr>
      </p:pic>
    </p:spTree>
    <p:extLst>
      <p:ext uri="{BB962C8B-B14F-4D97-AF65-F5344CB8AC3E}">
        <p14:creationId xmlns:p14="http://schemas.microsoft.com/office/powerpoint/2010/main" val="29237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95" y="2236127"/>
            <a:ext cx="7707343" cy="3833368"/>
          </a:xfrm>
        </p:spPr>
      </p:pic>
    </p:spTree>
    <p:extLst>
      <p:ext uri="{BB962C8B-B14F-4D97-AF65-F5344CB8AC3E}">
        <p14:creationId xmlns:p14="http://schemas.microsoft.com/office/powerpoint/2010/main" val="42759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4616" y="2967335"/>
            <a:ext cx="38027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77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211</TotalTime>
  <Words>91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Elephant</vt:lpstr>
      <vt:lpstr>Parallax</vt:lpstr>
      <vt:lpstr>PowerPoint Presentation</vt:lpstr>
      <vt:lpstr>Case study On E-commerce website </vt:lpstr>
      <vt:lpstr>Ecommerce Web API using ASP .Net  &amp; Angular</vt:lpstr>
      <vt:lpstr>Home Page</vt:lpstr>
      <vt:lpstr>Product Page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2022-06-27T06:07:29Z</dcterms:created>
  <dcterms:modified xsi:type="dcterms:W3CDTF">2022-06-27T09:39:05Z</dcterms:modified>
</cp:coreProperties>
</file>