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7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3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0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8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9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4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500D-EDDC-437A-853D-E4733299492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2C4F-8550-4CC9-B182-510A19269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7887" y="1136985"/>
            <a:ext cx="1478290" cy="1055132"/>
            <a:chOff x="1177887" y="1136985"/>
            <a:chExt cx="1478290" cy="10551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132" y="1136985"/>
              <a:ext cx="685800" cy="685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77887" y="1822785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ntarell" panose="02000603000000000000" pitchFamily="2" charset="0"/>
                </a:rPr>
                <a:t>Import Data</a:t>
              </a:r>
              <a:endParaRPr lang="en-GB" dirty="0">
                <a:latin typeface="Cantarell" panose="02000603000000000000" pitchFamily="2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27" y="1136985"/>
            <a:ext cx="685800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9622" y="18171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tarell" panose="02000603000000000000" pitchFamily="2" charset="0"/>
              </a:rPr>
              <a:t>Mappings</a:t>
            </a:r>
            <a:endParaRPr lang="en-GB" dirty="0">
              <a:latin typeface="Cantarell" panose="020006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38" y="1136985"/>
            <a:ext cx="680149" cy="680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7409" y="181713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tarell" panose="02000603000000000000" pitchFamily="2" charset="0"/>
              </a:rPr>
              <a:t>Dimensions</a:t>
            </a:r>
            <a:endParaRPr lang="en-GB" dirty="0">
              <a:latin typeface="Cantarell" panose="020006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32" y="1136985"/>
            <a:ext cx="595131" cy="6801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87850" y="1817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tarell" panose="02000603000000000000" pitchFamily="2" charset="0"/>
              </a:rPr>
              <a:t>Cube Overview</a:t>
            </a:r>
            <a:endParaRPr lang="en-GB" dirty="0">
              <a:latin typeface="Cantarell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8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Cantarell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Bolt Iriondo, A.J.</dc:creator>
  <cp:lastModifiedBy>Bolt Iriondo, A.J.</cp:lastModifiedBy>
  <cp:revision>3</cp:revision>
  <dcterms:created xsi:type="dcterms:W3CDTF">2016-06-21T09:56:33Z</dcterms:created>
  <dcterms:modified xsi:type="dcterms:W3CDTF">2016-06-21T12:04:52Z</dcterms:modified>
</cp:coreProperties>
</file>