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89" r:id="rId10"/>
    <p:sldId id="297" r:id="rId11"/>
    <p:sldId id="280" r:id="rId12"/>
    <p:sldId id="291" r:id="rId13"/>
    <p:sldId id="288" r:id="rId14"/>
    <p:sldId id="281" r:id="rId15"/>
    <p:sldId id="290" r:id="rId16"/>
    <p:sldId id="296" r:id="rId17"/>
    <p:sldId id="283" r:id="rId18"/>
    <p:sldId id="300" r:id="rId19"/>
    <p:sldId id="299" r:id="rId20"/>
    <p:sldId id="286" r:id="rId21"/>
    <p:sldId id="298" r:id="rId22"/>
    <p:sldId id="295" r:id="rId23"/>
    <p:sldId id="301" r:id="rId24"/>
  </p:sldIdLst>
  <p:sldSz cx="12192000" cy="6858000"/>
  <p:notesSz cx="6858000" cy="1857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189" autoAdjust="0"/>
  </p:normalViewPr>
  <p:slideViewPr>
    <p:cSldViewPr snapToGrid="0" snapToObjects="1" showGuides="1">
      <p:cViewPr varScale="1">
        <p:scale>
          <a:sx n="84" d="100"/>
          <a:sy n="84" d="100"/>
        </p:scale>
        <p:origin x="69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Bolzonello" userId="9281d99d0fb5daf9" providerId="LiveId" clId="{2EBBFFD5-7CE1-427B-B895-E1C8C3D8BE9A}"/>
    <pc:docChg chg="undo custSel addSld delSld modSld">
      <pc:chgData name="Alexandra Bolzonello" userId="9281d99d0fb5daf9" providerId="LiveId" clId="{2EBBFFD5-7CE1-427B-B895-E1C8C3D8BE9A}" dt="2023-08-26T05:55:05.090" v="2899" actId="20577"/>
      <pc:docMkLst>
        <pc:docMk/>
      </pc:docMkLst>
      <pc:sldChg chg="modSp mod">
        <pc:chgData name="Alexandra Bolzonello" userId="9281d99d0fb5daf9" providerId="LiveId" clId="{2EBBFFD5-7CE1-427B-B895-E1C8C3D8BE9A}" dt="2023-08-26T05:47:03.189" v="2754" actId="27636"/>
        <pc:sldMkLst>
          <pc:docMk/>
          <pc:sldMk cId="1339210688" sldId="257"/>
        </pc:sldMkLst>
        <pc:spChg chg="mod">
          <ac:chgData name="Alexandra Bolzonello" userId="9281d99d0fb5daf9" providerId="LiveId" clId="{2EBBFFD5-7CE1-427B-B895-E1C8C3D8BE9A}" dt="2023-08-26T05:47:03.189" v="2754" actId="27636"/>
          <ac:spMkLst>
            <pc:docMk/>
            <pc:sldMk cId="1339210688" sldId="257"/>
            <ac:spMk id="3" creationId="{902FD5C4-FE5F-46D2-ABC9-49FA4BB8442F}"/>
          </ac:spMkLst>
        </pc:spChg>
      </pc:sldChg>
      <pc:sldChg chg="modSp mod modNotesTx">
        <pc:chgData name="Alexandra Bolzonello" userId="9281d99d0fb5daf9" providerId="LiveId" clId="{2EBBFFD5-7CE1-427B-B895-E1C8C3D8BE9A}" dt="2023-08-26T05:50:14.248" v="2819" actId="2711"/>
        <pc:sldMkLst>
          <pc:docMk/>
          <pc:sldMk cId="3083623366" sldId="260"/>
        </pc:sldMkLst>
        <pc:spChg chg="mod">
          <ac:chgData name="Alexandra Bolzonello" userId="9281d99d0fb5daf9" providerId="LiveId" clId="{2EBBFFD5-7CE1-427B-B895-E1C8C3D8BE9A}" dt="2023-08-26T05:50:14.248" v="2819" actId="2711"/>
          <ac:spMkLst>
            <pc:docMk/>
            <pc:sldMk cId="3083623366" sldId="260"/>
            <ac:spMk id="3" creationId="{902FD5C4-FE5F-46D2-ABC9-49FA4BB8442F}"/>
          </ac:spMkLst>
        </pc:spChg>
      </pc:sldChg>
      <pc:sldChg chg="modSp mod modNotesTx">
        <pc:chgData name="Alexandra Bolzonello" userId="9281d99d0fb5daf9" providerId="LiveId" clId="{2EBBFFD5-7CE1-427B-B895-E1C8C3D8BE9A}" dt="2023-08-26T05:50:27.201" v="2820" actId="2711"/>
        <pc:sldMkLst>
          <pc:docMk/>
          <pc:sldMk cId="710623681" sldId="261"/>
        </pc:sldMkLst>
        <pc:spChg chg="mod">
          <ac:chgData name="Alexandra Bolzonello" userId="9281d99d0fb5daf9" providerId="LiveId" clId="{2EBBFFD5-7CE1-427B-B895-E1C8C3D8BE9A}" dt="2023-08-26T05:50:27.201" v="2820" actId="2711"/>
          <ac:spMkLst>
            <pc:docMk/>
            <pc:sldMk cId="710623681" sldId="261"/>
            <ac:spMk id="5" creationId="{DC710A13-9821-054D-8648-FB592F1CDDDF}"/>
          </ac:spMkLst>
        </pc:spChg>
      </pc:sldChg>
      <pc:sldChg chg="addSp modSp mod modNotesTx">
        <pc:chgData name="Alexandra Bolzonello" userId="9281d99d0fb5daf9" providerId="LiveId" clId="{2EBBFFD5-7CE1-427B-B895-E1C8C3D8BE9A}" dt="2023-08-26T05:51:41.812" v="2870" actId="20577"/>
        <pc:sldMkLst>
          <pc:docMk/>
          <pc:sldMk cId="452859177" sldId="262"/>
        </pc:sldMkLst>
        <pc:spChg chg="mod">
          <ac:chgData name="Alexandra Bolzonello" userId="9281d99d0fb5daf9" providerId="LiveId" clId="{2EBBFFD5-7CE1-427B-B895-E1C8C3D8BE9A}" dt="2023-08-26T05:50:42.858" v="2821" actId="2711"/>
          <ac:spMkLst>
            <pc:docMk/>
            <pc:sldMk cId="452859177" sldId="262"/>
            <ac:spMk id="3" creationId="{902FD5C4-FE5F-46D2-ABC9-49FA4BB8442F}"/>
          </ac:spMkLst>
        </pc:spChg>
        <pc:spChg chg="add mod">
          <ac:chgData name="Alexandra Bolzonello" userId="9281d99d0fb5daf9" providerId="LiveId" clId="{2EBBFFD5-7CE1-427B-B895-E1C8C3D8BE9A}" dt="2023-08-26T05:51:41.812" v="2870" actId="20577"/>
          <ac:spMkLst>
            <pc:docMk/>
            <pc:sldMk cId="452859177" sldId="262"/>
            <ac:spMk id="4" creationId="{29F41915-CBCF-F08C-56B6-9132C3C83869}"/>
          </ac:spMkLst>
        </pc:spChg>
      </pc:sldChg>
      <pc:sldChg chg="modSp del mod">
        <pc:chgData name="Alexandra Bolzonello" userId="9281d99d0fb5daf9" providerId="LiveId" clId="{2EBBFFD5-7CE1-427B-B895-E1C8C3D8BE9A}" dt="2023-08-26T05:32:05.068" v="2350" actId="2696"/>
        <pc:sldMkLst>
          <pc:docMk/>
          <pc:sldMk cId="1464666480" sldId="263"/>
        </pc:sldMkLst>
        <pc:spChg chg="mod">
          <ac:chgData name="Alexandra Bolzonello" userId="9281d99d0fb5daf9" providerId="LiveId" clId="{2EBBFFD5-7CE1-427B-B895-E1C8C3D8BE9A}" dt="2023-08-26T03:45:16.855" v="1434" actId="20577"/>
          <ac:spMkLst>
            <pc:docMk/>
            <pc:sldMk cId="1464666480" sldId="263"/>
            <ac:spMk id="6" creationId="{78084F64-8712-E245-16F0-A8B6713ACF3E}"/>
          </ac:spMkLst>
        </pc:spChg>
      </pc:sldChg>
      <pc:sldChg chg="add del">
        <pc:chgData name="Alexandra Bolzonello" userId="9281d99d0fb5daf9" providerId="LiveId" clId="{2EBBFFD5-7CE1-427B-B895-E1C8C3D8BE9A}" dt="2023-08-26T03:38:16.445" v="1270" actId="47"/>
        <pc:sldMkLst>
          <pc:docMk/>
          <pc:sldMk cId="545569246" sldId="264"/>
        </pc:sldMkLst>
      </pc:sldChg>
      <pc:sldChg chg="del">
        <pc:chgData name="Alexandra Bolzonello" userId="9281d99d0fb5daf9" providerId="LiveId" clId="{2EBBFFD5-7CE1-427B-B895-E1C8C3D8BE9A}" dt="2023-08-26T03:37:52.382" v="1263" actId="47"/>
        <pc:sldMkLst>
          <pc:docMk/>
          <pc:sldMk cId="9691683" sldId="267"/>
        </pc:sldMkLst>
      </pc:sldChg>
      <pc:sldChg chg="add del">
        <pc:chgData name="Alexandra Bolzonello" userId="9281d99d0fb5daf9" providerId="LiveId" clId="{2EBBFFD5-7CE1-427B-B895-E1C8C3D8BE9A}" dt="2023-08-26T03:38:19.842" v="1271" actId="47"/>
        <pc:sldMkLst>
          <pc:docMk/>
          <pc:sldMk cId="916853615" sldId="268"/>
        </pc:sldMkLst>
      </pc:sldChg>
      <pc:sldChg chg="del">
        <pc:chgData name="Alexandra Bolzonello" userId="9281d99d0fb5daf9" providerId="LiveId" clId="{2EBBFFD5-7CE1-427B-B895-E1C8C3D8BE9A}" dt="2023-08-26T03:39:06.621" v="1303" actId="47"/>
        <pc:sldMkLst>
          <pc:docMk/>
          <pc:sldMk cId="3266127139" sldId="269"/>
        </pc:sldMkLst>
      </pc:sldChg>
      <pc:sldChg chg="del">
        <pc:chgData name="Alexandra Bolzonello" userId="9281d99d0fb5daf9" providerId="LiveId" clId="{2EBBFFD5-7CE1-427B-B895-E1C8C3D8BE9A}" dt="2023-08-26T03:38:23.388" v="1272" actId="47"/>
        <pc:sldMkLst>
          <pc:docMk/>
          <pc:sldMk cId="3517973280" sldId="270"/>
        </pc:sldMkLst>
      </pc:sldChg>
      <pc:sldChg chg="del">
        <pc:chgData name="Alexandra Bolzonello" userId="9281d99d0fb5daf9" providerId="LiveId" clId="{2EBBFFD5-7CE1-427B-B895-E1C8C3D8BE9A}" dt="2023-08-26T03:38:25.901" v="1273" actId="47"/>
        <pc:sldMkLst>
          <pc:docMk/>
          <pc:sldMk cId="2161130591" sldId="272"/>
        </pc:sldMkLst>
      </pc:sldChg>
      <pc:sldChg chg="del">
        <pc:chgData name="Alexandra Bolzonello" userId="9281d99d0fb5daf9" providerId="LiveId" clId="{2EBBFFD5-7CE1-427B-B895-E1C8C3D8BE9A}" dt="2023-08-26T03:39:05.122" v="1302" actId="47"/>
        <pc:sldMkLst>
          <pc:docMk/>
          <pc:sldMk cId="647271476" sldId="273"/>
        </pc:sldMkLst>
      </pc:sldChg>
      <pc:sldChg chg="del">
        <pc:chgData name="Alexandra Bolzonello" userId="9281d99d0fb5daf9" providerId="LiveId" clId="{2EBBFFD5-7CE1-427B-B895-E1C8C3D8BE9A}" dt="2023-08-26T03:39:02.954" v="1301" actId="47"/>
        <pc:sldMkLst>
          <pc:docMk/>
          <pc:sldMk cId="1630123617" sldId="274"/>
        </pc:sldMkLst>
      </pc:sldChg>
      <pc:sldChg chg="del">
        <pc:chgData name="Alexandra Bolzonello" userId="9281d99d0fb5daf9" providerId="LiveId" clId="{2EBBFFD5-7CE1-427B-B895-E1C8C3D8BE9A}" dt="2023-08-26T05:41:45.325" v="2485" actId="47"/>
        <pc:sldMkLst>
          <pc:docMk/>
          <pc:sldMk cId="3410008520" sldId="275"/>
        </pc:sldMkLst>
      </pc:sldChg>
      <pc:sldChg chg="del">
        <pc:chgData name="Alexandra Bolzonello" userId="9281d99d0fb5daf9" providerId="LiveId" clId="{2EBBFFD5-7CE1-427B-B895-E1C8C3D8BE9A}" dt="2023-08-26T03:38:56.928" v="1300" actId="47"/>
        <pc:sldMkLst>
          <pc:docMk/>
          <pc:sldMk cId="3078551498" sldId="276"/>
        </pc:sldMkLst>
      </pc:sldChg>
      <pc:sldChg chg="del">
        <pc:chgData name="Alexandra Bolzonello" userId="9281d99d0fb5daf9" providerId="LiveId" clId="{2EBBFFD5-7CE1-427B-B895-E1C8C3D8BE9A}" dt="2023-08-26T03:38:55.541" v="1299" actId="47"/>
        <pc:sldMkLst>
          <pc:docMk/>
          <pc:sldMk cId="1817399028" sldId="277"/>
        </pc:sldMkLst>
      </pc:sldChg>
      <pc:sldChg chg="modSp mod modNotesTx">
        <pc:chgData name="Alexandra Bolzonello" userId="9281d99d0fb5daf9" providerId="LiveId" clId="{2EBBFFD5-7CE1-427B-B895-E1C8C3D8BE9A}" dt="2023-08-26T05:52:53.990" v="2883" actId="2711"/>
        <pc:sldMkLst>
          <pc:docMk/>
          <pc:sldMk cId="799372706" sldId="280"/>
        </pc:sldMkLst>
        <pc:spChg chg="mod">
          <ac:chgData name="Alexandra Bolzonello" userId="9281d99d0fb5daf9" providerId="LiveId" clId="{2EBBFFD5-7CE1-427B-B895-E1C8C3D8BE9A}" dt="2023-08-26T05:52:53.990" v="2883" actId="2711"/>
          <ac:spMkLst>
            <pc:docMk/>
            <pc:sldMk cId="799372706" sldId="280"/>
            <ac:spMk id="5" creationId="{62B7EDA0-CC78-7D99-750C-751E1391E7C3}"/>
          </ac:spMkLst>
        </pc:spChg>
      </pc:sldChg>
      <pc:sldChg chg="addSp delSp modSp mod">
        <pc:chgData name="Alexandra Bolzonello" userId="9281d99d0fb5daf9" providerId="LiveId" clId="{2EBBFFD5-7CE1-427B-B895-E1C8C3D8BE9A}" dt="2023-08-26T05:53:28.031" v="2889" actId="12"/>
        <pc:sldMkLst>
          <pc:docMk/>
          <pc:sldMk cId="1466051123" sldId="281"/>
        </pc:sldMkLst>
        <pc:spChg chg="del">
          <ac:chgData name="Alexandra Bolzonello" userId="9281d99d0fb5daf9" providerId="LiveId" clId="{2EBBFFD5-7CE1-427B-B895-E1C8C3D8BE9A}" dt="2023-08-26T02:43:04.068" v="11"/>
          <ac:spMkLst>
            <pc:docMk/>
            <pc:sldMk cId="1466051123" sldId="281"/>
            <ac:spMk id="3" creationId="{A94E8600-F105-6415-BCD3-5C8AE831DE85}"/>
          </ac:spMkLst>
        </pc:spChg>
        <pc:spChg chg="mod">
          <ac:chgData name="Alexandra Bolzonello" userId="9281d99d0fb5daf9" providerId="LiveId" clId="{2EBBFFD5-7CE1-427B-B895-E1C8C3D8BE9A}" dt="2023-08-26T05:53:28.031" v="2889" actId="12"/>
          <ac:spMkLst>
            <pc:docMk/>
            <pc:sldMk cId="1466051123" sldId="281"/>
            <ac:spMk id="4" creationId="{CA1534E3-DDEA-207B-8EB6-580715D57A6C}"/>
          </ac:spMkLst>
        </pc:spChg>
        <pc:picChg chg="add mod">
          <ac:chgData name="Alexandra Bolzonello" userId="9281d99d0fb5daf9" providerId="LiveId" clId="{2EBBFFD5-7CE1-427B-B895-E1C8C3D8BE9A}" dt="2023-08-26T02:43:04.068" v="11"/>
          <ac:picMkLst>
            <pc:docMk/>
            <pc:sldMk cId="1466051123" sldId="281"/>
            <ac:picMk id="1026" creationId="{5EA0014D-0AE1-D015-F2EC-BBB1883BC431}"/>
          </ac:picMkLst>
        </pc:picChg>
      </pc:sldChg>
      <pc:sldChg chg="addSp delSp modSp mod modNotesTx">
        <pc:chgData name="Alexandra Bolzonello" userId="9281d99d0fb5daf9" providerId="LiveId" clId="{2EBBFFD5-7CE1-427B-B895-E1C8C3D8BE9A}" dt="2023-08-26T05:54:55.322" v="2898" actId="20577"/>
        <pc:sldMkLst>
          <pc:docMk/>
          <pc:sldMk cId="2897832199" sldId="283"/>
        </pc:sldMkLst>
        <pc:spChg chg="mod">
          <ac:chgData name="Alexandra Bolzonello" userId="9281d99d0fb5daf9" providerId="LiveId" clId="{2EBBFFD5-7CE1-427B-B895-E1C8C3D8BE9A}" dt="2023-08-26T05:53:41.621" v="2890" actId="404"/>
          <ac:spMkLst>
            <pc:docMk/>
            <pc:sldMk cId="2897832199" sldId="283"/>
            <ac:spMk id="3" creationId="{DC4A8F7C-D89F-389C-1E13-8E3536A3A4E7}"/>
          </ac:spMkLst>
        </pc:spChg>
        <pc:spChg chg="del">
          <ac:chgData name="Alexandra Bolzonello" userId="9281d99d0fb5daf9" providerId="LiveId" clId="{2EBBFFD5-7CE1-427B-B895-E1C8C3D8BE9A}" dt="2023-08-26T02:50:08.132" v="166" actId="22"/>
          <ac:spMkLst>
            <pc:docMk/>
            <pc:sldMk cId="2897832199" sldId="283"/>
            <ac:spMk id="4" creationId="{9ADFD5BE-C213-639B-966D-24809E370276}"/>
          </ac:spMkLst>
        </pc:spChg>
        <pc:picChg chg="add mod">
          <ac:chgData name="Alexandra Bolzonello" userId="9281d99d0fb5daf9" providerId="LiveId" clId="{2EBBFFD5-7CE1-427B-B895-E1C8C3D8BE9A}" dt="2023-08-26T02:46:47.684" v="15" actId="1076"/>
          <ac:picMkLst>
            <pc:docMk/>
            <pc:sldMk cId="2897832199" sldId="283"/>
            <ac:picMk id="6" creationId="{E430A733-4F4C-B9E9-BCB6-8C53CF887E7D}"/>
          </ac:picMkLst>
        </pc:picChg>
        <pc:picChg chg="add mod ord">
          <ac:chgData name="Alexandra Bolzonello" userId="9281d99d0fb5daf9" providerId="LiveId" clId="{2EBBFFD5-7CE1-427B-B895-E1C8C3D8BE9A}" dt="2023-08-26T02:50:49.706" v="173" actId="14100"/>
          <ac:picMkLst>
            <pc:docMk/>
            <pc:sldMk cId="2897832199" sldId="283"/>
            <ac:picMk id="8" creationId="{3B35A0AE-7314-83C3-4485-C7D99E6C87C6}"/>
          </ac:picMkLst>
        </pc:picChg>
        <pc:picChg chg="add mod">
          <ac:chgData name="Alexandra Bolzonello" userId="9281d99d0fb5daf9" providerId="LiveId" clId="{2EBBFFD5-7CE1-427B-B895-E1C8C3D8BE9A}" dt="2023-08-26T02:50:55.682" v="175" actId="14100"/>
          <ac:picMkLst>
            <pc:docMk/>
            <pc:sldMk cId="2897832199" sldId="283"/>
            <ac:picMk id="10" creationId="{215AAB25-CAA2-722D-7935-26C52DED8F12}"/>
          </ac:picMkLst>
        </pc:picChg>
        <pc:picChg chg="add del mod">
          <ac:chgData name="Alexandra Bolzonello" userId="9281d99d0fb5daf9" providerId="LiveId" clId="{2EBBFFD5-7CE1-427B-B895-E1C8C3D8BE9A}" dt="2023-08-26T02:51:30.843" v="177"/>
          <ac:picMkLst>
            <pc:docMk/>
            <pc:sldMk cId="2897832199" sldId="283"/>
            <ac:picMk id="11" creationId="{09571BDA-78B8-6D65-D2E1-47E342DE036D}"/>
          </ac:picMkLst>
        </pc:picChg>
      </pc:sldChg>
      <pc:sldChg chg="del">
        <pc:chgData name="Alexandra Bolzonello" userId="9281d99d0fb5daf9" providerId="LiveId" clId="{2EBBFFD5-7CE1-427B-B895-E1C8C3D8BE9A}" dt="2023-08-26T05:40:56.656" v="2483" actId="2696"/>
        <pc:sldMkLst>
          <pc:docMk/>
          <pc:sldMk cId="3691329461" sldId="284"/>
        </pc:sldMkLst>
      </pc:sldChg>
      <pc:sldChg chg="del">
        <pc:chgData name="Alexandra Bolzonello" userId="9281d99d0fb5daf9" providerId="LiveId" clId="{2EBBFFD5-7CE1-427B-B895-E1C8C3D8BE9A}" dt="2023-08-26T05:41:04.931" v="2484" actId="2696"/>
        <pc:sldMkLst>
          <pc:docMk/>
          <pc:sldMk cId="2584581349" sldId="285"/>
        </pc:sldMkLst>
      </pc:sldChg>
      <pc:sldChg chg="addSp delSp modSp mod modNotesTx">
        <pc:chgData name="Alexandra Bolzonello" userId="9281d99d0fb5daf9" providerId="LiveId" clId="{2EBBFFD5-7CE1-427B-B895-E1C8C3D8BE9A}" dt="2023-08-26T05:54:25.920" v="2895" actId="404"/>
        <pc:sldMkLst>
          <pc:docMk/>
          <pc:sldMk cId="231778589" sldId="286"/>
        </pc:sldMkLst>
        <pc:spChg chg="mod">
          <ac:chgData name="Alexandra Bolzonello" userId="9281d99d0fb5daf9" providerId="LiveId" clId="{2EBBFFD5-7CE1-427B-B895-E1C8C3D8BE9A}" dt="2023-08-26T03:14:39.406" v="688"/>
          <ac:spMkLst>
            <pc:docMk/>
            <pc:sldMk cId="231778589" sldId="286"/>
            <ac:spMk id="2" creationId="{45A636DF-9D3E-B7D8-6A00-A2AD178AD0C4}"/>
          </ac:spMkLst>
        </pc:spChg>
        <pc:spChg chg="del mod">
          <ac:chgData name="Alexandra Bolzonello" userId="9281d99d0fb5daf9" providerId="LiveId" clId="{2EBBFFD5-7CE1-427B-B895-E1C8C3D8BE9A}" dt="2023-08-26T03:25:03.696" v="1026" actId="478"/>
          <ac:spMkLst>
            <pc:docMk/>
            <pc:sldMk cId="231778589" sldId="286"/>
            <ac:spMk id="3" creationId="{7D1D02F8-6BED-B4B2-0219-0D5C08C48C82}"/>
          </ac:spMkLst>
        </pc:spChg>
        <pc:spChg chg="mod">
          <ac:chgData name="Alexandra Bolzonello" userId="9281d99d0fb5daf9" providerId="LiveId" clId="{2EBBFFD5-7CE1-427B-B895-E1C8C3D8BE9A}" dt="2023-08-26T05:54:25.920" v="2895" actId="404"/>
          <ac:spMkLst>
            <pc:docMk/>
            <pc:sldMk cId="231778589" sldId="286"/>
            <ac:spMk id="4" creationId="{58F4EEEB-D5B7-81BE-140A-9124974649B2}"/>
          </ac:spMkLst>
        </pc:spChg>
        <pc:picChg chg="add mod">
          <ac:chgData name="Alexandra Bolzonello" userId="9281d99d0fb5daf9" providerId="LiveId" clId="{2EBBFFD5-7CE1-427B-B895-E1C8C3D8BE9A}" dt="2023-08-26T03:25:11.122" v="1028" actId="1076"/>
          <ac:picMkLst>
            <pc:docMk/>
            <pc:sldMk cId="231778589" sldId="286"/>
            <ac:picMk id="6" creationId="{CF096922-9AD9-73E8-BD36-17419972BE4F}"/>
          </ac:picMkLst>
        </pc:picChg>
      </pc:sldChg>
      <pc:sldChg chg="addSp modSp mod modNotesTx">
        <pc:chgData name="Alexandra Bolzonello" userId="9281d99d0fb5daf9" providerId="LiveId" clId="{2EBBFFD5-7CE1-427B-B895-E1C8C3D8BE9A}" dt="2023-08-26T05:53:12.609" v="2886" actId="404"/>
        <pc:sldMkLst>
          <pc:docMk/>
          <pc:sldMk cId="2131796163" sldId="288"/>
        </pc:sldMkLst>
        <pc:spChg chg="add mod">
          <ac:chgData name="Alexandra Bolzonello" userId="9281d99d0fb5daf9" providerId="LiveId" clId="{2EBBFFD5-7CE1-427B-B895-E1C8C3D8BE9A}" dt="2023-08-26T05:53:12.609" v="2886" actId="404"/>
          <ac:spMkLst>
            <pc:docMk/>
            <pc:sldMk cId="2131796163" sldId="288"/>
            <ac:spMk id="3" creationId="{95D12FE6-1F23-4837-4F15-E27D93987887}"/>
          </ac:spMkLst>
        </pc:spChg>
      </pc:sldChg>
      <pc:sldChg chg="addSp modSp mod modNotesTx">
        <pc:chgData name="Alexandra Bolzonello" userId="9281d99d0fb5daf9" providerId="LiveId" clId="{2EBBFFD5-7CE1-427B-B895-E1C8C3D8BE9A}" dt="2023-08-26T05:55:05.090" v="2899" actId="20577"/>
        <pc:sldMkLst>
          <pc:docMk/>
          <pc:sldMk cId="1044824905" sldId="289"/>
        </pc:sldMkLst>
        <pc:spChg chg="mod">
          <ac:chgData name="Alexandra Bolzonello" userId="9281d99d0fb5daf9" providerId="LiveId" clId="{2EBBFFD5-7CE1-427B-B895-E1C8C3D8BE9A}" dt="2023-08-26T05:52:33.453" v="2882" actId="20577"/>
          <ac:spMkLst>
            <pc:docMk/>
            <pc:sldMk cId="1044824905" sldId="289"/>
            <ac:spMk id="3" creationId="{966FDC32-1B9E-2697-FF94-C7E05FAD3642}"/>
          </ac:spMkLst>
        </pc:spChg>
        <pc:spChg chg="mod">
          <ac:chgData name="Alexandra Bolzonello" userId="9281d99d0fb5daf9" providerId="LiveId" clId="{2EBBFFD5-7CE1-427B-B895-E1C8C3D8BE9A}" dt="2023-08-26T05:52:29.981" v="2879" actId="27636"/>
          <ac:spMkLst>
            <pc:docMk/>
            <pc:sldMk cId="1044824905" sldId="289"/>
            <ac:spMk id="4" creationId="{D94E3BFA-4AC0-C0DB-E19E-0072620BD3ED}"/>
          </ac:spMkLst>
        </pc:spChg>
        <pc:spChg chg="add mod">
          <ac:chgData name="Alexandra Bolzonello" userId="9281d99d0fb5daf9" providerId="LiveId" clId="{2EBBFFD5-7CE1-427B-B895-E1C8C3D8BE9A}" dt="2023-08-26T04:12:08.818" v="2281" actId="1076"/>
          <ac:spMkLst>
            <pc:docMk/>
            <pc:sldMk cId="1044824905" sldId="289"/>
            <ac:spMk id="5" creationId="{45057457-ED4B-3F28-B7A4-EE4649ADACD1}"/>
          </ac:spMkLst>
        </pc:spChg>
        <pc:spChg chg="add mod">
          <ac:chgData name="Alexandra Bolzonello" userId="9281d99d0fb5daf9" providerId="LiveId" clId="{2EBBFFD5-7CE1-427B-B895-E1C8C3D8BE9A}" dt="2023-08-26T04:13:41.467" v="2305" actId="1076"/>
          <ac:spMkLst>
            <pc:docMk/>
            <pc:sldMk cId="1044824905" sldId="289"/>
            <ac:spMk id="6" creationId="{C13408EF-098D-46A8-BBD3-FC63BDFE46C8}"/>
          </ac:spMkLst>
        </pc:spChg>
        <pc:spChg chg="add mod">
          <ac:chgData name="Alexandra Bolzonello" userId="9281d99d0fb5daf9" providerId="LiveId" clId="{2EBBFFD5-7CE1-427B-B895-E1C8C3D8BE9A}" dt="2023-08-26T04:14:06.891" v="2309" actId="1076"/>
          <ac:spMkLst>
            <pc:docMk/>
            <pc:sldMk cId="1044824905" sldId="289"/>
            <ac:spMk id="7" creationId="{D7E3429C-D790-2FC7-BE89-8D03842AE67D}"/>
          </ac:spMkLst>
        </pc:spChg>
        <pc:spChg chg="add mod">
          <ac:chgData name="Alexandra Bolzonello" userId="9281d99d0fb5daf9" providerId="LiveId" clId="{2EBBFFD5-7CE1-427B-B895-E1C8C3D8BE9A}" dt="2023-08-26T04:14:04.515" v="2308" actId="1076"/>
          <ac:spMkLst>
            <pc:docMk/>
            <pc:sldMk cId="1044824905" sldId="289"/>
            <ac:spMk id="8" creationId="{9ACB6A3C-1C5C-CE36-226C-6FA18221B4F7}"/>
          </ac:spMkLst>
        </pc:spChg>
      </pc:sldChg>
      <pc:sldChg chg="modSp mod chgLayout modNotesTx">
        <pc:chgData name="Alexandra Bolzonello" userId="9281d99d0fb5daf9" providerId="LiveId" clId="{2EBBFFD5-7CE1-427B-B895-E1C8C3D8BE9A}" dt="2023-08-26T03:44:58.636" v="1433" actId="20577"/>
        <pc:sldMkLst>
          <pc:docMk/>
          <pc:sldMk cId="3434129066" sldId="290"/>
        </pc:sldMkLst>
        <pc:spChg chg="mod ord">
          <ac:chgData name="Alexandra Bolzonello" userId="9281d99d0fb5daf9" providerId="LiveId" clId="{2EBBFFD5-7CE1-427B-B895-E1C8C3D8BE9A}" dt="2023-08-26T03:10:37.577" v="685" actId="20577"/>
          <ac:spMkLst>
            <pc:docMk/>
            <pc:sldMk cId="3434129066" sldId="290"/>
            <ac:spMk id="2" creationId="{6C9D2302-1CC8-2F90-2EE8-DD2FDBCBDB7A}"/>
          </ac:spMkLst>
        </pc:spChg>
        <pc:spChg chg="mod">
          <ac:chgData name="Alexandra Bolzonello" userId="9281d99d0fb5daf9" providerId="LiveId" clId="{2EBBFFD5-7CE1-427B-B895-E1C8C3D8BE9A}" dt="2023-08-26T03:10:18.723" v="673" actId="20577"/>
          <ac:spMkLst>
            <pc:docMk/>
            <pc:sldMk cId="3434129066" sldId="290"/>
            <ac:spMk id="16" creationId="{346C8DE4-A6D5-A0C3-E977-309754FE318A}"/>
          </ac:spMkLst>
        </pc:spChg>
        <pc:picChg chg="mod ord">
          <ac:chgData name="Alexandra Bolzonello" userId="9281d99d0fb5daf9" providerId="LiveId" clId="{2EBBFFD5-7CE1-427B-B895-E1C8C3D8BE9A}" dt="2023-08-26T02:43:21.887" v="13" actId="700"/>
          <ac:picMkLst>
            <pc:docMk/>
            <pc:sldMk cId="3434129066" sldId="290"/>
            <ac:picMk id="10" creationId="{FFD1665D-B656-A514-4BCC-A7D365FC50E8}"/>
          </ac:picMkLst>
        </pc:picChg>
        <pc:picChg chg="mod ord">
          <ac:chgData name="Alexandra Bolzonello" userId="9281d99d0fb5daf9" providerId="LiveId" clId="{2EBBFFD5-7CE1-427B-B895-E1C8C3D8BE9A}" dt="2023-08-26T02:43:21.887" v="13" actId="700"/>
          <ac:picMkLst>
            <pc:docMk/>
            <pc:sldMk cId="3434129066" sldId="290"/>
            <ac:picMk id="13" creationId="{B84E214D-477F-F438-9897-2BDD3BB4BE43}"/>
          </ac:picMkLst>
        </pc:picChg>
      </pc:sldChg>
      <pc:sldChg chg="modSp mod modNotesTx">
        <pc:chgData name="Alexandra Bolzonello" userId="9281d99d0fb5daf9" providerId="LiveId" clId="{2EBBFFD5-7CE1-427B-B895-E1C8C3D8BE9A}" dt="2023-08-26T05:53:01.536" v="2885" actId="404"/>
        <pc:sldMkLst>
          <pc:docMk/>
          <pc:sldMk cId="365571675" sldId="291"/>
        </pc:sldMkLst>
        <pc:spChg chg="mod">
          <ac:chgData name="Alexandra Bolzonello" userId="9281d99d0fb5daf9" providerId="LiveId" clId="{2EBBFFD5-7CE1-427B-B895-E1C8C3D8BE9A}" dt="2023-08-26T05:53:01.536" v="2885" actId="404"/>
          <ac:spMkLst>
            <pc:docMk/>
            <pc:sldMk cId="365571675" sldId="291"/>
            <ac:spMk id="4" creationId="{30895566-8C72-55B6-206E-6DDBD7A8EE17}"/>
          </ac:spMkLst>
        </pc:spChg>
      </pc:sldChg>
      <pc:sldChg chg="modSp del mod modNotesTx">
        <pc:chgData name="Alexandra Bolzonello" userId="9281d99d0fb5daf9" providerId="LiveId" clId="{2EBBFFD5-7CE1-427B-B895-E1C8C3D8BE9A}" dt="2023-08-26T05:40:34.006" v="2482" actId="2696"/>
        <pc:sldMkLst>
          <pc:docMk/>
          <pc:sldMk cId="3871605628" sldId="293"/>
        </pc:sldMkLst>
        <pc:spChg chg="mod">
          <ac:chgData name="Alexandra Bolzonello" userId="9281d99d0fb5daf9" providerId="LiveId" clId="{2EBBFFD5-7CE1-427B-B895-E1C8C3D8BE9A}" dt="2023-08-26T04:22:19.236" v="2321" actId="313"/>
          <ac:spMkLst>
            <pc:docMk/>
            <pc:sldMk cId="3871605628" sldId="293"/>
            <ac:spMk id="2" creationId="{D351FC41-3C27-5505-A4F2-39663DF075DD}"/>
          </ac:spMkLst>
        </pc:spChg>
      </pc:sldChg>
      <pc:sldChg chg="del">
        <pc:chgData name="Alexandra Bolzonello" userId="9281d99d0fb5daf9" providerId="LiveId" clId="{2EBBFFD5-7CE1-427B-B895-E1C8C3D8BE9A}" dt="2023-08-26T05:45:11.724" v="2745" actId="2696"/>
        <pc:sldMkLst>
          <pc:docMk/>
          <pc:sldMk cId="1397819283" sldId="294"/>
        </pc:sldMkLst>
      </pc:sldChg>
      <pc:sldChg chg="delSp modSp add del mod modNotesTx">
        <pc:chgData name="Alexandra Bolzonello" userId="9281d99d0fb5daf9" providerId="LiveId" clId="{2EBBFFD5-7CE1-427B-B895-E1C8C3D8BE9A}" dt="2023-08-26T05:54:36.365" v="2896" actId="2711"/>
        <pc:sldMkLst>
          <pc:docMk/>
          <pc:sldMk cId="2423137530" sldId="295"/>
        </pc:sldMkLst>
        <pc:spChg chg="mod">
          <ac:chgData name="Alexandra Bolzonello" userId="9281d99d0fb5daf9" providerId="LiveId" clId="{2EBBFFD5-7CE1-427B-B895-E1C8C3D8BE9A}" dt="2023-08-26T03:29:48.437" v="1040" actId="20577"/>
          <ac:spMkLst>
            <pc:docMk/>
            <pc:sldMk cId="2423137530" sldId="295"/>
            <ac:spMk id="2" creationId="{7EDD1A24-0EF0-1391-DA6D-41964DAB770C}"/>
          </ac:spMkLst>
        </pc:spChg>
        <pc:spChg chg="mod">
          <ac:chgData name="Alexandra Bolzonello" userId="9281d99d0fb5daf9" providerId="LiveId" clId="{2EBBFFD5-7CE1-427B-B895-E1C8C3D8BE9A}" dt="2023-08-26T05:54:36.365" v="2896" actId="2711"/>
          <ac:spMkLst>
            <pc:docMk/>
            <pc:sldMk cId="2423137530" sldId="295"/>
            <ac:spMk id="3" creationId="{3594BADD-F446-87FC-6D92-BC1463D0340F}"/>
          </ac:spMkLst>
        </pc:spChg>
        <pc:spChg chg="del mod">
          <ac:chgData name="Alexandra Bolzonello" userId="9281d99d0fb5daf9" providerId="LiveId" clId="{2EBBFFD5-7CE1-427B-B895-E1C8C3D8BE9A}" dt="2023-08-26T03:29:50.677" v="1042" actId="478"/>
          <ac:spMkLst>
            <pc:docMk/>
            <pc:sldMk cId="2423137530" sldId="295"/>
            <ac:spMk id="4" creationId="{F6BC4495-BC18-CAA6-A49F-1F13082041A4}"/>
          </ac:spMkLst>
        </pc:spChg>
      </pc:sldChg>
      <pc:sldChg chg="addSp delSp modSp mod">
        <pc:chgData name="Alexandra Bolzonello" userId="9281d99d0fb5daf9" providerId="LiveId" clId="{2EBBFFD5-7CE1-427B-B895-E1C8C3D8BE9A}" dt="2023-08-26T05:31:50.853" v="2349" actId="20577"/>
        <pc:sldMkLst>
          <pc:docMk/>
          <pc:sldMk cId="2887209435" sldId="296"/>
        </pc:sldMkLst>
        <pc:spChg chg="mod">
          <ac:chgData name="Alexandra Bolzonello" userId="9281d99d0fb5daf9" providerId="LiveId" clId="{2EBBFFD5-7CE1-427B-B895-E1C8C3D8BE9A}" dt="2023-08-26T05:31:50.853" v="2349" actId="20577"/>
          <ac:spMkLst>
            <pc:docMk/>
            <pc:sldMk cId="2887209435" sldId="296"/>
            <ac:spMk id="2" creationId="{BC9397C3-98E5-3CC8-9352-C57F453EDD67}"/>
          </ac:spMkLst>
        </pc:spChg>
        <pc:spChg chg="mod">
          <ac:chgData name="Alexandra Bolzonello" userId="9281d99d0fb5daf9" providerId="LiveId" clId="{2EBBFFD5-7CE1-427B-B895-E1C8C3D8BE9A}" dt="2023-08-26T05:31:28.435" v="2333" actId="14100"/>
          <ac:spMkLst>
            <pc:docMk/>
            <pc:sldMk cId="2887209435" sldId="296"/>
            <ac:spMk id="3" creationId="{DF2D064C-367D-C505-E032-D8EE8BC93923}"/>
          </ac:spMkLst>
        </pc:spChg>
        <pc:spChg chg="add del mod">
          <ac:chgData name="Alexandra Bolzonello" userId="9281d99d0fb5daf9" providerId="LiveId" clId="{2EBBFFD5-7CE1-427B-B895-E1C8C3D8BE9A}" dt="2023-08-26T05:30:59.261" v="2325" actId="478"/>
          <ac:spMkLst>
            <pc:docMk/>
            <pc:sldMk cId="2887209435" sldId="296"/>
            <ac:spMk id="4" creationId="{C17FCB41-F362-DE4D-FA38-23F73CD7ACFF}"/>
          </ac:spMkLst>
        </pc:spChg>
        <pc:picChg chg="mod">
          <ac:chgData name="Alexandra Bolzonello" userId="9281d99d0fb5daf9" providerId="LiveId" clId="{2EBBFFD5-7CE1-427B-B895-E1C8C3D8BE9A}" dt="2023-08-26T05:31:33.908" v="2336" actId="1076"/>
          <ac:picMkLst>
            <pc:docMk/>
            <pc:sldMk cId="2887209435" sldId="296"/>
            <ac:picMk id="9" creationId="{37C47693-D478-EBBF-BF08-BDB03CD5C817}"/>
          </ac:picMkLst>
        </pc:picChg>
        <pc:picChg chg="mod">
          <ac:chgData name="Alexandra Bolzonello" userId="9281d99d0fb5daf9" providerId="LiveId" clId="{2EBBFFD5-7CE1-427B-B895-E1C8C3D8BE9A}" dt="2023-08-26T05:31:36.596" v="2337" actId="1076"/>
          <ac:picMkLst>
            <pc:docMk/>
            <pc:sldMk cId="2887209435" sldId="296"/>
            <ac:picMk id="11" creationId="{589C10D2-8047-61B6-CFA5-40BF84030220}"/>
          </ac:picMkLst>
        </pc:picChg>
        <pc:picChg chg="mod">
          <ac:chgData name="Alexandra Bolzonello" userId="9281d99d0fb5daf9" providerId="LiveId" clId="{2EBBFFD5-7CE1-427B-B895-E1C8C3D8BE9A}" dt="2023-08-26T05:31:38.357" v="2338" actId="1076"/>
          <ac:picMkLst>
            <pc:docMk/>
            <pc:sldMk cId="2887209435" sldId="296"/>
            <ac:picMk id="13" creationId="{EFF744A3-800C-58E5-9205-3FE90E629BC0}"/>
          </ac:picMkLst>
        </pc:picChg>
      </pc:sldChg>
      <pc:sldChg chg="modSp mod">
        <pc:chgData name="Alexandra Bolzonello" userId="9281d99d0fb5daf9" providerId="LiveId" clId="{2EBBFFD5-7CE1-427B-B895-E1C8C3D8BE9A}" dt="2023-08-26T03:38:34.183" v="1280" actId="20577"/>
        <pc:sldMkLst>
          <pc:docMk/>
          <pc:sldMk cId="122777798" sldId="298"/>
        </pc:sldMkLst>
        <pc:spChg chg="mod">
          <ac:chgData name="Alexandra Bolzonello" userId="9281d99d0fb5daf9" providerId="LiveId" clId="{2EBBFFD5-7CE1-427B-B895-E1C8C3D8BE9A}" dt="2023-08-26T03:38:34.183" v="1280" actId="20577"/>
          <ac:spMkLst>
            <pc:docMk/>
            <pc:sldMk cId="122777798" sldId="298"/>
            <ac:spMk id="6" creationId="{762F76AC-B70D-9DCE-9AF8-720B88ABD9FD}"/>
          </ac:spMkLst>
        </pc:spChg>
      </pc:sldChg>
      <pc:sldChg chg="addSp delSp modSp mod">
        <pc:chgData name="Alexandra Bolzonello" userId="9281d99d0fb5daf9" providerId="LiveId" clId="{2EBBFFD5-7CE1-427B-B895-E1C8C3D8BE9A}" dt="2023-08-26T05:54:18.863" v="2894" actId="403"/>
        <pc:sldMkLst>
          <pc:docMk/>
          <pc:sldMk cId="773452884" sldId="299"/>
        </pc:sldMkLst>
        <pc:spChg chg="mod">
          <ac:chgData name="Alexandra Bolzonello" userId="9281d99d0fb5daf9" providerId="LiveId" clId="{2EBBFFD5-7CE1-427B-B895-E1C8C3D8BE9A}" dt="2023-08-26T04:22:17.459" v="2320" actId="2"/>
          <ac:spMkLst>
            <pc:docMk/>
            <pc:sldMk cId="773452884" sldId="299"/>
            <ac:spMk id="2" creationId="{B37E2240-C596-7737-B421-02C9379895FB}"/>
          </ac:spMkLst>
        </pc:spChg>
        <pc:spChg chg="mod">
          <ac:chgData name="Alexandra Bolzonello" userId="9281d99d0fb5daf9" providerId="LiveId" clId="{2EBBFFD5-7CE1-427B-B895-E1C8C3D8BE9A}" dt="2023-08-26T05:54:18.863" v="2894" actId="403"/>
          <ac:spMkLst>
            <pc:docMk/>
            <pc:sldMk cId="773452884" sldId="299"/>
            <ac:spMk id="3" creationId="{FBBC30F4-90C4-6E03-5A01-4D8FF9BD2667}"/>
          </ac:spMkLst>
        </pc:spChg>
        <pc:spChg chg="del">
          <ac:chgData name="Alexandra Bolzonello" userId="9281d99d0fb5daf9" providerId="LiveId" clId="{2EBBFFD5-7CE1-427B-B895-E1C8C3D8BE9A}" dt="2023-08-26T05:33:09.791" v="2367" actId="478"/>
          <ac:spMkLst>
            <pc:docMk/>
            <pc:sldMk cId="773452884" sldId="299"/>
            <ac:spMk id="4" creationId="{49E2709B-714A-364B-345D-80C50F63A7B1}"/>
          </ac:spMkLst>
        </pc:spChg>
        <pc:spChg chg="add del mod">
          <ac:chgData name="Alexandra Bolzonello" userId="9281d99d0fb5daf9" providerId="LiveId" clId="{2EBBFFD5-7CE1-427B-B895-E1C8C3D8BE9A}" dt="2023-08-26T05:38:50.847" v="2421" actId="22"/>
          <ac:spMkLst>
            <pc:docMk/>
            <pc:sldMk cId="773452884" sldId="299"/>
            <ac:spMk id="9" creationId="{031A0E2E-78A1-2A01-D879-6B04F4B302C2}"/>
          </ac:spMkLst>
        </pc:spChg>
        <pc:spChg chg="add del mod">
          <ac:chgData name="Alexandra Bolzonello" userId="9281d99d0fb5daf9" providerId="LiveId" clId="{2EBBFFD5-7CE1-427B-B895-E1C8C3D8BE9A}" dt="2023-08-26T05:40:29.672" v="2481"/>
          <ac:spMkLst>
            <pc:docMk/>
            <pc:sldMk cId="773452884" sldId="299"/>
            <ac:spMk id="10" creationId="{499652C1-98ED-AD46-E7A1-5F756CAA91B1}"/>
          </ac:spMkLst>
        </pc:spChg>
        <pc:picChg chg="mod">
          <ac:chgData name="Alexandra Bolzonello" userId="9281d99d0fb5daf9" providerId="LiveId" clId="{2EBBFFD5-7CE1-427B-B895-E1C8C3D8BE9A}" dt="2023-08-26T05:39:33.677" v="2437" actId="1076"/>
          <ac:picMkLst>
            <pc:docMk/>
            <pc:sldMk cId="773452884" sldId="299"/>
            <ac:picMk id="6" creationId="{72F8FBF1-141A-B358-0BDE-57776063269C}"/>
          </ac:picMkLst>
        </pc:picChg>
        <pc:picChg chg="add mod">
          <ac:chgData name="Alexandra Bolzonello" userId="9281d99d0fb5daf9" providerId="LiveId" clId="{2EBBFFD5-7CE1-427B-B895-E1C8C3D8BE9A}" dt="2023-08-26T05:39:50.771" v="2441" actId="14100"/>
          <ac:picMkLst>
            <pc:docMk/>
            <pc:sldMk cId="773452884" sldId="299"/>
            <ac:picMk id="7" creationId="{C3203BA0-AB9D-FEC6-1619-22FBCBEB13E8}"/>
          </ac:picMkLst>
        </pc:picChg>
      </pc:sldChg>
      <pc:sldChg chg="addSp delSp modSp add mod modNotesTx">
        <pc:chgData name="Alexandra Bolzonello" userId="9281d99d0fb5daf9" providerId="LiveId" clId="{2EBBFFD5-7CE1-427B-B895-E1C8C3D8BE9A}" dt="2023-08-26T05:53:49.457" v="2891" actId="404"/>
        <pc:sldMkLst>
          <pc:docMk/>
          <pc:sldMk cId="799778095" sldId="300"/>
        </pc:sldMkLst>
        <pc:spChg chg="mod">
          <ac:chgData name="Alexandra Bolzonello" userId="9281d99d0fb5daf9" providerId="LiveId" clId="{2EBBFFD5-7CE1-427B-B895-E1C8C3D8BE9A}" dt="2023-08-26T02:51:40.326" v="184" actId="20577"/>
          <ac:spMkLst>
            <pc:docMk/>
            <pc:sldMk cId="799778095" sldId="300"/>
            <ac:spMk id="2" creationId="{6850F009-28F4-B88D-CB26-D1EA6F83C7F5}"/>
          </ac:spMkLst>
        </pc:spChg>
        <pc:spChg chg="del mod">
          <ac:chgData name="Alexandra Bolzonello" userId="9281d99d0fb5daf9" providerId="LiveId" clId="{2EBBFFD5-7CE1-427B-B895-E1C8C3D8BE9A}" dt="2023-08-26T03:45:53.467" v="1436" actId="478"/>
          <ac:spMkLst>
            <pc:docMk/>
            <pc:sldMk cId="799778095" sldId="300"/>
            <ac:spMk id="3" creationId="{DC4A8F7C-D89F-389C-1E13-8E3536A3A4E7}"/>
          </ac:spMkLst>
        </pc:spChg>
        <pc:spChg chg="add del mod">
          <ac:chgData name="Alexandra Bolzonello" userId="9281d99d0fb5daf9" providerId="LiveId" clId="{2EBBFFD5-7CE1-427B-B895-E1C8C3D8BE9A}" dt="2023-08-26T02:53:25.264" v="190" actId="478"/>
          <ac:spMkLst>
            <pc:docMk/>
            <pc:sldMk cId="799778095" sldId="300"/>
            <ac:spMk id="5" creationId="{DACA48A8-97E8-3DA1-6E57-08F4C4BA12B6}"/>
          </ac:spMkLst>
        </pc:spChg>
        <pc:spChg chg="add mod">
          <ac:chgData name="Alexandra Bolzonello" userId="9281d99d0fb5daf9" providerId="LiveId" clId="{2EBBFFD5-7CE1-427B-B895-E1C8C3D8BE9A}" dt="2023-08-26T05:53:49.457" v="2891" actId="404"/>
          <ac:spMkLst>
            <pc:docMk/>
            <pc:sldMk cId="799778095" sldId="300"/>
            <ac:spMk id="15" creationId="{AAB20989-25E2-C6BF-7492-577C0EBF77CD}"/>
          </ac:spMkLst>
        </pc:spChg>
        <pc:picChg chg="del">
          <ac:chgData name="Alexandra Bolzonello" userId="9281d99d0fb5daf9" providerId="LiveId" clId="{2EBBFFD5-7CE1-427B-B895-E1C8C3D8BE9A}" dt="2023-08-26T02:53:15.085" v="189" actId="478"/>
          <ac:picMkLst>
            <pc:docMk/>
            <pc:sldMk cId="799778095" sldId="300"/>
            <ac:picMk id="6" creationId="{E430A733-4F4C-B9E9-BCB6-8C53CF887E7D}"/>
          </ac:picMkLst>
        </pc:picChg>
        <pc:picChg chg="del">
          <ac:chgData name="Alexandra Bolzonello" userId="9281d99d0fb5daf9" providerId="LiveId" clId="{2EBBFFD5-7CE1-427B-B895-E1C8C3D8BE9A}" dt="2023-08-26T02:51:58.769" v="185" actId="478"/>
          <ac:picMkLst>
            <pc:docMk/>
            <pc:sldMk cId="799778095" sldId="300"/>
            <ac:picMk id="8" creationId="{3B35A0AE-7314-83C3-4485-C7D99E6C87C6}"/>
          </ac:picMkLst>
        </pc:picChg>
        <pc:picChg chg="add mod">
          <ac:chgData name="Alexandra Bolzonello" userId="9281d99d0fb5daf9" providerId="LiveId" clId="{2EBBFFD5-7CE1-427B-B895-E1C8C3D8BE9A}" dt="2023-08-26T02:53:29.018" v="192" actId="1076"/>
          <ac:picMkLst>
            <pc:docMk/>
            <pc:sldMk cId="799778095" sldId="300"/>
            <ac:picMk id="9" creationId="{C781DA55-F864-7550-FC1A-CEDE73BDB46A}"/>
          </ac:picMkLst>
        </pc:picChg>
        <pc:picChg chg="del">
          <ac:chgData name="Alexandra Bolzonello" userId="9281d99d0fb5daf9" providerId="LiveId" clId="{2EBBFFD5-7CE1-427B-B895-E1C8C3D8BE9A}" dt="2023-08-26T02:53:26.208" v="191" actId="478"/>
          <ac:picMkLst>
            <pc:docMk/>
            <pc:sldMk cId="799778095" sldId="300"/>
            <ac:picMk id="10" creationId="{215AAB25-CAA2-722D-7935-26C52DED8F12}"/>
          </ac:picMkLst>
        </pc:picChg>
        <pc:picChg chg="add del mod">
          <ac:chgData name="Alexandra Bolzonello" userId="9281d99d0fb5daf9" providerId="LiveId" clId="{2EBBFFD5-7CE1-427B-B895-E1C8C3D8BE9A}" dt="2023-08-26T02:54:07.566" v="196" actId="478"/>
          <ac:picMkLst>
            <pc:docMk/>
            <pc:sldMk cId="799778095" sldId="300"/>
            <ac:picMk id="12" creationId="{CF24E344-80B9-DC28-32FC-8217BE22758E}"/>
          </ac:picMkLst>
        </pc:picChg>
        <pc:picChg chg="add mod">
          <ac:chgData name="Alexandra Bolzonello" userId="9281d99d0fb5daf9" providerId="LiveId" clId="{2EBBFFD5-7CE1-427B-B895-E1C8C3D8BE9A}" dt="2023-08-26T02:55:21.313" v="201" actId="1076"/>
          <ac:picMkLst>
            <pc:docMk/>
            <pc:sldMk cId="799778095" sldId="300"/>
            <ac:picMk id="14" creationId="{33DC58D7-DAC0-F2D2-4E80-2A144C7B649B}"/>
          </ac:picMkLst>
        </pc:picChg>
      </pc:sldChg>
      <pc:sldChg chg="delSp modSp new mod">
        <pc:chgData name="Alexandra Bolzonello" userId="9281d99d0fb5daf9" providerId="LiveId" clId="{2EBBFFD5-7CE1-427B-B895-E1C8C3D8BE9A}" dt="2023-08-26T05:54:44.625" v="2897" actId="404"/>
        <pc:sldMkLst>
          <pc:docMk/>
          <pc:sldMk cId="1333094905" sldId="301"/>
        </pc:sldMkLst>
        <pc:spChg chg="mod">
          <ac:chgData name="Alexandra Bolzonello" userId="9281d99d0fb5daf9" providerId="LiveId" clId="{2EBBFFD5-7CE1-427B-B895-E1C8C3D8BE9A}" dt="2023-08-26T03:38:48.942" v="1298" actId="20577"/>
          <ac:spMkLst>
            <pc:docMk/>
            <pc:sldMk cId="1333094905" sldId="301"/>
            <ac:spMk id="2" creationId="{2CD9E79F-F4B2-8EF9-9657-71D6E00A91FF}"/>
          </ac:spMkLst>
        </pc:spChg>
        <pc:spChg chg="mod">
          <ac:chgData name="Alexandra Bolzonello" userId="9281d99d0fb5daf9" providerId="LiveId" clId="{2EBBFFD5-7CE1-427B-B895-E1C8C3D8BE9A}" dt="2023-08-26T05:54:44.625" v="2897" actId="404"/>
          <ac:spMkLst>
            <pc:docMk/>
            <pc:sldMk cId="1333094905" sldId="301"/>
            <ac:spMk id="3" creationId="{92F7C62D-EFD7-021C-0F00-2BC866AD0354}"/>
          </ac:spMkLst>
        </pc:spChg>
        <pc:spChg chg="del">
          <ac:chgData name="Alexandra Bolzonello" userId="9281d99d0fb5daf9" providerId="LiveId" clId="{2EBBFFD5-7CE1-427B-B895-E1C8C3D8BE9A}" dt="2023-08-26T03:38:43.055" v="1282" actId="478"/>
          <ac:spMkLst>
            <pc:docMk/>
            <pc:sldMk cId="1333094905" sldId="301"/>
            <ac:spMk id="4" creationId="{2C574045-A980-8A9D-BD80-5A2908D0977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5T14:15:58.8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5T14:15:58.8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5T14:15:58.8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5T14:15:58.81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5T14:15:58.81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5T14:15:58.8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5T14:15:58.81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5T14:15:58.81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28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01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44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37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45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548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56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13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16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73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54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0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5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2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1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1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53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F59FB0-94F1-35EA-3373-5DFEE496EB50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5C985FA-BFAD-BE52-38C8-559ECC8F6ACB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948056A-9127-37C3-CD9E-A21F05945D0F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88484FE-CC96-0FB5-FE6B-391A725582F8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C15808F-91FC-3190-06EE-A1AB5BD3CBB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DB047EA-B62B-4971-50E1-0C314591787E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FB08C45-A07C-5148-AE6D-EE9FE542055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817106-A087-018B-B384-3A413997E032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255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2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2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2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4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5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8BD69AB-F70A-E43F-9F56-234A5AE6413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03404B-54D8-49E8-4BAC-3F921A06157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0C0235-FC89-8A4F-EB83-1141624AC68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7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4.jpe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ceX's Falcon Heavy has twice the power and costs about one third as much as United Launch Alliance's Delta IV Heavy.">
            <a:extLst>
              <a:ext uri="{FF2B5EF4-FFF2-40B4-BE49-F238E27FC236}">
                <a16:creationId xmlns:a16="http://schemas.microsoft.com/office/drawing/2014/main" id="{1BB145EF-7E04-A412-4AB0-DEC7D6428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040" y="0"/>
            <a:ext cx="9165480" cy="1214654"/>
          </a:xfrm>
        </p:spPr>
        <p:txBody>
          <a:bodyPr anchor="ctr">
            <a:noAutofit/>
          </a:bodyPr>
          <a:lstStyle/>
          <a:p>
            <a:pPr algn="ctr"/>
            <a:br>
              <a:rPr lang="en-US" sz="6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 panose="020B0706030402020204" pitchFamily="34" charset="0"/>
              </a:rPr>
            </a:br>
            <a:r>
              <a:rPr lang="en-US" sz="6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 panose="020B0706030402020204" pitchFamily="34" charset="0"/>
              </a:rPr>
              <a:t>SpaceX  </a:t>
            </a:r>
            <a:br>
              <a:rPr lang="en-US" sz="6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 panose="020B0706030402020204" pitchFamily="34" charset="0"/>
              </a:rPr>
            </a:br>
            <a:r>
              <a:rPr lang="en-US" sz="6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 panose="020B0706030402020204" pitchFamily="34" charset="0"/>
              </a:rPr>
              <a:t>Data Science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1876106"/>
            <a:ext cx="5181600" cy="1760171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400" dirty="0">
                <a:latin typeface="Franklin Gothic Demi Cond" panose="020B0706030402020204" pitchFamily="34" charset="0"/>
              </a:rPr>
              <a:t>A. Bolzonello</a:t>
            </a:r>
          </a:p>
          <a:p>
            <a:pPr marL="0" indent="0" algn="r">
              <a:buNone/>
            </a:pPr>
            <a:r>
              <a:rPr lang="en-US" sz="2400" dirty="0">
                <a:latin typeface="Franklin Gothic Demi Cond" panose="020B0706030402020204" pitchFamily="34" charset="0"/>
              </a:rPr>
              <a:t>25</a:t>
            </a:r>
            <a:r>
              <a:rPr lang="en-US" sz="2400" baseline="30000" dirty="0">
                <a:latin typeface="Franklin Gothic Demi Cond" panose="020B0706030402020204" pitchFamily="34" charset="0"/>
              </a:rPr>
              <a:t>th</a:t>
            </a:r>
            <a:r>
              <a:rPr lang="en-US" sz="2400" dirty="0">
                <a:latin typeface="Franklin Gothic Demi Cond" panose="020B0706030402020204" pitchFamily="34" charset="0"/>
              </a:rPr>
              <a:t> August 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A468-D9EE-CD6F-A9F0-77C23CA3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Flight Number vs. Orbit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5BF09E-08CB-5097-50B1-11DA14E1AE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6963" y="2162066"/>
            <a:ext cx="4938712" cy="339111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D12FE6-1F23-4837-4F15-E27D93987887}"/>
              </a:ext>
            </a:extLst>
          </p:cNvPr>
          <p:cNvSpPr txBox="1"/>
          <p:nvPr/>
        </p:nvSpPr>
        <p:spPr>
          <a:xfrm>
            <a:off x="6777991" y="2251710"/>
            <a:ext cx="4160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Observations: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Success rate increases with the number of flights for each orbit </a:t>
            </a:r>
            <a:r>
              <a:rPr lang="en-AU" sz="1600" dirty="0"/>
              <a:t>except for GTO orbit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179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1BED-9E66-5075-0A10-9698CFD2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Payload vs. Orbit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534E3-DDEA-207B-8EB6-580715D57A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Observations: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1600" dirty="0"/>
              <a:t>Heavier payload mass for PO, LEO and ISS orbits results in higher landing success 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A0014D-0AE1-D015-F2EC-BBB1883BC43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165390"/>
            <a:ext cx="4938712" cy="338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05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2302-1CC8-2F90-2EE8-DD2FDBCB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Rate</a:t>
            </a:r>
            <a:endParaRPr lang="en-AU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FD1665D-B656-A514-4BCC-A7D365FC50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343150" y="2298183"/>
            <a:ext cx="3692524" cy="3118885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84E214D-477F-F438-9897-2BDD3BB4BE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943850" y="2298183"/>
            <a:ext cx="4045903" cy="3118885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CCD2F3-BD9E-F737-EEF8-424FE6D8984F}"/>
              </a:ext>
            </a:extLst>
          </p:cNvPr>
          <p:cNvSpPr txBox="1"/>
          <p:nvPr/>
        </p:nvSpPr>
        <p:spPr>
          <a:xfrm>
            <a:off x="0" y="2388118"/>
            <a:ext cx="25260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Success rate by Orbit type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ES-L1, GEO, HEO and SSO</a:t>
            </a:r>
          </a:p>
          <a:p>
            <a:r>
              <a:rPr lang="en-US" sz="1600" dirty="0"/>
              <a:t>100% Success Rate</a:t>
            </a:r>
          </a:p>
          <a:p>
            <a:endParaRPr lang="en-US" sz="1600" dirty="0"/>
          </a:p>
          <a:p>
            <a:r>
              <a:rPr lang="en-US" sz="1600" dirty="0"/>
              <a:t>GTO, ISS, LEO, MEO, PO </a:t>
            </a:r>
          </a:p>
          <a:p>
            <a:r>
              <a:rPr lang="en-US" sz="1600" dirty="0"/>
              <a:t>50%-80% Success Rate</a:t>
            </a:r>
          </a:p>
          <a:p>
            <a:endParaRPr lang="en-US" sz="1600" dirty="0"/>
          </a:p>
          <a:p>
            <a:r>
              <a:rPr lang="en-US" sz="1600" dirty="0"/>
              <a:t>SO</a:t>
            </a:r>
          </a:p>
          <a:p>
            <a:r>
              <a:rPr lang="en-US" sz="1600" dirty="0"/>
              <a:t>0% Success Rate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6C8DE4-A6D5-A0C3-E977-309754FE318A}"/>
              </a:ext>
            </a:extLst>
          </p:cNvPr>
          <p:cNvSpPr txBox="1"/>
          <p:nvPr/>
        </p:nvSpPr>
        <p:spPr>
          <a:xfrm>
            <a:off x="6156328" y="2298183"/>
            <a:ext cx="17875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Yearly Trend </a:t>
            </a:r>
          </a:p>
          <a:p>
            <a:endParaRPr lang="en-US" sz="1600" dirty="0"/>
          </a:p>
          <a:p>
            <a:r>
              <a:rPr lang="en-US" sz="1600" dirty="0"/>
              <a:t>Over the past 10 years the average launch rates have continued to increase significantly with a drop in 2018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434129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97C3-98E5-3CC8-9352-C57F453E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with SQL - Findings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D064C-367D-C505-E032-D8EE8BC93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1785" y="2068830"/>
            <a:ext cx="6115050" cy="4502567"/>
          </a:xfrm>
        </p:spPr>
        <p:txBody>
          <a:bodyPr>
            <a:normAutofit/>
          </a:bodyPr>
          <a:lstStyle/>
          <a:p>
            <a:r>
              <a:rPr lang="en-US" sz="1600" dirty="0"/>
              <a:t>Names of launch sites:</a:t>
            </a:r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Average payload mass carried by booster version F9 v1.1</a:t>
            </a:r>
          </a:p>
          <a:p>
            <a:endParaRPr lang="en-US" sz="1600" dirty="0"/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r>
              <a:rPr lang="en-US" sz="1600" dirty="0"/>
              <a:t>Total number of successful and failure mission outcomes</a:t>
            </a:r>
            <a:endParaRPr lang="en-AU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C47693-D478-EBBF-BF08-BDB03CD5C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114" y="2116875"/>
            <a:ext cx="1270032" cy="1066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9C10D2-8047-61B6-CFA5-40BF84030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008" y="3674927"/>
            <a:ext cx="2015792" cy="7033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F744A3-800C-58E5-9205-3FE90E629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408" y="4904452"/>
            <a:ext cx="2481667" cy="103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09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F009-28F4-B88D-CB26-D1EA6F83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Launch Sites with Folium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8F7C-D89F-389C-1E13-8E3536A3A4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Observations:</a:t>
            </a:r>
          </a:p>
          <a:p>
            <a:r>
              <a:rPr lang="en-US" sz="1800" dirty="0"/>
              <a:t>All launch sites are located on the equator</a:t>
            </a:r>
          </a:p>
          <a:p>
            <a:r>
              <a:rPr lang="en-US" sz="1800" dirty="0"/>
              <a:t>All launch site are in close proximity to coastlines</a:t>
            </a:r>
            <a:endParaRPr lang="en-AU" sz="1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35A0AE-7314-83C3-4485-C7D99E6C87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3228" y="1845735"/>
            <a:ext cx="3542282" cy="193173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30A733-4F4C-B9E9-BCB6-8C53CF887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918" y="3429000"/>
            <a:ext cx="4330923" cy="22734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5AAB25-CAA2-722D-7935-26C52DED8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228" y="3857413"/>
            <a:ext cx="3622292" cy="20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32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F009-28F4-B88D-CB26-D1EA6F83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Launch Sites with Folium cont.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81DA55-F864-7550-FC1A-CEDE73BDB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539" y="1934466"/>
            <a:ext cx="5778797" cy="32831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DC58D7-DAC0-F2D2-4E80-2A144C7B6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64" y="2586709"/>
            <a:ext cx="4125896" cy="9893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B20989-25E2-C6BF-7492-577C0EBF77CD}"/>
              </a:ext>
            </a:extLst>
          </p:cNvPr>
          <p:cNvSpPr txBox="1"/>
          <p:nvPr/>
        </p:nvSpPr>
        <p:spPr>
          <a:xfrm>
            <a:off x="797664" y="3928653"/>
            <a:ext cx="3108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Söhne"/>
              </a:rPr>
              <a:t>Launch sites are located far from cities </a:t>
            </a:r>
            <a:r>
              <a:rPr lang="en-US" sz="1600" dirty="0">
                <a:latin typeface="Söhne"/>
              </a:rPr>
              <a:t>to be safe but close enough </a:t>
            </a:r>
            <a:r>
              <a:rPr lang="en-US" sz="1600" b="0" i="0" dirty="0">
                <a:effectLst/>
                <a:latin typeface="Söhne"/>
              </a:rPr>
              <a:t>to roads, rails and ports  for the transport of people and material 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799778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2240-C596-7737-B421-02C93798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Site with Plotly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30F4-90C4-6E03-5A01-4D8FF9BD2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8720" y="4806245"/>
            <a:ext cx="4937760" cy="476478"/>
          </a:xfrm>
        </p:spPr>
        <p:txBody>
          <a:bodyPr>
            <a:noAutofit/>
          </a:bodyPr>
          <a:lstStyle/>
          <a:p>
            <a:r>
              <a:rPr lang="en-US" sz="1800" dirty="0"/>
              <a:t>KSC LC-39A have the most successful launches at a 76.9% success rate </a:t>
            </a:r>
            <a:endParaRPr lang="en-AU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F8FBF1-141A-B358-0BDE-57776063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39" y="1908811"/>
            <a:ext cx="4423411" cy="2352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203BA0-AB9D-FEC6-1619-22FBCBEB1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908810"/>
            <a:ext cx="4179571" cy="241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52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36DF-9D3E-B7D8-6A00-A2AD178A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Machine Learning Prediction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4EEEB-D5B7-81BE-140A-912497464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45735"/>
            <a:ext cx="10058400" cy="4023360"/>
          </a:xfrm>
        </p:spPr>
        <p:txBody>
          <a:bodyPr>
            <a:normAutofit/>
          </a:bodyPr>
          <a:lstStyle/>
          <a:p>
            <a:r>
              <a:rPr lang="en-US" sz="1800" dirty="0"/>
              <a:t>All the models had the same accuracy scores possible due to the small sample size of 18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Decision Tree slightly outperformed when we used GridSearchCV to determine the highest score (at  0.8892857142857145)</a:t>
            </a:r>
            <a:endParaRPr lang="en-AU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96922-9AD9-73E8-BD36-17419972B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540" y="2276213"/>
            <a:ext cx="2670229" cy="13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8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4339-42E4-B670-ACEA-B6A33E6C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22DCD-D934-2364-50B9-CB69016FCB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63C1D-C641-6A99-D2D6-7B3D76140E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2" descr="SpaceX's Falcon Heavy has twice the power and costs about one third as much as United Launch Alliance's Delta IV Heavy.">
            <a:extLst>
              <a:ext uri="{FF2B5EF4-FFF2-40B4-BE49-F238E27FC236}">
                <a16:creationId xmlns:a16="http://schemas.microsoft.com/office/drawing/2014/main" id="{A2012145-53FD-69B6-9699-8E0A49E1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2F76AC-B70D-9DCE-9AF8-720B88ABD9FD}"/>
              </a:ext>
            </a:extLst>
          </p:cNvPr>
          <p:cNvSpPr txBox="1"/>
          <p:nvPr/>
        </p:nvSpPr>
        <p:spPr>
          <a:xfrm>
            <a:off x="149360" y="87571"/>
            <a:ext cx="24895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Summary</a:t>
            </a:r>
            <a:endParaRPr lang="en-AU" sz="4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777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1A24-0EF0-1391-DA6D-41964DAB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4BADD-F446-87FC-6D92-BC1463D03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7" y="1845734"/>
            <a:ext cx="10659293" cy="40233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chemeClr val="tx1">
                    <a:lumMod val="95000"/>
                  </a:schemeClr>
                </a:solidFill>
                <a:cs typeface="Times New Roman" panose="02020603050405020304" pitchFamily="18" charset="0"/>
              </a:rPr>
              <a:t>Component Success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chemeClr val="tx1">
                    <a:lumMod val="95000"/>
                  </a:schemeClr>
                </a:solidFill>
                <a:cs typeface="Times New Roman" panose="02020603050405020304" pitchFamily="18" charset="0"/>
              </a:rPr>
              <a:t>Launch Site: KSC LC-39A had the highest success rate.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chemeClr val="tx1">
                    <a:lumMod val="95000"/>
                  </a:schemeClr>
                </a:solidFill>
                <a:cs typeface="Times New Roman" panose="02020603050405020304" pitchFamily="18" charset="0"/>
              </a:rPr>
              <a:t>Orbits: ES-L1, GEO, HEO, SSO, VLEO had the highest success rates.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chemeClr val="tx1">
                    <a:lumMod val="95000"/>
                  </a:schemeClr>
                </a:solidFill>
                <a:cs typeface="Times New Roman" panose="02020603050405020304" pitchFamily="18" charset="0"/>
              </a:rPr>
              <a:t>S</a:t>
            </a:r>
            <a:r>
              <a:rPr lang="en-US" sz="2000" kern="0" dirty="0">
                <a:solidFill>
                  <a:schemeClr val="tx1">
                    <a:lumMod val="95000"/>
                  </a:schemeClr>
                </a:solidFill>
                <a:cs typeface="Times New Roman" panose="02020603050405020304" pitchFamily="18" charset="0"/>
              </a:rPr>
              <a:t>uccessful landings over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chemeClr val="tx1">
                    <a:lumMod val="95000"/>
                  </a:schemeClr>
                </a:solidFill>
                <a:cs typeface="Times New Roman" panose="02020603050405020304" pitchFamily="18" charset="0"/>
              </a:rPr>
              <a:t>Launch success has improved over time from 2015 after the first successful outcome.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chemeClr val="tx1">
                    <a:lumMod val="95000"/>
                  </a:schemeClr>
                </a:solidFill>
                <a:cs typeface="Times New Roman" panose="02020603050405020304" pitchFamily="18" charset="0"/>
              </a:rPr>
              <a:t>Best predictive model for successful landing.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chemeClr val="tx1">
                    <a:lumMod val="95000"/>
                  </a:schemeClr>
                </a:solidFill>
                <a:cs typeface="Times New Roman" panose="02020603050405020304" pitchFamily="18" charset="0"/>
              </a:rPr>
              <a:t>The Decision tree classifier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313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pPr lvl="1"/>
            <a:r>
              <a:rPr lang="en-US" sz="2000" dirty="0"/>
              <a:t>Data Collection and Data Wrangling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Summary</a:t>
            </a:r>
          </a:p>
          <a:p>
            <a:pPr lvl="1"/>
            <a:r>
              <a:rPr lang="en-US" sz="1800" dirty="0"/>
              <a:t>Conclusion</a:t>
            </a:r>
          </a:p>
          <a:p>
            <a:pPr lvl="1"/>
            <a:r>
              <a:rPr lang="en-US" sz="1800" dirty="0"/>
              <a:t>Further Research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E79F-F4B2-8EF9-9657-71D6E00A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C62D-EFD7-021C-0F00-2BC866AD03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large set would have determined a better predictive model. 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33309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631" y="1825624"/>
            <a:ext cx="10290810" cy="44654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kern="0" dirty="0">
                <a:solidFill>
                  <a:schemeClr val="tx1">
                    <a:lumMod val="9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following report determines the success rate and factors of a successful SpaceX rocket launch by using data science models and tools to conduct the following steps to reach our results :</a:t>
            </a:r>
            <a:endParaRPr lang="en-AU" kern="100" dirty="0">
              <a:solidFill>
                <a:schemeClr val="tx1">
                  <a:lumMod val="9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chemeClr val="tx1">
                    <a:lumMod val="9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Data collection</a:t>
            </a:r>
            <a:endParaRPr lang="en-AU" kern="100" dirty="0">
              <a:solidFill>
                <a:schemeClr val="tx1">
                  <a:lumMod val="95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chemeClr val="tx1">
                    <a:lumMod val="9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Exploratory data analysis  </a:t>
            </a:r>
            <a:endParaRPr lang="en-AU" kern="100" dirty="0">
              <a:solidFill>
                <a:schemeClr val="tx1">
                  <a:lumMod val="95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chemeClr val="tx1">
                    <a:lumMod val="9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Visualizations; and </a:t>
            </a:r>
            <a:endParaRPr lang="en-AU" kern="100" dirty="0">
              <a:solidFill>
                <a:schemeClr val="tx1">
                  <a:lumMod val="95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chemeClr val="tx1">
                    <a:lumMod val="9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Predictive analytics </a:t>
            </a:r>
            <a:endParaRPr lang="en-AU" kern="100" dirty="0">
              <a:solidFill>
                <a:schemeClr val="tx1">
                  <a:lumMod val="95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770021" y="1690688"/>
            <a:ext cx="104999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solidFill>
                  <a:schemeClr val="tx1">
                    <a:lumMod val="95000"/>
                  </a:schemeClr>
                </a:solidFill>
                <a:latin typeface="+mn-lt"/>
                <a:cs typeface="Times New Roman" panose="02020603050405020304" pitchFamily="18" charset="0"/>
              </a:rPr>
              <a:t>SpaceX's cost-effective Falcon 9 launches, priced at $62 million due to reusability, stand out against competitors' $165 million rates. Their 2010 achievement of recovering a spacecraft from low-earth orbit is historic. This capstone project aims to predict Falcon 9 first-stage landings, crucial for competitors, using available data.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chemeClr val="tx1">
                    <a:lumMod val="95000"/>
                  </a:schemeClr>
                </a:solidFill>
                <a:latin typeface="+mn-lt"/>
                <a:cs typeface="Times New Roman" panose="02020603050405020304" pitchFamily="18" charset="0"/>
              </a:rPr>
              <a:t>By the end of this report, we will answer the following questions:</a:t>
            </a:r>
          </a:p>
          <a:p>
            <a:pPr marL="0" indent="0">
              <a:buNone/>
            </a:pPr>
            <a:endParaRPr lang="en-US" sz="2000" kern="0" dirty="0">
              <a:solidFill>
                <a:schemeClr val="tx1">
                  <a:lumMod val="9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chemeClr val="tx1">
                    <a:lumMod val="95000"/>
                  </a:schemeClr>
                </a:solidFill>
                <a:latin typeface="+mn-lt"/>
                <a:cs typeface="Times New Roman" panose="02020603050405020304" pitchFamily="18" charset="0"/>
              </a:rPr>
              <a:t>How payload mass, launch site, number of flights, and orbits affect first-stage landing success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chemeClr val="tx1">
                    <a:lumMod val="95000"/>
                  </a:schemeClr>
                </a:solidFill>
                <a:latin typeface="+mn-lt"/>
                <a:cs typeface="Times New Roman" panose="02020603050405020304" pitchFamily="18" charset="0"/>
              </a:rPr>
              <a:t>Rate of successful landings over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chemeClr val="tx1">
                    <a:lumMod val="95000"/>
                  </a:schemeClr>
                </a:solidFill>
                <a:latin typeface="+mn-lt"/>
                <a:cs typeface="Times New Roman" panose="02020603050405020304" pitchFamily="18" charset="0"/>
              </a:rPr>
              <a:t>Best predictive model for successful landing </a:t>
            </a:r>
          </a:p>
          <a:p>
            <a:pPr marL="0" indent="0">
              <a:buNone/>
            </a:pPr>
            <a:endParaRPr lang="en-US" sz="2000" kern="0" dirty="0">
              <a:solidFill>
                <a:schemeClr val="tx1">
                  <a:lumMod val="95000"/>
                </a:schemeClr>
              </a:solidFill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kern="0" dirty="0">
              <a:solidFill>
                <a:schemeClr val="tx1">
                  <a:lumMod val="95000"/>
                </a:schemeClr>
              </a:solidFill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Methodologies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620" y="1963464"/>
            <a:ext cx="4745083" cy="46576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u="sng" dirty="0">
                <a:solidFill>
                  <a:schemeClr val="tx1">
                    <a:lumMod val="95000"/>
                  </a:schemeClr>
                </a:solidFill>
              </a:rPr>
              <a:t>Data collection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SpaceX API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Falcon 9 historical launch records via Wikipedia and (https://en.wikipedia.org/wiki/List_of_Falcon/_9/_and_Falcon_Heavy_launches)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u="sng" dirty="0">
                <a:solidFill>
                  <a:schemeClr val="tx1">
                    <a:lumMod val="95000"/>
                  </a:schemeClr>
                </a:solidFill>
              </a:rPr>
              <a:t>Data Wrangling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Prepare the data by cleaning and transforming it to uncover data patterns.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u="sng" dirty="0">
                <a:solidFill>
                  <a:schemeClr val="tx1">
                    <a:lumMod val="95000"/>
                  </a:schemeClr>
                </a:solidFill>
              </a:rPr>
              <a:t>Perform exploratory data analysis (EDA)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Used visualization and SQL, to determine: total payload, payload range for successful launches, and total number of successful and failed outcomes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F41915-CBCF-F08C-56B6-9132C3C83869}"/>
              </a:ext>
            </a:extLst>
          </p:cNvPr>
          <p:cNvSpPr txBox="1">
            <a:spLocks/>
          </p:cNvSpPr>
          <p:nvPr/>
        </p:nvSpPr>
        <p:spPr>
          <a:xfrm>
            <a:off x="5930537" y="1963464"/>
            <a:ext cx="5512526" cy="454878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u="sng" dirty="0">
                <a:solidFill>
                  <a:schemeClr val="tx1">
                    <a:lumMod val="95000"/>
                  </a:schemeClr>
                </a:solidFill>
              </a:rPr>
              <a:t>Create visual analytics using Folium and Plotly Dash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To explore factors to contributed to launch site success rates and to visualize launch sites that were the most successful.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u="sng" dirty="0">
                <a:solidFill>
                  <a:schemeClr val="tx1">
                    <a:lumMod val="95000"/>
                  </a:schemeClr>
                </a:solidFill>
              </a:rPr>
              <a:t>Predictive analysis using classification models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To determine the best predictive model for landing outcomes we used logistic regression, support vector machine (SVM), decision tree and K-nearest neighbor (KNN)</a:t>
            </a:r>
          </a:p>
        </p:txBody>
      </p:sp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A4C5-6609-3DD5-80B0-9B69C9A7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Data Wrangling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DC32-1B9E-2697-FF94-C7E05FAD3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703" y="1845734"/>
            <a:ext cx="5473335" cy="4346060"/>
          </a:xfrm>
        </p:spPr>
        <p:txBody>
          <a:bodyPr>
            <a:normAutofit/>
          </a:bodyPr>
          <a:lstStyle/>
          <a:p>
            <a:r>
              <a:rPr lang="en-US" b="1" dirty="0"/>
              <a:t>Data Collection - API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Request data from SpaceX API (rocket launch data)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Decode response and create data frame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Filter data frame to contain only Falcon 9 launches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 Replace missing values  with average Payload Mass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Request data (Falcon 9 launch data) from Wikipedia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Create BeautifulSoup object from HTML response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Extract all column names for HTML tables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Create data frame through parsing the launch HTML tables</a:t>
            </a:r>
          </a:p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E3BFA-4AC0-C0DB-E19E-0072620BD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45382" y="1845735"/>
            <a:ext cx="4924698" cy="4023360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</a:rPr>
              <a:t>Data Wrangling</a:t>
            </a:r>
          </a:p>
          <a:p>
            <a:pPr marL="0" indent="0" algn="l">
              <a:buNone/>
            </a:pPr>
            <a:r>
              <a:rPr lang="en-US" i="0" dirty="0">
                <a:solidFill>
                  <a:schemeClr val="tx1"/>
                </a:solidFill>
                <a:effectLst/>
              </a:rPr>
              <a:t>Summaries launch sites by site, orbit and mission outcome</a:t>
            </a:r>
          </a:p>
          <a:p>
            <a:pPr marL="0" indent="0" algn="l">
              <a:buNone/>
            </a:pPr>
            <a:endParaRPr lang="en-US" i="0" dirty="0">
              <a:solidFill>
                <a:schemeClr val="tx1"/>
              </a:solidFill>
              <a:effectLst/>
            </a:endParaRPr>
          </a:p>
          <a:p>
            <a:pPr marL="0" indent="0" algn="l">
              <a:buNone/>
            </a:pPr>
            <a:r>
              <a:rPr lang="en-US" i="0" dirty="0">
                <a:solidFill>
                  <a:schemeClr val="tx1"/>
                </a:solidFill>
                <a:effectLst/>
              </a:rPr>
              <a:t>Convert outcomes into 1 for a successful landing and 0 for an unsuccessful landing</a:t>
            </a:r>
          </a:p>
          <a:p>
            <a:pPr marL="0" indent="0" algn="l">
              <a:buNone/>
            </a:pPr>
            <a:endParaRPr lang="en-US" i="0" dirty="0">
              <a:solidFill>
                <a:schemeClr val="tx1"/>
              </a:solidFill>
              <a:effectLst/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</a:rPr>
              <a:t>Create landing outcome table </a:t>
            </a:r>
            <a:endParaRPr lang="en-US" i="0" dirty="0">
              <a:solidFill>
                <a:schemeClr val="tx1"/>
              </a:solidFill>
              <a:effectLst/>
            </a:endParaRPr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57457-ED4B-3F28-B7A4-EE4649ADACD1}"/>
              </a:ext>
            </a:extLst>
          </p:cNvPr>
          <p:cNvSpPr txBox="1"/>
          <p:nvPr/>
        </p:nvSpPr>
        <p:spPr>
          <a:xfrm>
            <a:off x="561703" y="3857415"/>
            <a:ext cx="3762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Collection – Web Scrapping</a:t>
            </a:r>
          </a:p>
          <a:p>
            <a:endParaRPr lang="en-AU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13408EF-098D-46A8-BBD3-FC63BDFE46C8}"/>
              </a:ext>
            </a:extLst>
          </p:cNvPr>
          <p:cNvSpPr/>
          <p:nvPr/>
        </p:nvSpPr>
        <p:spPr>
          <a:xfrm>
            <a:off x="5688872" y="2528818"/>
            <a:ext cx="901337" cy="3796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7E3429C-D790-2FC7-BE89-8D03842AE67D}"/>
              </a:ext>
            </a:extLst>
          </p:cNvPr>
          <p:cNvSpPr/>
          <p:nvPr/>
        </p:nvSpPr>
        <p:spPr>
          <a:xfrm>
            <a:off x="9176657" y="4160595"/>
            <a:ext cx="431074" cy="5624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ACB6A3C-1C5C-CE36-226C-6FA18221B4F7}"/>
              </a:ext>
            </a:extLst>
          </p:cNvPr>
          <p:cNvSpPr/>
          <p:nvPr/>
        </p:nvSpPr>
        <p:spPr>
          <a:xfrm>
            <a:off x="9117874" y="2718619"/>
            <a:ext cx="431074" cy="5624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482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4339-42E4-B670-ACEA-B6A33E6C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22DCD-D934-2364-50B9-CB69016FCB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63C1D-C641-6A99-D2D6-7B3D76140E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2" descr="SpaceX's Falcon Heavy has twice the power and costs about one third as much as United Launch Alliance's Delta IV Heavy.">
            <a:extLst>
              <a:ext uri="{FF2B5EF4-FFF2-40B4-BE49-F238E27FC236}">
                <a16:creationId xmlns:a16="http://schemas.microsoft.com/office/drawing/2014/main" id="{A2012145-53FD-69B6-9699-8E0A49E1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2F76AC-B70D-9DCE-9AF8-720B88ABD9FD}"/>
              </a:ext>
            </a:extLst>
          </p:cNvPr>
          <p:cNvSpPr txBox="1"/>
          <p:nvPr/>
        </p:nvSpPr>
        <p:spPr>
          <a:xfrm>
            <a:off x="149360" y="87571"/>
            <a:ext cx="1895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Results</a:t>
            </a:r>
            <a:endParaRPr lang="en-AU" sz="4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9221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9CA2-D29A-346A-4ADE-A5342CAF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Flight Number vs. Launch Site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FDCF57-A47C-F5F1-8289-390D1A3084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36641" y="1846263"/>
            <a:ext cx="4259356" cy="40227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B7EDA0-CC78-7D99-750C-751E1391E7C3}"/>
              </a:ext>
            </a:extLst>
          </p:cNvPr>
          <p:cNvSpPr txBox="1"/>
          <p:nvPr/>
        </p:nvSpPr>
        <p:spPr>
          <a:xfrm>
            <a:off x="6252210" y="2080260"/>
            <a:ext cx="47891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Observations:</a:t>
            </a:r>
          </a:p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VAFB SLC 4E and KSC LC 39A have higher success rates</a:t>
            </a:r>
          </a:p>
          <a:p>
            <a:endParaRPr lang="en-US" sz="1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The most frequent launches came from CCAFS SLC 40 launch site</a:t>
            </a:r>
          </a:p>
          <a:p>
            <a:endParaRPr lang="en-US" sz="1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Later flight in orange has a higher success rate than earlier flights in blue.</a:t>
            </a:r>
          </a:p>
        </p:txBody>
      </p:sp>
    </p:spTree>
    <p:extLst>
      <p:ext uri="{BB962C8B-B14F-4D97-AF65-F5344CB8AC3E}">
        <p14:creationId xmlns:p14="http://schemas.microsoft.com/office/powerpoint/2010/main" val="79937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2B6-36C1-ABE0-4193-9896971C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 vs Launch Site 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0FA7BD-94FE-F10D-A99A-A3AC75DDC2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36641" y="1846263"/>
            <a:ext cx="4259356" cy="402272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95566-8C72-55B6-206E-6DDBD7A8EE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Observations: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Typically, the higher the payload mass (kg), the higher the success rate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 Most launches have a payload of less than 7500kg , however, launches over 7500 were a majority successful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 KSC LC 39A has a 100% success rate for launches less than 5,500 kg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16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1735</TotalTime>
  <Words>872</Words>
  <Application>Microsoft Office PowerPoint</Application>
  <PresentationFormat>Widescreen</PresentationFormat>
  <Paragraphs>141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Microsoft YaHei</vt:lpstr>
      <vt:lpstr>Arial</vt:lpstr>
      <vt:lpstr>Calibri</vt:lpstr>
      <vt:lpstr>Calibri Light</vt:lpstr>
      <vt:lpstr>Franklin Gothic Demi Cond</vt:lpstr>
      <vt:lpstr>Söhne</vt:lpstr>
      <vt:lpstr>Wingdings</vt:lpstr>
      <vt:lpstr>Retrospect</vt:lpstr>
      <vt:lpstr> SpaceX   Data Science Analysis</vt:lpstr>
      <vt:lpstr>Contents</vt:lpstr>
      <vt:lpstr>EXECUTIVE SUMMARY</vt:lpstr>
      <vt:lpstr>INTRODUCTION</vt:lpstr>
      <vt:lpstr>Methodologies</vt:lpstr>
      <vt:lpstr>Data Collection and Data Wrangling</vt:lpstr>
      <vt:lpstr>PowerPoint Presentation</vt:lpstr>
      <vt:lpstr>Flight Number vs. Launch Site</vt:lpstr>
      <vt:lpstr>Payload vs Launch Site </vt:lpstr>
      <vt:lpstr>Flight Number vs. Orbit</vt:lpstr>
      <vt:lpstr>Payload vs. Orbit</vt:lpstr>
      <vt:lpstr>Success Rate</vt:lpstr>
      <vt:lpstr>EDA with SQL - Findings</vt:lpstr>
      <vt:lpstr> Launch Sites with Folium</vt:lpstr>
      <vt:lpstr> Launch Sites with Folium cont.</vt:lpstr>
      <vt:lpstr>Launch Site with Plotly</vt:lpstr>
      <vt:lpstr>Machine Learning Prediction </vt:lpstr>
      <vt:lpstr>PowerPoint Presentation</vt:lpstr>
      <vt:lpstr>Conclusion</vt:lpstr>
      <vt:lpstr>Further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Alexandra Bolzonello</cp:lastModifiedBy>
  <cp:revision>20</cp:revision>
  <dcterms:created xsi:type="dcterms:W3CDTF">2020-10-28T18:29:43Z</dcterms:created>
  <dcterms:modified xsi:type="dcterms:W3CDTF">2023-08-26T05:55:22Z</dcterms:modified>
</cp:coreProperties>
</file>