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178880" y="54864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734720" y="1688760"/>
            <a:ext cx="166536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532960" y="168876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46960" y="54864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82880" y="292608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898720" y="292608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Regula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1490400" y="3224520"/>
            <a:ext cx="140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1581840" y="1987200"/>
            <a:ext cx="95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2103120" y="54864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Sonarqube analysis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554480" y="847080"/>
            <a:ext cx="54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3410640" y="847080"/>
            <a:ext cx="76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6007680" y="54864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Veracode scan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5486400" y="84708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5486400" y="847080"/>
            <a:ext cx="52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274320" y="168876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Amazon ECR scan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7104960" y="168876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AWS Config</a:t>
            </a:r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AWS inspector</a:t>
            </a:r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GuardDuty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" name="Line 19"/>
          <p:cNvSpPr/>
          <p:nvPr/>
        </p:nvSpPr>
        <p:spPr>
          <a:xfrm>
            <a:off x="3840480" y="2011680"/>
            <a:ext cx="894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20"/>
          <p:cNvSpPr/>
          <p:nvPr/>
        </p:nvSpPr>
        <p:spPr>
          <a:xfrm>
            <a:off x="6400800" y="2011680"/>
            <a:ext cx="70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2020-07-01T09:27:16Z</dcterms:modified>
  <cp:revision>3</cp:revision>
  <dc:subject/>
  <dc:title/>
</cp:coreProperties>
</file>