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972CA85D-ED58-4BEB-A358-FF40A0E31DD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178880" y="54864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Build application container or OS image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734720" y="1688760"/>
            <a:ext cx="166608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Deploy cloud configuration or application to environment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532960" y="168876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 cloud and infrastructure configuration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46960" y="54864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Application code or OS change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82880" y="292608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898720" y="292608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Regula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44" name="Line 7"/>
          <p:cNvCxnSpPr>
            <a:stCxn id="42" idx="3"/>
            <a:endCxn id="43" idx="1"/>
          </p:cNvCxnSpPr>
          <p:nvPr/>
        </p:nvCxnSpPr>
        <p:spPr>
          <a:xfrm>
            <a:off x="1490400" y="3224520"/>
            <a:ext cx="1408680" cy="360"/>
          </a:xfrm>
          <a:prstGeom prst="straightConnector1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cxnSp>
        <p:nvCxnSpPr>
          <p:cNvPr id="45" name="Line 8"/>
          <p:cNvCxnSpPr>
            <a:endCxn id="40" idx="1"/>
          </p:cNvCxnSpPr>
          <p:nvPr/>
        </p:nvCxnSpPr>
        <p:spPr>
          <a:xfrm>
            <a:off x="1581840" y="1987200"/>
            <a:ext cx="951480" cy="360"/>
          </a:xfrm>
          <a:prstGeom prst="straightConnector1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sp>
        <p:nvSpPr>
          <p:cNvPr id="46" name="CustomShape 9"/>
          <p:cNvSpPr/>
          <p:nvPr/>
        </p:nvSpPr>
        <p:spPr>
          <a:xfrm>
            <a:off x="2103120" y="54864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Sonarqube analysis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47" name="Line 10"/>
          <p:cNvCxnSpPr>
            <a:stCxn id="41" idx="3"/>
            <a:endCxn id="46" idx="1"/>
          </p:cNvCxnSpPr>
          <p:nvPr/>
        </p:nvCxnSpPr>
        <p:spPr>
          <a:xfrm>
            <a:off x="1554480" y="847080"/>
            <a:ext cx="549000" cy="360"/>
          </a:xfrm>
          <a:prstGeom prst="straightConnector1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cxnSp>
        <p:nvCxnSpPr>
          <p:cNvPr id="48" name="Line 11"/>
          <p:cNvCxnSpPr>
            <a:stCxn id="46" idx="3"/>
            <a:endCxn id="38" idx="1"/>
          </p:cNvCxnSpPr>
          <p:nvPr/>
        </p:nvCxnSpPr>
        <p:spPr>
          <a:xfrm>
            <a:off x="3410640" y="847080"/>
            <a:ext cx="768600" cy="360"/>
          </a:xfrm>
          <a:prstGeom prst="straightConnector1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sp>
        <p:nvSpPr>
          <p:cNvPr id="49" name="CustomShape 12"/>
          <p:cNvSpPr/>
          <p:nvPr/>
        </p:nvSpPr>
        <p:spPr>
          <a:xfrm>
            <a:off x="6007680" y="54864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Veracode scan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50" name="Line 13"/>
          <p:cNvCxnSpPr>
            <a:stCxn id="38" idx="3"/>
            <a:endCxn id="38" idx="3"/>
          </p:cNvCxnSpPr>
          <p:nvPr/>
        </p:nvCxnSpPr>
        <p:spPr>
          <a:xfrm>
            <a:off x="5486400" y="847080"/>
            <a:ext cx="360" cy="360"/>
          </a:xfrm>
          <a:prstGeom prst="straightConnector1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cxnSp>
        <p:nvCxnSpPr>
          <p:cNvPr id="51" name="Line 14"/>
          <p:cNvCxnSpPr>
            <a:stCxn id="50" idx="3"/>
            <a:endCxn id="49" idx="1"/>
          </p:cNvCxnSpPr>
          <p:nvPr/>
        </p:nvCxnSpPr>
        <p:spPr>
          <a:xfrm>
            <a:off x="5486400" y="847080"/>
            <a:ext cx="521640" cy="360"/>
          </a:xfrm>
          <a:prstGeom prst="straightConnector1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sp>
        <p:nvSpPr>
          <p:cNvPr id="52" name="CustomShape 15"/>
          <p:cNvSpPr/>
          <p:nvPr/>
        </p:nvSpPr>
        <p:spPr>
          <a:xfrm>
            <a:off x="274320" y="168876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Amazon ECR scan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53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cxnSp>
        <p:nvCxnSpPr>
          <p:cNvPr id="54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sp>
        <p:nvSpPr>
          <p:cNvPr id="55" name="CustomShape 18"/>
          <p:cNvSpPr/>
          <p:nvPr/>
        </p:nvSpPr>
        <p:spPr>
          <a:xfrm>
            <a:off x="7104960" y="168876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AWS Config</a:t>
            </a:r>
            <a:br/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AWS inspector</a:t>
            </a:r>
            <a:br/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GuardDuty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" name="Line 19"/>
          <p:cNvSpPr/>
          <p:nvPr/>
        </p:nvSpPr>
        <p:spPr>
          <a:xfrm>
            <a:off x="3840480" y="2011680"/>
            <a:ext cx="894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20"/>
          <p:cNvSpPr/>
          <p:nvPr/>
        </p:nvSpPr>
        <p:spPr>
          <a:xfrm>
            <a:off x="6400800" y="2011680"/>
            <a:ext cx="704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2020-06-30T22:02:30Z</dcterms:modified>
  <cp:revision>1</cp:revision>
  <dc:subject/>
  <dc:title/>
</cp:coreProperties>
</file>