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E29B9-0CC0-47DA-A0E5-077BA21A730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3BD0-3B24-4B67-84A9-A864E71B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3BD0-3B24-4B67-84A9-A864E71B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0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3BD0-3B24-4B67-84A9-A864E71B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A3BD0-3B24-4B67-84A9-A864E71B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54B7-0637-4BA6-A69F-ACA0ABF6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F063A-0493-4974-A61C-38A6A67C4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D987-8FA0-44B8-8DA8-C5690CBF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68FA-3303-4A96-91B6-FBECC509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6DB4-9D74-4473-BA03-F67E4309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A44-6638-4CE0-B5B1-07846B6D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0870B-470F-4350-9435-36FD181F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CE34-9247-4DE8-9DBE-7300796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C236-E4C5-411F-A784-D7F6B7FF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0134-51F2-42A1-A915-5971218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58973-BDD1-482F-8B7E-BEE934376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8836-0138-45EB-AA6D-FD4AB6DC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E8DB-8AA0-4B44-AA6A-F50CB623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9226-F4B1-403E-A257-BF0BF74B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DE96-345F-4AF4-87F4-D19ED43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5B77-FF4C-4390-BD01-1BC5FE78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4EB0-4EBE-4D62-B005-60FE010D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9E5-8481-42F4-B9AA-C989F7E1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011A-DAFB-47CC-B033-5C3157C8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4C0A-4B18-4B07-B5C8-6F555AF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DB27-2C5A-4A42-9F0E-40C32A38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A5CC-A8A3-4D4D-AFF8-06B7416E2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41A4-C7A9-4EAF-9A99-71FEC9CA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345A-CD49-479B-A252-8D694FEA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A600-03F7-4110-9205-8995A11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2000-93C8-46C2-AC03-330EFDE4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6DD1-7D97-4BF6-9681-7F37A0B6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40F1-B6F8-45DF-86F0-A499F614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792A5-957F-49F1-91B0-73DB688D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41C3B-5CD8-4F2F-A7C7-6C64AC43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6CB-86E2-4517-9F04-FC5412C2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423-DBA3-4BCC-947B-9EF22A48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B01B-C496-4878-B602-30E9E4F3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2D548-5389-4426-B803-828DC28AC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A4E52-B0E3-4923-9590-4B1768B35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F8537-6429-4096-ACF0-02ADCABE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D8105-A2C8-4FE7-854E-FE597987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9123-AF90-4BD5-9DB7-F0E17B64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1581E-F76B-4DF1-B722-51FE7A1A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2476-1977-4757-83E6-881EB1B0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E4837-56AA-4ED4-933F-59354F51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79BE-DAA0-432E-9579-ECF744FF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CAE36-308E-455F-A0AA-CA1AB316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F77E2-689A-454A-A0C7-0660C74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59E2C-4D00-4522-A714-7868AD19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7F98B-B484-4A2B-A37A-0264955A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39B6-F8D4-44D5-9888-4F462EA9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2538-7BAB-434D-80CA-5E77E117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613F6-F5F9-46FE-829D-0968BCC3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74D99-F5F9-4CE8-9F60-67F72AAE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36F9-E9C8-40BF-8A94-5228EA4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37C8E-2A35-4B0E-8DF9-0405E84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114-B992-4CBC-9F54-18EA6723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352D-B369-4A07-B729-97D5760B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6F9C-D906-462A-8147-53B9E73B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11ED-268A-428C-8F02-4872CE1A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3B8F-88A5-48CF-AB91-3FD0BE80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EBF7-31EC-4918-86AB-47704F2C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04D75-DEBC-4231-8E83-830902A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0CBE-8404-483D-84AA-1F75BCBF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21F7-3725-4A92-9062-00326D15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697F-7EF1-49FF-B0E2-629F3A660407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558D-D0E2-4A62-A4F0-F0EBEF714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B157-6F60-40F2-8504-CAA54B005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C53-9E61-49E3-96A3-9D9F4485E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4F1-C19A-4C58-801C-6F3E5BBE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9694"/>
            <a:ext cx="9144000" cy="103861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Angular Dashboard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304ED0-1182-4AE5-8D11-1A11B51CE6A9}"/>
              </a:ext>
            </a:extLst>
          </p:cNvPr>
          <p:cNvSpPr txBox="1">
            <a:spLocks/>
          </p:cNvSpPr>
          <p:nvPr/>
        </p:nvSpPr>
        <p:spPr>
          <a:xfrm>
            <a:off x="1524000" y="3866324"/>
            <a:ext cx="9144000" cy="510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</a:rPr>
              <a:t>Azanae</a:t>
            </a:r>
            <a:r>
              <a:rPr lang="en-US" sz="3200" b="1" dirty="0">
                <a:solidFill>
                  <a:schemeClr val="bg1"/>
                </a:solidFill>
              </a:rPr>
              <a:t> Bond-Brooks </a:t>
            </a:r>
          </a:p>
        </p:txBody>
      </p:sp>
    </p:spTree>
    <p:extLst>
      <p:ext uri="{BB962C8B-B14F-4D97-AF65-F5344CB8AC3E}">
        <p14:creationId xmlns:p14="http://schemas.microsoft.com/office/powerpoint/2010/main" val="20344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BDF2-B7D1-4786-B680-4B8F8B51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Scenario (Product Dashboard)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4EE1-59D0-4E4E-A33B-2DD4656D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REST API ( CRUD Operations) in Spring</a:t>
            </a:r>
          </a:p>
          <a:p>
            <a:pPr lvl="1"/>
            <a:r>
              <a:rPr lang="en-US" sz="2000" b="1" dirty="0"/>
              <a:t>Add, update, and retrieve product information</a:t>
            </a:r>
          </a:p>
          <a:p>
            <a:r>
              <a:rPr lang="en-US" sz="2400" b="1" dirty="0"/>
              <a:t>Hibernate (ORM)</a:t>
            </a:r>
          </a:p>
          <a:p>
            <a:pPr lvl="1"/>
            <a:r>
              <a:rPr lang="en-US" sz="2000" b="1" dirty="0"/>
              <a:t>Interact with a SQL database</a:t>
            </a:r>
          </a:p>
          <a:p>
            <a:r>
              <a:rPr lang="en-US" sz="2400" b="1" dirty="0"/>
              <a:t>Angular</a:t>
            </a:r>
          </a:p>
          <a:p>
            <a:pPr lvl="1"/>
            <a:r>
              <a:rPr lang="en-US" sz="2000" b="1" dirty="0"/>
              <a:t>Utilized on the front-end</a:t>
            </a:r>
          </a:p>
          <a:p>
            <a:r>
              <a:rPr lang="en-US" sz="2400" b="1" dirty="0"/>
              <a:t>MVP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85FC83-2B20-4571-B1E7-2D58A795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5780" y="4875992"/>
            <a:ext cx="1600439" cy="14359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5D59831-A138-4E6F-86DE-633CEC6AE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9926" y="4875992"/>
            <a:ext cx="2229743" cy="1545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A7A7F-66CC-44B4-9EB0-3D48330C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38" y="4656215"/>
            <a:ext cx="1985211" cy="19852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115B46-3D31-4840-9C14-366EA521671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29669" y="5648821"/>
            <a:ext cx="8953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C153E5-BA0F-478D-8DD4-8CAC818999DD}"/>
              </a:ext>
            </a:extLst>
          </p:cNvPr>
          <p:cNvCxnSpPr>
            <a:cxnSpLocks/>
          </p:cNvCxnSpPr>
          <p:nvPr/>
        </p:nvCxnSpPr>
        <p:spPr>
          <a:xfrm flipV="1">
            <a:off x="7364821" y="5593946"/>
            <a:ext cx="7933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89DD-8CDA-42EA-BD6A-31408B6A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Build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C8EB-F73B-42D3-B26F-D9D686B5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Remote MySQL  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Hostinger</a:t>
            </a:r>
            <a:endParaRPr lang="en-US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Tables/Columns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Products (id (PRIMARY) , </a:t>
            </a:r>
            <a:r>
              <a:rPr lang="en-US" sz="2000" b="1" dirty="0" err="1">
                <a:solidFill>
                  <a:schemeClr val="bg1"/>
                </a:solidFill>
              </a:rPr>
              <a:t>productName</a:t>
            </a:r>
            <a:r>
              <a:rPr lang="en-US" sz="2000" b="1" dirty="0">
                <a:solidFill>
                  <a:schemeClr val="bg1"/>
                </a:solidFill>
              </a:rPr>
              <a:t> , category , </a:t>
            </a:r>
            <a:r>
              <a:rPr lang="en-US" sz="2000" b="1" dirty="0" err="1">
                <a:solidFill>
                  <a:schemeClr val="bg1"/>
                </a:solidFill>
              </a:rPr>
              <a:t>fullPrice</a:t>
            </a:r>
            <a:r>
              <a:rPr lang="en-US" sz="2000" b="1" dirty="0">
                <a:solidFill>
                  <a:schemeClr val="bg1"/>
                </a:solidFill>
              </a:rPr>
              <a:t> …)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Categories (id , </a:t>
            </a:r>
            <a:r>
              <a:rPr lang="en-US" sz="2000" b="1" dirty="0" err="1">
                <a:solidFill>
                  <a:schemeClr val="bg1"/>
                </a:solidFill>
              </a:rPr>
              <a:t>categoryName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Suppliers (id , </a:t>
            </a:r>
            <a:r>
              <a:rPr lang="en-US" sz="2000" b="1" dirty="0" err="1">
                <a:solidFill>
                  <a:schemeClr val="bg1"/>
                </a:solidFill>
              </a:rPr>
              <a:t>supplierName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Tool Used</a:t>
            </a:r>
          </a:p>
          <a:p>
            <a:pPr lvl="1"/>
            <a:r>
              <a:rPr lang="en-US" sz="2000" b="1" dirty="0" err="1">
                <a:solidFill>
                  <a:schemeClr val="bg1"/>
                </a:solidFill>
              </a:rPr>
              <a:t>DataGrip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8915-0B1B-40BE-A14A-1353D33A1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6" y="4360985"/>
            <a:ext cx="1623407" cy="1623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C0B61-F6F1-4BD6-B9A5-A3873856B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68" y="944206"/>
            <a:ext cx="3135923" cy="17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2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7B1-C892-4DD9-9534-61E246D7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Create REST API with Spring Boot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5FAE3-77E4-4E24-875A-B290155F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01" y="2103437"/>
            <a:ext cx="2963495" cy="13255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3660F-E216-44E5-9652-177A203A90A7}"/>
              </a:ext>
            </a:extLst>
          </p:cNvPr>
          <p:cNvSpPr/>
          <p:nvPr/>
        </p:nvSpPr>
        <p:spPr>
          <a:xfrm>
            <a:off x="1285260" y="1601963"/>
            <a:ext cx="372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1. Create the Spring Boot Project.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ADF11-89C4-4620-BB29-0A7194B3E7C1}"/>
              </a:ext>
            </a:extLst>
          </p:cNvPr>
          <p:cNvSpPr/>
          <p:nvPr/>
        </p:nvSpPr>
        <p:spPr>
          <a:xfrm>
            <a:off x="901453" y="3700648"/>
            <a:ext cx="44929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Web</a:t>
            </a:r>
            <a:r>
              <a:rPr lang="en-US" sz="2000" dirty="0"/>
              <a:t> — Full-stack web development with Tomcat and 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DevTools</a:t>
            </a:r>
            <a:r>
              <a:rPr lang="en-US" sz="2000" dirty="0"/>
              <a:t> — Spring Boot Development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JPA</a:t>
            </a:r>
            <a:r>
              <a:rPr lang="en-US" sz="2000" dirty="0"/>
              <a:t> — Java Persistence API including spring-data-JPA, spring-</a:t>
            </a:r>
            <a:r>
              <a:rPr lang="en-US" sz="2000" dirty="0" err="1"/>
              <a:t>orm</a:t>
            </a:r>
            <a:r>
              <a:rPr lang="en-US" sz="2000" dirty="0"/>
              <a:t>, and 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MySQL</a:t>
            </a:r>
            <a:r>
              <a:rPr lang="en-US" sz="2000" dirty="0"/>
              <a:t> — MySQL JDBC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13401-09EA-485C-B1BA-62E928199DA6}"/>
              </a:ext>
            </a:extLst>
          </p:cNvPr>
          <p:cNvSpPr/>
          <p:nvPr/>
        </p:nvSpPr>
        <p:spPr>
          <a:xfrm>
            <a:off x="6318189" y="1401908"/>
            <a:ext cx="3807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Define Database Configurations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128B4-5865-4391-8FFB-1BED4BEB7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3" y="1917250"/>
            <a:ext cx="4776037" cy="18650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696527-EA80-4E9C-8F27-33D8E2736BCF}"/>
              </a:ext>
            </a:extLst>
          </p:cNvPr>
          <p:cNvSpPr/>
          <p:nvPr/>
        </p:nvSpPr>
        <p:spPr>
          <a:xfrm>
            <a:off x="7020850" y="3897549"/>
            <a:ext cx="240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3. Create Entity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77577D-52A9-437F-8AC0-2372BF5C5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49" y="4412891"/>
            <a:ext cx="3571875" cy="18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3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C399-7D1E-4A95-868E-29FC7D9A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REST API with Spring Boot (Cont.)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5B91F-54D3-438E-B1FC-2F965E345304}"/>
              </a:ext>
            </a:extLst>
          </p:cNvPr>
          <p:cNvSpPr/>
          <p:nvPr/>
        </p:nvSpPr>
        <p:spPr>
          <a:xfrm>
            <a:off x="1519058" y="1490320"/>
            <a:ext cx="3943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4. Create JPA Data Repository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FF258-BA96-4CE6-8495-E972E7614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9709"/>
            <a:ext cx="5305425" cy="714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6B82CD-704D-4E31-88CF-0CBE39362822}"/>
              </a:ext>
            </a:extLst>
          </p:cNvPr>
          <p:cNvSpPr/>
          <p:nvPr/>
        </p:nvSpPr>
        <p:spPr>
          <a:xfrm>
            <a:off x="450408" y="2954407"/>
            <a:ext cx="4137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5. Create Rest Controllers and Map API Requests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6AB1B-6CC5-4A78-B138-914D81BE4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68" y="3549650"/>
            <a:ext cx="2990850" cy="2943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F33B6-FDC9-4631-967E-C6AE0BB8A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88" y="2059709"/>
            <a:ext cx="2275472" cy="35287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74E194-977B-447E-8EF1-F8FE96D34730}"/>
              </a:ext>
            </a:extLst>
          </p:cNvPr>
          <p:cNvSpPr/>
          <p:nvPr/>
        </p:nvSpPr>
        <p:spPr>
          <a:xfrm>
            <a:off x="9530985" y="2459504"/>
            <a:ext cx="1874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6. Test API in Postman.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Deployed to Heroku for Remote Access </a:t>
            </a:r>
          </a:p>
        </p:txBody>
      </p:sp>
    </p:spTree>
    <p:extLst>
      <p:ext uri="{BB962C8B-B14F-4D97-AF65-F5344CB8AC3E}">
        <p14:creationId xmlns:p14="http://schemas.microsoft.com/office/powerpoint/2010/main" val="266175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6266-6F10-4B54-A3E4-5D8CA294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Front-End using Angular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20F114-6742-4838-A769-510D57E90636}"/>
              </a:ext>
            </a:extLst>
          </p:cNvPr>
          <p:cNvSpPr/>
          <p:nvPr/>
        </p:nvSpPr>
        <p:spPr>
          <a:xfrm>
            <a:off x="1419488" y="140599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1. Create a new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13898-A866-485C-B8B4-7C2043D70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0" y="1938862"/>
            <a:ext cx="3669145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1E030A-8BB1-4CB3-900A-3B87C1CB544B}"/>
              </a:ext>
            </a:extLst>
          </p:cNvPr>
          <p:cNvSpPr/>
          <p:nvPr/>
        </p:nvSpPr>
        <p:spPr>
          <a:xfrm>
            <a:off x="6336616" y="1405994"/>
            <a:ext cx="3093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2. Add Project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3D9D8-9B96-40D8-A7CA-3F4414D91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86" y="2023418"/>
            <a:ext cx="5372100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0156BF-8E3F-4256-957A-441614649EDC}"/>
              </a:ext>
            </a:extLst>
          </p:cNvPr>
          <p:cNvSpPr/>
          <p:nvPr/>
        </p:nvSpPr>
        <p:spPr>
          <a:xfrm>
            <a:off x="1542540" y="3228945"/>
            <a:ext cx="2643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4. Create Dashboard UI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C2E230-66A4-4982-BB20-140F78E05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39" y="3694035"/>
            <a:ext cx="3306553" cy="16050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76ED80-AEC9-4929-B17F-7C8ADC799C0A}"/>
              </a:ext>
            </a:extLst>
          </p:cNvPr>
          <p:cNvSpPr/>
          <p:nvPr/>
        </p:nvSpPr>
        <p:spPr>
          <a:xfrm>
            <a:off x="5377486" y="3228945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5. Add Functionality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F82DE-3F42-49B9-92DE-25B5F50A0591}"/>
              </a:ext>
            </a:extLst>
          </p:cNvPr>
          <p:cNvSpPr txBox="1"/>
          <p:nvPr/>
        </p:nvSpPr>
        <p:spPr>
          <a:xfrm>
            <a:off x="5428909" y="3615341"/>
            <a:ext cx="22154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Sort / Paginator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CRUD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Supplier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234E9-13FE-4D98-8846-6FAEB73DB0A0}"/>
              </a:ext>
            </a:extLst>
          </p:cNvPr>
          <p:cNvSpPr/>
          <p:nvPr/>
        </p:nvSpPr>
        <p:spPr>
          <a:xfrm>
            <a:off x="8660579" y="3612021"/>
            <a:ext cx="863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6. Test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06CC5B-02BB-4DCA-A6FE-85C2FFD8D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36" y="4091768"/>
            <a:ext cx="2057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84E9-B816-4556-A045-0813CDF3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Resource / Tools</a:t>
            </a:r>
          </a:p>
        </p:txBody>
      </p:sp>
    </p:spTree>
    <p:extLst>
      <p:ext uri="{BB962C8B-B14F-4D97-AF65-F5344CB8AC3E}">
        <p14:creationId xmlns:p14="http://schemas.microsoft.com/office/powerpoint/2010/main" val="403117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218</Words>
  <Application>Microsoft Office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Angular Dashboard Project</vt:lpstr>
      <vt:lpstr>Scenario (Product Dashboard)</vt:lpstr>
      <vt:lpstr>Build SQL Database</vt:lpstr>
      <vt:lpstr>Create REST API with Spring Boot </vt:lpstr>
      <vt:lpstr>Create REST API with Spring Boot (Cont.) </vt:lpstr>
      <vt:lpstr>Build Front-End using Angular</vt:lpstr>
      <vt:lpstr>Resource /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Dashboard Project</dc:title>
  <dc:creator>Nae</dc:creator>
  <cp:lastModifiedBy>Nae</cp:lastModifiedBy>
  <cp:revision>22</cp:revision>
  <dcterms:created xsi:type="dcterms:W3CDTF">2019-10-03T02:04:11Z</dcterms:created>
  <dcterms:modified xsi:type="dcterms:W3CDTF">2019-10-03T04:10:34Z</dcterms:modified>
</cp:coreProperties>
</file>