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0A46-7B6E-483C-8B7C-C6D0D199170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E8D7-E965-4E91-95C1-AF36753F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94" t="8014" r="21716" b="3572"/>
          <a:stretch/>
        </p:blipFill>
        <p:spPr>
          <a:xfrm>
            <a:off x="2049379" y="1395663"/>
            <a:ext cx="7387390" cy="530993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520617" y="314815"/>
            <a:ext cx="2815390" cy="946485"/>
          </a:xfrm>
          <a:prstGeom prst="wedgeEllipseCallout">
            <a:avLst>
              <a:gd name="adj1" fmla="val 119"/>
              <a:gd name="adj2" fmla="val 98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code snippet is shown here</a:t>
            </a:r>
            <a:endParaRPr 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645694" y="2939722"/>
            <a:ext cx="2302042" cy="1620253"/>
          </a:xfrm>
          <a:prstGeom prst="wedgeEllipseCallout">
            <a:avLst>
              <a:gd name="adj1" fmla="val 73061"/>
              <a:gd name="adj2" fmla="val 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Remaining time for giving the output of the current code snippet</a:t>
            </a:r>
            <a:endParaRPr lang="en-US" sz="1600" dirty="0"/>
          </a:p>
        </p:txBody>
      </p:sp>
      <p:sp>
        <p:nvSpPr>
          <p:cNvPr id="8" name="Oval Callout 7"/>
          <p:cNvSpPr/>
          <p:nvPr/>
        </p:nvSpPr>
        <p:spPr>
          <a:xfrm>
            <a:off x="5626768" y="437138"/>
            <a:ext cx="3886200" cy="946485"/>
          </a:xfrm>
          <a:prstGeom prst="wedgeEllipseCallout">
            <a:avLst>
              <a:gd name="adj1" fmla="val -31372"/>
              <a:gd name="adj2" fmla="val 107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Type here the output of the code snippet shown on the left</a:t>
            </a:r>
            <a:endParaRPr lang="en-US" sz="1600" dirty="0"/>
          </a:p>
        </p:txBody>
      </p:sp>
      <p:sp>
        <p:nvSpPr>
          <p:cNvPr id="9" name="Oval Callout 8"/>
          <p:cNvSpPr/>
          <p:nvPr/>
        </p:nvSpPr>
        <p:spPr>
          <a:xfrm>
            <a:off x="8578515" y="1395663"/>
            <a:ext cx="3364832" cy="808118"/>
          </a:xfrm>
          <a:prstGeom prst="wedgeEllipseCallout">
            <a:avLst>
              <a:gd name="adj1" fmla="val -110272"/>
              <a:gd name="adj2" fmla="val 154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Click here when you </a:t>
            </a:r>
            <a:r>
              <a:rPr lang="en-US" sz="1600" dirty="0" smtClean="0"/>
              <a:t>finish</a:t>
            </a:r>
            <a:endParaRPr lang="en-US" sz="1600" dirty="0"/>
          </a:p>
        </p:txBody>
      </p:sp>
      <p:sp>
        <p:nvSpPr>
          <p:cNvPr id="10" name="Oval Callout 9"/>
          <p:cNvSpPr/>
          <p:nvPr/>
        </p:nvSpPr>
        <p:spPr>
          <a:xfrm>
            <a:off x="8634663" y="2342149"/>
            <a:ext cx="2614863" cy="946485"/>
          </a:xfrm>
          <a:prstGeom prst="wedgeEllipseCallout">
            <a:avLst>
              <a:gd name="adj1" fmla="val -107837"/>
              <a:gd name="adj2" fmla="val 32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can skip by clicking here</a:t>
            </a:r>
            <a:endParaRPr lang="en-US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9015661" y="3753853"/>
            <a:ext cx="2614863" cy="946485"/>
          </a:xfrm>
          <a:prstGeom prst="wedgeEllipseCallout">
            <a:avLst>
              <a:gd name="adj1" fmla="val -81456"/>
              <a:gd name="adj2" fmla="val -10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Your progress</a:t>
            </a:r>
            <a:endParaRPr lang="en-US" sz="1600" dirty="0"/>
          </a:p>
        </p:txBody>
      </p:sp>
      <p:sp>
        <p:nvSpPr>
          <p:cNvPr id="12" name="Oval Callout 11"/>
          <p:cNvSpPr/>
          <p:nvPr/>
        </p:nvSpPr>
        <p:spPr>
          <a:xfrm>
            <a:off x="405063" y="1006636"/>
            <a:ext cx="2302042" cy="1544059"/>
          </a:xfrm>
          <a:prstGeom prst="wedgeEllipseCallout">
            <a:avLst>
              <a:gd name="adj1" fmla="val 57267"/>
              <a:gd name="adj2" fmla="val 12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'print()' prints the output without spaces or new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32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Amdocs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Shulamyt Ajami</dc:creator>
  <cp:lastModifiedBy>Shulamyt Ajami</cp:lastModifiedBy>
  <cp:revision>6</cp:revision>
  <dcterms:created xsi:type="dcterms:W3CDTF">2016-07-30T21:31:14Z</dcterms:created>
  <dcterms:modified xsi:type="dcterms:W3CDTF">2016-07-31T18:17:35Z</dcterms:modified>
</cp:coreProperties>
</file>