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p:notesSz cx="7102475" cy="102330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B8140-A118-4586-8BFD-E460201557F8}" type="doc">
      <dgm:prSet loTypeId="urn:microsoft.com/office/officeart/2005/8/layout/vList2" loCatId="list" qsTypeId="urn:microsoft.com/office/officeart/2009/2/quickstyle/3d8" qsCatId="3D" csTypeId="urn:microsoft.com/office/officeart/2005/8/colors/accent1_5" csCatId="accent1" phldr="1"/>
      <dgm:spPr/>
      <dgm:t>
        <a:bodyPr/>
        <a:lstStyle/>
        <a:p>
          <a:endParaRPr lang="en-US"/>
        </a:p>
      </dgm:t>
    </dgm:pt>
    <dgm:pt modelId="{3549E062-2E74-478A-AB5A-80CF121DDE5A}">
      <dgm:prSet custT="1"/>
      <dgm:spPr/>
      <dgm:t>
        <a:bodyPr/>
        <a:lstStyle/>
        <a:p>
          <a:pPr algn="just" rtl="1"/>
          <a:r>
            <a:rPr lang="ar-SA" sz="4000" b="1" dirty="0"/>
            <a:t>سؤالك قد يفتح آفاقاً جديدة لم تُسْبَر ..</a:t>
          </a:r>
          <a:r>
            <a:rPr lang="en-US" sz="4000" b="1" dirty="0"/>
            <a:t> </a:t>
          </a:r>
          <a:r>
            <a:rPr lang="ar-SA" sz="4000" b="1" dirty="0"/>
            <a:t>أو يطرق أبواباً مغلقة لم تُفتح</a:t>
          </a:r>
          <a:r>
            <a:rPr lang="en-US" sz="4000" b="1" dirty="0"/>
            <a:t> </a:t>
          </a:r>
          <a:r>
            <a:rPr lang="ar-SA" sz="4000" b="1" dirty="0"/>
            <a:t>..</a:t>
          </a:r>
          <a:r>
            <a:rPr lang="en-US" sz="4000" b="1" dirty="0"/>
            <a:t> </a:t>
          </a:r>
          <a:r>
            <a:rPr lang="en-US" sz="4000" b="1" dirty="0">
              <a:solidFill>
                <a:srgbClr val="FF0000"/>
              </a:solidFill>
            </a:rPr>
            <a:t> </a:t>
          </a:r>
          <a:r>
            <a:rPr lang="ar-SA" sz="4000" b="1" dirty="0">
              <a:solidFill>
                <a:srgbClr val="FF0000"/>
              </a:solidFill>
            </a:rPr>
            <a:t>#</a:t>
          </a:r>
          <a:r>
            <a:rPr lang="ar-SA" sz="4000" b="1" dirty="0" err="1">
              <a:solidFill>
                <a:srgbClr val="FF0000"/>
              </a:solidFill>
            </a:rPr>
            <a:t>تأملات_حياة</a:t>
          </a:r>
          <a:endParaRPr lang="en-US" sz="4000" dirty="0">
            <a:solidFill>
              <a:srgbClr val="FF0000"/>
            </a:solidFill>
          </a:endParaRPr>
        </a:p>
      </dgm:t>
    </dgm:pt>
    <dgm:pt modelId="{BAE074D8-653C-496C-A721-5CD059B841DC}" type="parTrans" cxnId="{D2C7E8B9-4E4F-47CD-AFAF-9F7D975E98B1}">
      <dgm:prSet/>
      <dgm:spPr/>
      <dgm:t>
        <a:bodyPr/>
        <a:lstStyle/>
        <a:p>
          <a:pPr rtl="1"/>
          <a:endParaRPr lang="en-US" sz="1200"/>
        </a:p>
      </dgm:t>
    </dgm:pt>
    <dgm:pt modelId="{48F1A73B-3A69-44A1-85DD-6DE4EE2B4E67}" type="sibTrans" cxnId="{D2C7E8B9-4E4F-47CD-AFAF-9F7D975E98B1}">
      <dgm:prSet/>
      <dgm:spPr/>
      <dgm:t>
        <a:bodyPr/>
        <a:lstStyle/>
        <a:p>
          <a:pPr rtl="1"/>
          <a:endParaRPr lang="en-US" sz="1200"/>
        </a:p>
      </dgm:t>
    </dgm:pt>
    <dgm:pt modelId="{4C807DCB-7DD9-4A7E-9245-4261F8989F92}" type="pres">
      <dgm:prSet presAssocID="{BD3B8140-A118-4586-8BFD-E460201557F8}" presName="linear" presStyleCnt="0">
        <dgm:presLayoutVars>
          <dgm:animLvl val="lvl"/>
          <dgm:resizeHandles val="exact"/>
        </dgm:presLayoutVars>
      </dgm:prSet>
      <dgm:spPr/>
    </dgm:pt>
    <dgm:pt modelId="{9E002571-30F7-4B7F-AA72-515C6CC79A4C}" type="pres">
      <dgm:prSet presAssocID="{3549E062-2E74-478A-AB5A-80CF121DDE5A}" presName="parentText" presStyleLbl="node1" presStyleIdx="0" presStyleCnt="1" custLinFactNeighborX="-4706" custLinFactNeighborY="-75039">
        <dgm:presLayoutVars>
          <dgm:chMax val="0"/>
          <dgm:bulletEnabled val="1"/>
        </dgm:presLayoutVars>
      </dgm:prSet>
      <dgm:spPr/>
    </dgm:pt>
  </dgm:ptLst>
  <dgm:cxnLst>
    <dgm:cxn modelId="{856D32AE-AB69-40C7-B072-C38D8158C98D}" type="presOf" srcId="{3549E062-2E74-478A-AB5A-80CF121DDE5A}" destId="{9E002571-30F7-4B7F-AA72-515C6CC79A4C}" srcOrd="0" destOrd="0" presId="urn:microsoft.com/office/officeart/2005/8/layout/vList2"/>
    <dgm:cxn modelId="{D2C7E8B9-4E4F-47CD-AFAF-9F7D975E98B1}" srcId="{BD3B8140-A118-4586-8BFD-E460201557F8}" destId="{3549E062-2E74-478A-AB5A-80CF121DDE5A}" srcOrd="0" destOrd="0" parTransId="{BAE074D8-653C-496C-A721-5CD059B841DC}" sibTransId="{48F1A73B-3A69-44A1-85DD-6DE4EE2B4E67}"/>
    <dgm:cxn modelId="{7DFE22F9-46FC-446F-8281-8B45759248B2}" type="presOf" srcId="{BD3B8140-A118-4586-8BFD-E460201557F8}" destId="{4C807DCB-7DD9-4A7E-9245-4261F8989F92}" srcOrd="0" destOrd="0" presId="urn:microsoft.com/office/officeart/2005/8/layout/vList2"/>
    <dgm:cxn modelId="{44811598-CC00-46DE-A5FB-F2DC2BBDAF61}" type="presParOf" srcId="{4C807DCB-7DD9-4A7E-9245-4261F8989F92}" destId="{9E002571-30F7-4B7F-AA72-515C6CC79A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02571-30F7-4B7F-AA72-515C6CC79A4C}">
      <dsp:nvSpPr>
        <dsp:cNvPr id="0" name=""/>
        <dsp:cNvSpPr/>
      </dsp:nvSpPr>
      <dsp:spPr>
        <a:xfrm>
          <a:off x="0" y="0"/>
          <a:ext cx="8905432" cy="1559025"/>
        </a:xfrm>
        <a:prstGeom prst="roundRect">
          <a:avLst/>
        </a:prstGeom>
        <a:solidFill>
          <a:schemeClr val="accent1">
            <a:alpha val="90000"/>
            <a:hueOff val="0"/>
            <a:satOff val="0"/>
            <a:lumOff val="0"/>
            <a:alphaOff val="0"/>
          </a:schemeClr>
        </a:solidFill>
        <a:ln>
          <a:noFill/>
        </a:ln>
        <a:effectLst>
          <a:outerShdw blurRad="38100" dist="300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just" defTabSz="1778000" rtl="1">
            <a:lnSpc>
              <a:spcPct val="90000"/>
            </a:lnSpc>
            <a:spcBef>
              <a:spcPct val="0"/>
            </a:spcBef>
            <a:spcAft>
              <a:spcPct val="35000"/>
            </a:spcAft>
            <a:buNone/>
          </a:pPr>
          <a:r>
            <a:rPr lang="ar-SA" sz="4000" b="1" kern="1200" dirty="0"/>
            <a:t>سؤالك قد يفتح آفاقاً جديدة لم تُسْبَر ..</a:t>
          </a:r>
          <a:r>
            <a:rPr lang="en-US" sz="4000" b="1" kern="1200" dirty="0"/>
            <a:t> </a:t>
          </a:r>
          <a:r>
            <a:rPr lang="ar-SA" sz="4000" b="1" kern="1200" dirty="0"/>
            <a:t>أو يطرق أبواباً مغلقة لم تُفتح</a:t>
          </a:r>
          <a:r>
            <a:rPr lang="en-US" sz="4000" b="1" kern="1200" dirty="0"/>
            <a:t> </a:t>
          </a:r>
          <a:r>
            <a:rPr lang="ar-SA" sz="4000" b="1" kern="1200" dirty="0"/>
            <a:t>..</a:t>
          </a:r>
          <a:r>
            <a:rPr lang="en-US" sz="4000" b="1" kern="1200" dirty="0"/>
            <a:t> </a:t>
          </a:r>
          <a:r>
            <a:rPr lang="en-US" sz="4000" b="1" kern="1200" dirty="0">
              <a:solidFill>
                <a:srgbClr val="FF0000"/>
              </a:solidFill>
            </a:rPr>
            <a:t> </a:t>
          </a:r>
          <a:r>
            <a:rPr lang="ar-SA" sz="4000" b="1" kern="1200" dirty="0">
              <a:solidFill>
                <a:srgbClr val="FF0000"/>
              </a:solidFill>
            </a:rPr>
            <a:t>#</a:t>
          </a:r>
          <a:r>
            <a:rPr lang="ar-SA" sz="4000" b="1" kern="1200" dirty="0" err="1">
              <a:solidFill>
                <a:srgbClr val="FF0000"/>
              </a:solidFill>
            </a:rPr>
            <a:t>تأملات_حياة</a:t>
          </a:r>
          <a:endParaRPr lang="en-US" sz="4000" kern="1200" dirty="0">
            <a:solidFill>
              <a:srgbClr val="FF0000"/>
            </a:solidFill>
          </a:endParaRPr>
        </a:p>
      </dsp:txBody>
      <dsp:txXfrm>
        <a:off x="76105" y="76105"/>
        <a:ext cx="8753222"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4400" spc="-1" strike="noStrike">
                <a:solidFill>
                  <a:srgbClr val="ffffff"/>
                </a:solidFill>
                <a:latin typeface="Calibri"/>
              </a:rPr>
              <a:t>Click to move the slide</a:t>
            </a:r>
            <a:endParaRPr b="0" lang="en-US" sz="4400" spc="-1" strike="noStrike">
              <a:solidFill>
                <a:srgbClr val="ffffff"/>
              </a:solidFill>
              <a:latin typeface="Calibri"/>
            </a:endParaRPr>
          </a:p>
        </p:txBody>
      </p:sp>
      <p:sp>
        <p:nvSpPr>
          <p:cNvPr id="184" name="PlaceHolder 2"/>
          <p:cNvSpPr>
            <a:spLocks noGrp="1"/>
          </p:cNvSpPr>
          <p:nvPr>
            <p:ph type="body"/>
          </p:nvPr>
        </p:nvSpPr>
        <p:spPr>
          <a:xfrm>
            <a:off x="756000" y="5078520"/>
            <a:ext cx="6047640" cy="4811040"/>
          </a:xfrm>
          <a:prstGeom prst="rect">
            <a:avLst/>
          </a:prstGeom>
        </p:spPr>
        <p:txBody>
          <a:bodyPr lIns="0" rIns="0" tIns="0" bIns="0">
            <a:noAutofit/>
          </a:bodyPr>
          <a:p>
            <a:r>
              <a:rPr b="0" lang="en" sz="2000" spc="-1" strike="noStrike">
                <a:latin typeface="Arial"/>
              </a:rPr>
              <a:t>Click to edit the notes format</a:t>
            </a:r>
            <a:endParaRPr b="0" lang="en" sz="2000" spc="-1" strike="noStrike">
              <a:latin typeface="Arial"/>
            </a:endParaRPr>
          </a:p>
        </p:txBody>
      </p:sp>
      <p:sp>
        <p:nvSpPr>
          <p:cNvPr id="185" name="PlaceHolder 3"/>
          <p:cNvSpPr>
            <a:spLocks noGrp="1"/>
          </p:cNvSpPr>
          <p:nvPr>
            <p:ph type="hdr"/>
          </p:nvPr>
        </p:nvSpPr>
        <p:spPr>
          <a:xfrm>
            <a:off x="0" y="0"/>
            <a:ext cx="3280680" cy="534240"/>
          </a:xfrm>
          <a:prstGeom prst="rect">
            <a:avLst/>
          </a:prstGeom>
        </p:spPr>
        <p:txBody>
          <a:bodyPr lIns="0" rIns="0" tIns="0" bIns="0">
            <a:noAutofit/>
          </a:bodyPr>
          <a:p>
            <a:r>
              <a:rPr b="0" lang="en" sz="1400" spc="-1" strike="noStrike">
                <a:latin typeface="Times New Roman"/>
              </a:rPr>
              <a:t>&lt;header&gt;</a:t>
            </a:r>
            <a:endParaRPr b="0" lang="en" sz="1400" spc="-1" strike="noStrike">
              <a:latin typeface="Times New Roman"/>
            </a:endParaRPr>
          </a:p>
        </p:txBody>
      </p:sp>
      <p:sp>
        <p:nvSpPr>
          <p:cNvPr id="186" name="PlaceHolder 4"/>
          <p:cNvSpPr>
            <a:spLocks noGrp="1"/>
          </p:cNvSpPr>
          <p:nvPr>
            <p:ph type="dt"/>
          </p:nvPr>
        </p:nvSpPr>
        <p:spPr>
          <a:xfrm>
            <a:off x="4278960" y="0"/>
            <a:ext cx="3280680" cy="534240"/>
          </a:xfrm>
          <a:prstGeom prst="rect">
            <a:avLst/>
          </a:prstGeom>
        </p:spPr>
        <p:txBody>
          <a:bodyPr lIns="0" rIns="0" tIns="0" bIns="0">
            <a:noAutofit/>
          </a:bodyPr>
          <a:p>
            <a:pPr algn="r"/>
            <a:r>
              <a:rPr b="0" lang="en" sz="1400" spc="-1" strike="noStrike">
                <a:latin typeface="Times New Roman"/>
              </a:rPr>
              <a:t>&lt;date/time&gt;</a:t>
            </a:r>
            <a:endParaRPr b="0" lang="en" sz="1400" spc="-1" strike="noStrike">
              <a:latin typeface="Times New Roman"/>
            </a:endParaRPr>
          </a:p>
        </p:txBody>
      </p:sp>
      <p:sp>
        <p:nvSpPr>
          <p:cNvPr id="187" name="PlaceHolder 5"/>
          <p:cNvSpPr>
            <a:spLocks noGrp="1"/>
          </p:cNvSpPr>
          <p:nvPr>
            <p:ph type="ftr"/>
          </p:nvPr>
        </p:nvSpPr>
        <p:spPr>
          <a:xfrm>
            <a:off x="0" y="10157400"/>
            <a:ext cx="3280680" cy="534240"/>
          </a:xfrm>
          <a:prstGeom prst="rect">
            <a:avLst/>
          </a:prstGeom>
        </p:spPr>
        <p:txBody>
          <a:bodyPr lIns="0" rIns="0" tIns="0" bIns="0" anchor="b">
            <a:noAutofit/>
          </a:bodyPr>
          <a:p>
            <a:r>
              <a:rPr b="0" lang="en" sz="1400" spc="-1" strike="noStrike">
                <a:latin typeface="Times New Roman"/>
              </a:rPr>
              <a:t>&lt;footer&gt;</a:t>
            </a:r>
            <a:endParaRPr b="0" lang="en" sz="1400" spc="-1" strike="noStrike">
              <a:latin typeface="Times New Roman"/>
            </a:endParaRPr>
          </a:p>
        </p:txBody>
      </p:sp>
      <p:sp>
        <p:nvSpPr>
          <p:cNvPr id="18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8297D4D-5F2F-4C2D-A3C2-8D363C78F158}" type="slidenum">
              <a:rPr b="0" lang="en" sz="1400" spc="-1" strike="noStrike">
                <a:latin typeface="Times New Roman"/>
              </a:rPr>
              <a:t>&lt;number&gt;</a:t>
            </a:fld>
            <a:endParaRPr b="0" lang="e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992160" y="766800"/>
            <a:ext cx="5117760" cy="3838320"/>
          </a:xfrm>
          <a:prstGeom prst="rect">
            <a:avLst/>
          </a:prstGeom>
        </p:spPr>
      </p:sp>
      <p:sp>
        <p:nvSpPr>
          <p:cNvPr id="254" name="PlaceHolder 2"/>
          <p:cNvSpPr>
            <a:spLocks noGrp="1"/>
          </p:cNvSpPr>
          <p:nvPr>
            <p:ph type="body"/>
          </p:nvPr>
        </p:nvSpPr>
        <p:spPr>
          <a:xfrm>
            <a:off x="709560" y="4861080"/>
            <a:ext cx="5682960" cy="4605120"/>
          </a:xfrm>
          <a:prstGeom prst="rect">
            <a:avLst/>
          </a:prstGeom>
        </p:spPr>
        <p:txBody>
          <a:bodyPr lIns="99000" rIns="99000" tIns="49680" bIns="49680">
            <a:noAutofit/>
          </a:bodyPr>
          <a:p>
            <a:endParaRPr b="0" lang="en" sz="2000" spc="-1" strike="noStrike">
              <a:latin typeface="Arial"/>
            </a:endParaRPr>
          </a:p>
        </p:txBody>
      </p:sp>
      <p:sp>
        <p:nvSpPr>
          <p:cNvPr id="255" name="TextShape 3"/>
          <p:cNvSpPr txBox="1"/>
          <p:nvPr/>
        </p:nvSpPr>
        <p:spPr>
          <a:xfrm>
            <a:off x="1440" y="9720360"/>
            <a:ext cx="3077640" cy="510840"/>
          </a:xfrm>
          <a:prstGeom prst="rect">
            <a:avLst/>
          </a:prstGeom>
          <a:noFill/>
          <a:ln>
            <a:noFill/>
          </a:ln>
        </p:spPr>
        <p:txBody>
          <a:bodyPr lIns="99000" rIns="99000" tIns="49680" bIns="49680" anchor="b">
            <a:noAutofit/>
          </a:bodyPr>
          <a:p>
            <a:pPr>
              <a:lnSpc>
                <a:spcPct val="100000"/>
              </a:lnSpc>
            </a:pPr>
            <a:fld id="{1394536E-A0A7-4DA2-8D73-68A47E687743}" type="slidenum">
              <a:rPr b="0" lang="en" sz="1300" spc="-1" strike="noStrike">
                <a:solidFill>
                  <a:srgbClr val="000000"/>
                </a:solidFill>
                <a:latin typeface="Calibri"/>
                <a:ea typeface="+mn-ea"/>
              </a:rPr>
              <a:t>&lt;number&gt;</a:t>
            </a:fld>
            <a:endParaRPr b="0" lang="en"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992160" y="766800"/>
            <a:ext cx="5117760" cy="3838320"/>
          </a:xfrm>
          <a:prstGeom prst="rect">
            <a:avLst/>
          </a:prstGeom>
        </p:spPr>
      </p:sp>
      <p:sp>
        <p:nvSpPr>
          <p:cNvPr id="257" name="PlaceHolder 2"/>
          <p:cNvSpPr>
            <a:spLocks noGrp="1"/>
          </p:cNvSpPr>
          <p:nvPr>
            <p:ph type="body"/>
          </p:nvPr>
        </p:nvSpPr>
        <p:spPr>
          <a:xfrm>
            <a:off x="709560" y="4861080"/>
            <a:ext cx="5682960" cy="4605120"/>
          </a:xfrm>
          <a:prstGeom prst="rect">
            <a:avLst/>
          </a:prstGeom>
        </p:spPr>
        <p:txBody>
          <a:bodyPr lIns="99000" rIns="99000" tIns="49680" bIns="49680">
            <a:noAutofit/>
          </a:bodyPr>
          <a:p>
            <a:endParaRPr b="0" lang="en" sz="2000" spc="-1" strike="noStrike">
              <a:latin typeface="Arial"/>
            </a:endParaRPr>
          </a:p>
        </p:txBody>
      </p:sp>
      <p:sp>
        <p:nvSpPr>
          <p:cNvPr id="258" name="TextShape 3"/>
          <p:cNvSpPr txBox="1"/>
          <p:nvPr/>
        </p:nvSpPr>
        <p:spPr>
          <a:xfrm>
            <a:off x="1440" y="9720360"/>
            <a:ext cx="3077640" cy="510840"/>
          </a:xfrm>
          <a:prstGeom prst="rect">
            <a:avLst/>
          </a:prstGeom>
          <a:noFill/>
          <a:ln>
            <a:noFill/>
          </a:ln>
        </p:spPr>
        <p:txBody>
          <a:bodyPr lIns="99000" rIns="99000" tIns="49680" bIns="49680" anchor="b">
            <a:noAutofit/>
          </a:bodyPr>
          <a:p>
            <a:pPr>
              <a:lnSpc>
                <a:spcPct val="100000"/>
              </a:lnSpc>
            </a:pPr>
            <a:fld id="{7752B650-F0A7-4405-9352-C431311C29ED}" type="slidenum">
              <a:rPr b="0" lang="en" sz="1300" spc="-1" strike="noStrike">
                <a:solidFill>
                  <a:srgbClr val="000000"/>
                </a:solidFill>
                <a:latin typeface="Calibri"/>
                <a:ea typeface="+mn-ea"/>
              </a:rPr>
              <a:t>&lt;number&gt;</a:t>
            </a:fld>
            <a:endParaRPr b="0" lang="en"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3" name="PlaceHolder 2"/>
          <p:cNvSpPr>
            <a:spLocks noGrp="1"/>
          </p:cNvSpPr>
          <p:nvPr>
            <p:ph type="body"/>
          </p:nvPr>
        </p:nvSpPr>
        <p:spPr>
          <a:xfrm>
            <a:off x="609480" y="175248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4" name="PlaceHolder 3"/>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6"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37"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38"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39" name="PlaceHolder 5"/>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41" name="PlaceHolder 2"/>
          <p:cNvSpPr>
            <a:spLocks noGrp="1"/>
          </p:cNvSpPr>
          <p:nvPr>
            <p:ph type="body"/>
          </p:nvPr>
        </p:nvSpPr>
        <p:spPr>
          <a:xfrm>
            <a:off x="6094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42" name="PlaceHolder 3"/>
          <p:cNvSpPr>
            <a:spLocks noGrp="1"/>
          </p:cNvSpPr>
          <p:nvPr>
            <p:ph type="body"/>
          </p:nvPr>
        </p:nvSpPr>
        <p:spPr>
          <a:xfrm>
            <a:off x="115056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43" name="PlaceHolder 4"/>
          <p:cNvSpPr>
            <a:spLocks noGrp="1"/>
          </p:cNvSpPr>
          <p:nvPr>
            <p:ph type="body"/>
          </p:nvPr>
        </p:nvSpPr>
        <p:spPr>
          <a:xfrm>
            <a:off x="16912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44" name="PlaceHolder 5"/>
          <p:cNvSpPr>
            <a:spLocks noGrp="1"/>
          </p:cNvSpPr>
          <p:nvPr>
            <p:ph type="body"/>
          </p:nvPr>
        </p:nvSpPr>
        <p:spPr>
          <a:xfrm>
            <a:off x="6094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45" name="PlaceHolder 6"/>
          <p:cNvSpPr>
            <a:spLocks noGrp="1"/>
          </p:cNvSpPr>
          <p:nvPr>
            <p:ph type="body"/>
          </p:nvPr>
        </p:nvSpPr>
        <p:spPr>
          <a:xfrm>
            <a:off x="115056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46" name="PlaceHolder 7"/>
          <p:cNvSpPr>
            <a:spLocks noGrp="1"/>
          </p:cNvSpPr>
          <p:nvPr>
            <p:ph type="body"/>
          </p:nvPr>
        </p:nvSpPr>
        <p:spPr>
          <a:xfrm>
            <a:off x="16912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9" name="PlaceHolder 2"/>
          <p:cNvSpPr>
            <a:spLocks noGrp="1"/>
          </p:cNvSpPr>
          <p:nvPr>
            <p:ph type="subTitle"/>
          </p:nvPr>
        </p:nvSpPr>
        <p:spPr>
          <a:xfrm>
            <a:off x="609480" y="1752480"/>
            <a:ext cx="1599840" cy="43430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1" name="PlaceHolder 2"/>
          <p:cNvSpPr>
            <a:spLocks noGrp="1"/>
          </p:cNvSpPr>
          <p:nvPr>
            <p:ph type="body"/>
          </p:nvPr>
        </p:nvSpPr>
        <p:spPr>
          <a:xfrm>
            <a:off x="609480" y="1752480"/>
            <a:ext cx="159984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3"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64"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2880"/>
            <a:ext cx="8076960" cy="403308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8"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69"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0"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2" name="PlaceHolder 2"/>
          <p:cNvSpPr>
            <a:spLocks noGrp="1"/>
          </p:cNvSpPr>
          <p:nvPr>
            <p:ph type="subTitle"/>
          </p:nvPr>
        </p:nvSpPr>
        <p:spPr>
          <a:xfrm>
            <a:off x="609480" y="1752480"/>
            <a:ext cx="1599840" cy="43430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2"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3"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74" name="PlaceHolder 4"/>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6"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77"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78" name="PlaceHolder 4"/>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80" name="PlaceHolder 2"/>
          <p:cNvSpPr>
            <a:spLocks noGrp="1"/>
          </p:cNvSpPr>
          <p:nvPr>
            <p:ph type="body"/>
          </p:nvPr>
        </p:nvSpPr>
        <p:spPr>
          <a:xfrm>
            <a:off x="609480" y="175248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1" name="PlaceHolder 3"/>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83"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84"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85"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86" name="PlaceHolder 5"/>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88" name="PlaceHolder 2"/>
          <p:cNvSpPr>
            <a:spLocks noGrp="1"/>
          </p:cNvSpPr>
          <p:nvPr>
            <p:ph type="body"/>
          </p:nvPr>
        </p:nvSpPr>
        <p:spPr>
          <a:xfrm>
            <a:off x="6094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89" name="PlaceHolder 3"/>
          <p:cNvSpPr>
            <a:spLocks noGrp="1"/>
          </p:cNvSpPr>
          <p:nvPr>
            <p:ph type="body"/>
          </p:nvPr>
        </p:nvSpPr>
        <p:spPr>
          <a:xfrm>
            <a:off x="115056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90" name="PlaceHolder 4"/>
          <p:cNvSpPr>
            <a:spLocks noGrp="1"/>
          </p:cNvSpPr>
          <p:nvPr>
            <p:ph type="body"/>
          </p:nvPr>
        </p:nvSpPr>
        <p:spPr>
          <a:xfrm>
            <a:off x="16912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91" name="PlaceHolder 5"/>
          <p:cNvSpPr>
            <a:spLocks noGrp="1"/>
          </p:cNvSpPr>
          <p:nvPr>
            <p:ph type="body"/>
          </p:nvPr>
        </p:nvSpPr>
        <p:spPr>
          <a:xfrm>
            <a:off x="6094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92" name="PlaceHolder 6"/>
          <p:cNvSpPr>
            <a:spLocks noGrp="1"/>
          </p:cNvSpPr>
          <p:nvPr>
            <p:ph type="body"/>
          </p:nvPr>
        </p:nvSpPr>
        <p:spPr>
          <a:xfrm>
            <a:off x="115056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93" name="PlaceHolder 7"/>
          <p:cNvSpPr>
            <a:spLocks noGrp="1"/>
          </p:cNvSpPr>
          <p:nvPr>
            <p:ph type="body"/>
          </p:nvPr>
        </p:nvSpPr>
        <p:spPr>
          <a:xfrm>
            <a:off x="16912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3" name="PlaceHolder 2"/>
          <p:cNvSpPr>
            <a:spLocks noGrp="1"/>
          </p:cNvSpPr>
          <p:nvPr>
            <p:ph type="subTitle"/>
          </p:nvPr>
        </p:nvSpPr>
        <p:spPr>
          <a:xfrm>
            <a:off x="609480" y="1752480"/>
            <a:ext cx="1599840" cy="43430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5" name="PlaceHolder 2"/>
          <p:cNvSpPr>
            <a:spLocks noGrp="1"/>
          </p:cNvSpPr>
          <p:nvPr>
            <p:ph type="body"/>
          </p:nvPr>
        </p:nvSpPr>
        <p:spPr>
          <a:xfrm>
            <a:off x="609480" y="1752480"/>
            <a:ext cx="159984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7"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08"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4" name="PlaceHolder 2"/>
          <p:cNvSpPr>
            <a:spLocks noGrp="1"/>
          </p:cNvSpPr>
          <p:nvPr>
            <p:ph type="body"/>
          </p:nvPr>
        </p:nvSpPr>
        <p:spPr>
          <a:xfrm>
            <a:off x="609480" y="1752480"/>
            <a:ext cx="159984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2880"/>
            <a:ext cx="8076960" cy="403308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2"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13"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4"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6"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7"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18" name="PlaceHolder 4"/>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20"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21"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22" name="PlaceHolder 4"/>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24" name="PlaceHolder 2"/>
          <p:cNvSpPr>
            <a:spLocks noGrp="1"/>
          </p:cNvSpPr>
          <p:nvPr>
            <p:ph type="body"/>
          </p:nvPr>
        </p:nvSpPr>
        <p:spPr>
          <a:xfrm>
            <a:off x="609480" y="175248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5" name="PlaceHolder 3"/>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27"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28"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29"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30" name="PlaceHolder 5"/>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32" name="PlaceHolder 2"/>
          <p:cNvSpPr>
            <a:spLocks noGrp="1"/>
          </p:cNvSpPr>
          <p:nvPr>
            <p:ph type="body"/>
          </p:nvPr>
        </p:nvSpPr>
        <p:spPr>
          <a:xfrm>
            <a:off x="6094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33" name="PlaceHolder 3"/>
          <p:cNvSpPr>
            <a:spLocks noGrp="1"/>
          </p:cNvSpPr>
          <p:nvPr>
            <p:ph type="body"/>
          </p:nvPr>
        </p:nvSpPr>
        <p:spPr>
          <a:xfrm>
            <a:off x="115056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34" name="PlaceHolder 4"/>
          <p:cNvSpPr>
            <a:spLocks noGrp="1"/>
          </p:cNvSpPr>
          <p:nvPr>
            <p:ph type="body"/>
          </p:nvPr>
        </p:nvSpPr>
        <p:spPr>
          <a:xfrm>
            <a:off x="16912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35" name="PlaceHolder 5"/>
          <p:cNvSpPr>
            <a:spLocks noGrp="1"/>
          </p:cNvSpPr>
          <p:nvPr>
            <p:ph type="body"/>
          </p:nvPr>
        </p:nvSpPr>
        <p:spPr>
          <a:xfrm>
            <a:off x="6094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36" name="PlaceHolder 6"/>
          <p:cNvSpPr>
            <a:spLocks noGrp="1"/>
          </p:cNvSpPr>
          <p:nvPr>
            <p:ph type="body"/>
          </p:nvPr>
        </p:nvSpPr>
        <p:spPr>
          <a:xfrm>
            <a:off x="115056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37" name="PlaceHolder 7"/>
          <p:cNvSpPr>
            <a:spLocks noGrp="1"/>
          </p:cNvSpPr>
          <p:nvPr>
            <p:ph type="body"/>
          </p:nvPr>
        </p:nvSpPr>
        <p:spPr>
          <a:xfrm>
            <a:off x="16912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48" name="PlaceHolder 2"/>
          <p:cNvSpPr>
            <a:spLocks noGrp="1"/>
          </p:cNvSpPr>
          <p:nvPr>
            <p:ph type="subTitle"/>
          </p:nvPr>
        </p:nvSpPr>
        <p:spPr>
          <a:xfrm>
            <a:off x="609480" y="1752480"/>
            <a:ext cx="1599840" cy="43430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50" name="PlaceHolder 2"/>
          <p:cNvSpPr>
            <a:spLocks noGrp="1"/>
          </p:cNvSpPr>
          <p:nvPr>
            <p:ph type="body"/>
          </p:nvPr>
        </p:nvSpPr>
        <p:spPr>
          <a:xfrm>
            <a:off x="609480" y="1752480"/>
            <a:ext cx="159984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7"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52"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53"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2880"/>
            <a:ext cx="8076960" cy="403308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57"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58"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59"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1"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62"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63" name="PlaceHolder 4"/>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5"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66"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67" name="PlaceHolder 4"/>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9" name="PlaceHolder 2"/>
          <p:cNvSpPr>
            <a:spLocks noGrp="1"/>
          </p:cNvSpPr>
          <p:nvPr>
            <p:ph type="body"/>
          </p:nvPr>
        </p:nvSpPr>
        <p:spPr>
          <a:xfrm>
            <a:off x="609480" y="175248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70" name="PlaceHolder 3"/>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72"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73"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74"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175" name="PlaceHolder 5"/>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77" name="PlaceHolder 2"/>
          <p:cNvSpPr>
            <a:spLocks noGrp="1"/>
          </p:cNvSpPr>
          <p:nvPr>
            <p:ph type="body"/>
          </p:nvPr>
        </p:nvSpPr>
        <p:spPr>
          <a:xfrm>
            <a:off x="6094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78" name="PlaceHolder 3"/>
          <p:cNvSpPr>
            <a:spLocks noGrp="1"/>
          </p:cNvSpPr>
          <p:nvPr>
            <p:ph type="body"/>
          </p:nvPr>
        </p:nvSpPr>
        <p:spPr>
          <a:xfrm>
            <a:off x="115056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79" name="PlaceHolder 4"/>
          <p:cNvSpPr>
            <a:spLocks noGrp="1"/>
          </p:cNvSpPr>
          <p:nvPr>
            <p:ph type="body"/>
          </p:nvPr>
        </p:nvSpPr>
        <p:spPr>
          <a:xfrm>
            <a:off x="1691280" y="175248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80" name="PlaceHolder 5"/>
          <p:cNvSpPr>
            <a:spLocks noGrp="1"/>
          </p:cNvSpPr>
          <p:nvPr>
            <p:ph type="body"/>
          </p:nvPr>
        </p:nvSpPr>
        <p:spPr>
          <a:xfrm>
            <a:off x="6094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81" name="PlaceHolder 6"/>
          <p:cNvSpPr>
            <a:spLocks noGrp="1"/>
          </p:cNvSpPr>
          <p:nvPr>
            <p:ph type="body"/>
          </p:nvPr>
        </p:nvSpPr>
        <p:spPr>
          <a:xfrm>
            <a:off x="115056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
        <p:nvSpPr>
          <p:cNvPr id="182" name="PlaceHolder 7"/>
          <p:cNvSpPr>
            <a:spLocks noGrp="1"/>
          </p:cNvSpPr>
          <p:nvPr>
            <p:ph type="body"/>
          </p:nvPr>
        </p:nvSpPr>
        <p:spPr>
          <a:xfrm>
            <a:off x="1691280" y="4021200"/>
            <a:ext cx="514800" cy="2071440"/>
          </a:xfrm>
          <a:prstGeom prst="rect">
            <a:avLst/>
          </a:prstGeom>
        </p:spPr>
        <p:txBody>
          <a:bodyPr lIns="0" rIns="0" tIns="0" bIns="0">
            <a:normAutofit fontScale="16000"/>
          </a:bodyPr>
          <a:p>
            <a:endParaRPr b="0" lang="en-US" sz="29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2880"/>
            <a:ext cx="8076960" cy="403308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1"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22" name="PlaceHolder 3"/>
          <p:cNvSpPr>
            <a:spLocks noGrp="1"/>
          </p:cNvSpPr>
          <p:nvPr>
            <p:ph type="body"/>
          </p:nvPr>
        </p:nvSpPr>
        <p:spPr>
          <a:xfrm>
            <a:off x="142920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3" name="PlaceHolder 4"/>
          <p:cNvSpPr>
            <a:spLocks noGrp="1"/>
          </p:cNvSpPr>
          <p:nvPr>
            <p:ph type="body"/>
          </p:nvPr>
        </p:nvSpPr>
        <p:spPr>
          <a:xfrm>
            <a:off x="60948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5" name="PlaceHolder 2"/>
          <p:cNvSpPr>
            <a:spLocks noGrp="1"/>
          </p:cNvSpPr>
          <p:nvPr>
            <p:ph type="body"/>
          </p:nvPr>
        </p:nvSpPr>
        <p:spPr>
          <a:xfrm>
            <a:off x="609480" y="1752480"/>
            <a:ext cx="780480" cy="434304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6"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27" name="PlaceHolder 4"/>
          <p:cNvSpPr>
            <a:spLocks noGrp="1"/>
          </p:cNvSpPr>
          <p:nvPr>
            <p:ph type="body"/>
          </p:nvPr>
        </p:nvSpPr>
        <p:spPr>
          <a:xfrm>
            <a:off x="1429200" y="402120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2880"/>
            <a:ext cx="8076960" cy="86976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9" name="PlaceHolder 2"/>
          <p:cNvSpPr>
            <a:spLocks noGrp="1"/>
          </p:cNvSpPr>
          <p:nvPr>
            <p:ph type="body"/>
          </p:nvPr>
        </p:nvSpPr>
        <p:spPr>
          <a:xfrm>
            <a:off x="60948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30" name="PlaceHolder 3"/>
          <p:cNvSpPr>
            <a:spLocks noGrp="1"/>
          </p:cNvSpPr>
          <p:nvPr>
            <p:ph type="body"/>
          </p:nvPr>
        </p:nvSpPr>
        <p:spPr>
          <a:xfrm>
            <a:off x="1429200" y="1752480"/>
            <a:ext cx="780480" cy="2071440"/>
          </a:xfrm>
          <a:prstGeom prst="rect">
            <a:avLst/>
          </a:prstGeom>
        </p:spPr>
        <p:txBody>
          <a:bodyPr lIns="0" rIns="0" tIns="0" bIns="0">
            <a:normAutofit fontScale="42000"/>
          </a:bodyPr>
          <a:p>
            <a:endParaRPr b="0" lang="en-US" sz="2900" spc="-1" strike="noStrike">
              <a:solidFill>
                <a:srgbClr val="000000"/>
              </a:solidFill>
              <a:latin typeface="Tw Cen MT"/>
            </a:endParaRPr>
          </a:p>
        </p:txBody>
      </p:sp>
      <p:sp>
        <p:nvSpPr>
          <p:cNvPr id="31" name="PlaceHolder 4"/>
          <p:cNvSpPr>
            <a:spLocks noGrp="1"/>
          </p:cNvSpPr>
          <p:nvPr>
            <p:ph type="body"/>
          </p:nvPr>
        </p:nvSpPr>
        <p:spPr>
          <a:xfrm>
            <a:off x="609480" y="4021200"/>
            <a:ext cx="1599840" cy="207144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5f55"/>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noAutofit/>
          </a:bodyPr>
          <a:p>
            <a:pPr>
              <a:lnSpc>
                <a:spcPct val="100000"/>
              </a:lnSpc>
            </a:pPr>
            <a:r>
              <a:rPr b="0" lang="ar-SA" sz="4400" spc="-1" strike="noStrike" cap="all">
                <a:solidFill>
                  <a:srgbClr val="ebddc3"/>
                </a:solidFill>
                <a:latin typeface="Tw Cen MT"/>
              </a:rPr>
              <a:t>انقر لتحرير نمط العنوان الرئيسي</a:t>
            </a:r>
            <a:endParaRPr b="0" lang="en-US" sz="4400" spc="-1" strike="noStrike">
              <a:solidFill>
                <a:srgbClr val="ffffff"/>
              </a:solidFill>
              <a:latin typeface="Calibri"/>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noAutofit/>
          </a:bodyPr>
          <a:p>
            <a:endParaRPr b="0" lang="en" sz="2400" spc="-1" strike="noStrike">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noAutofit/>
          </a:bodyPr>
          <a:p>
            <a:pPr algn="r">
              <a:lnSpc>
                <a:spcPct val="100000"/>
              </a:lnSpc>
            </a:pPr>
            <a:r>
              <a:rPr b="0" lang="en-US" sz="1400" spc="-1" strike="noStrike">
                <a:solidFill>
                  <a:srgbClr val="ebddc3"/>
                </a:solidFill>
                <a:latin typeface="Calibri"/>
              </a:rPr>
              <a:t>Dr. Naji Shukri Alzaza :: Information Security</a:t>
            </a:r>
            <a:endParaRPr b="0" lang="en" sz="1400" spc="-1" strike="noStrike">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noAutofit/>
          </a:bodyPr>
          <a:p>
            <a:pPr algn="ctr">
              <a:lnSpc>
                <a:spcPct val="100000"/>
              </a:lnSpc>
            </a:pPr>
            <a:fld id="{8A428345-EDD8-4855-815D-8103372E3183}" type="slidenum">
              <a:rPr b="1" lang="en" sz="1400" spc="-1" strike="noStrike">
                <a:solidFill>
                  <a:srgbClr val="ebddc3"/>
                </a:solidFill>
                <a:latin typeface="Calibri"/>
              </a:rPr>
              <a:t>11</a:t>
            </a:fld>
            <a:endParaRPr b="0" lang="en" sz="1400" spc="-1" strike="noStrike">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ffffff"/>
                </a:solidFill>
                <a:latin typeface="Tw Cen MT"/>
              </a:rPr>
              <a:t>Click to edit the outline text format</a:t>
            </a:r>
            <a:endParaRPr b="0" lang="en-US" sz="2900" spc="-1" strike="noStrike">
              <a:solidFill>
                <a:srgbClr val="ffffff"/>
              </a:solidFill>
              <a:latin typeface="Tw Cen MT"/>
            </a:endParaRPr>
          </a:p>
          <a:p>
            <a:pPr lvl="1" marL="864000" indent="-324000">
              <a:spcBef>
                <a:spcPts val="1134"/>
              </a:spcBef>
              <a:buClr>
                <a:srgbClr val="000000"/>
              </a:buClr>
              <a:buSzPct val="75000"/>
              <a:buFont typeface="Symbol" charset="2"/>
              <a:buChar char=""/>
            </a:pPr>
            <a:r>
              <a:rPr b="0" lang="en-US" sz="2300" spc="-1" strike="noStrike">
                <a:solidFill>
                  <a:srgbClr val="ffffff"/>
                </a:solidFill>
                <a:latin typeface="Tw Cen MT"/>
              </a:rPr>
              <a:t>Second Outline Level</a:t>
            </a:r>
            <a:endParaRPr b="0" lang="en-US" sz="2300" spc="-1" strike="noStrike">
              <a:solidFill>
                <a:srgbClr val="ffffff"/>
              </a:solidFill>
              <a:latin typeface="Tw Cen MT"/>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Tw Cen MT"/>
              </a:rPr>
              <a:t>Third Outline Level</a:t>
            </a:r>
            <a:endParaRPr b="0" lang="en-US" sz="2000" spc="-1" strike="noStrike">
              <a:solidFill>
                <a:srgbClr val="ffffff"/>
              </a:solidFill>
              <a:latin typeface="Tw Cen MT"/>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Tw Cen MT"/>
              </a:rPr>
              <a:t>Fourth Outline Level</a:t>
            </a:r>
            <a:endParaRPr b="0" lang="en-US" sz="2000" spc="-1" strike="noStrike">
              <a:solidFill>
                <a:srgbClr val="ffffff"/>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w Cen MT"/>
              </a:rPr>
              <a:t>Fifth Outline Level</a:t>
            </a:r>
            <a:endParaRPr b="0" lang="en-US" sz="2000" spc="-1" strike="noStrike">
              <a:solidFill>
                <a:srgbClr val="ffffff"/>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w Cen MT"/>
              </a:rPr>
              <a:t>Sixth Outline Level</a:t>
            </a:r>
            <a:endParaRPr b="0" lang="en-US" sz="2000" spc="-1" strike="noStrike">
              <a:solidFill>
                <a:srgbClr val="ffffff"/>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w Cen MT"/>
              </a:rPr>
              <a:t>Seventh Outline Level</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7" name="CustomShape 1" hidden="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body"/>
          </p:nvPr>
        </p:nvSpPr>
        <p:spPr>
          <a:xfrm>
            <a:off x="1371600" y="2743200"/>
            <a:ext cx="7122600" cy="1672920"/>
          </a:xfrm>
          <a:prstGeom prst="rect">
            <a:avLst/>
          </a:prstGeom>
        </p:spPr>
        <p:txBody>
          <a:bodyPr lIns="90000" rIns="90000" tIns="45000" bIns="45000">
            <a:noAutofit/>
          </a:bodyPr>
          <a:p>
            <a:pPr>
              <a:lnSpc>
                <a:spcPct val="100000"/>
              </a:lnSpc>
              <a:spcBef>
                <a:spcPts val="700"/>
              </a:spcBef>
              <a:tabLst>
                <a:tab algn="l" pos="0"/>
              </a:tabLst>
            </a:pPr>
            <a:r>
              <a:rPr b="0" lang="ar-SA" sz="2800" spc="-1" strike="noStrike">
                <a:solidFill>
                  <a:srgbClr val="775f55"/>
                </a:solidFill>
                <a:latin typeface="Tw Cen MT"/>
              </a:rPr>
              <a:t>انقر لتحرير أنماط النص الرئيسي</a:t>
            </a:r>
            <a:endParaRPr b="0" lang="en-US" sz="2800" spc="-1" strike="noStrike">
              <a:solidFill>
                <a:srgbClr val="000000"/>
              </a:solidFill>
              <a:latin typeface="Tw Cen MT"/>
            </a:endParaRPr>
          </a:p>
        </p:txBody>
      </p:sp>
      <p:sp>
        <p:nvSpPr>
          <p:cNvPr id="51" name="CustomShape 5"/>
          <p:cNvSpPr/>
          <p:nvPr/>
        </p:nvSpPr>
        <p:spPr>
          <a:xfrm>
            <a:off x="0" y="1523880"/>
            <a:ext cx="9143640" cy="114264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2" name="CustomShape 6"/>
          <p:cNvSpPr/>
          <p:nvPr/>
        </p:nvSpPr>
        <p:spPr>
          <a:xfrm>
            <a:off x="0" y="1600200"/>
            <a:ext cx="1294920" cy="99036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3" name="CustomShape 7"/>
          <p:cNvSpPr/>
          <p:nvPr/>
        </p:nvSpPr>
        <p:spPr>
          <a:xfrm>
            <a:off x="1371600" y="1600200"/>
            <a:ext cx="7772040" cy="99036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4" name="PlaceHolder 8"/>
          <p:cNvSpPr>
            <a:spLocks noGrp="1"/>
          </p:cNvSpPr>
          <p:nvPr>
            <p:ph type="title"/>
          </p:nvPr>
        </p:nvSpPr>
        <p:spPr>
          <a:xfrm>
            <a:off x="1371600" y="1600200"/>
            <a:ext cx="7619760" cy="990360"/>
          </a:xfrm>
          <a:prstGeom prst="rect">
            <a:avLst/>
          </a:prstGeom>
        </p:spPr>
        <p:txBody>
          <a:bodyPr lIns="90000" rIns="90000" tIns="45000" bIns="45000" anchor="ctr">
            <a:noAutofit/>
          </a:bodyPr>
          <a:p>
            <a:pPr>
              <a:lnSpc>
                <a:spcPct val="100000"/>
              </a:lnSpc>
            </a:pPr>
            <a:r>
              <a:rPr b="0" lang="ar-SA" sz="4400" spc="-1" strike="noStrike">
                <a:solidFill>
                  <a:srgbClr val="ffffff"/>
                </a:solidFill>
                <a:latin typeface="Tw Cen MT"/>
              </a:rPr>
              <a:t>انقر لتحرير نمط العنوان الرئيسي</a:t>
            </a:r>
            <a:endParaRPr b="0" lang="en-US" sz="4400" spc="-1" strike="noStrike">
              <a:solidFill>
                <a:srgbClr val="000000"/>
              </a:solidFill>
              <a:latin typeface="Calibri"/>
            </a:endParaRPr>
          </a:p>
        </p:txBody>
      </p:sp>
      <p:sp>
        <p:nvSpPr>
          <p:cNvPr id="55" name="PlaceHolder 9"/>
          <p:cNvSpPr>
            <a:spLocks noGrp="1"/>
          </p:cNvSpPr>
          <p:nvPr>
            <p:ph type="dt"/>
          </p:nvPr>
        </p:nvSpPr>
        <p:spPr>
          <a:xfrm>
            <a:off x="6095880" y="6248520"/>
            <a:ext cx="2666520" cy="364680"/>
          </a:xfrm>
          <a:prstGeom prst="rect">
            <a:avLst/>
          </a:prstGeom>
        </p:spPr>
        <p:txBody>
          <a:bodyPr lIns="90000" rIns="90000" tIns="45000" bIns="45000" anchor="ctr">
            <a:noAutofit/>
          </a:bodyPr>
          <a:p>
            <a:endParaRPr b="0" lang="en" sz="2400" spc="-1" strike="noStrike">
              <a:latin typeface="Times New Roman"/>
            </a:endParaRPr>
          </a:p>
        </p:txBody>
      </p:sp>
      <p:sp>
        <p:nvSpPr>
          <p:cNvPr id="56" name="PlaceHolder 10"/>
          <p:cNvSpPr>
            <a:spLocks noGrp="1"/>
          </p:cNvSpPr>
          <p:nvPr>
            <p:ph type="sldNum"/>
          </p:nvPr>
        </p:nvSpPr>
        <p:spPr>
          <a:xfrm>
            <a:off x="0" y="1752480"/>
            <a:ext cx="1294920" cy="701280"/>
          </a:xfrm>
          <a:prstGeom prst="rect">
            <a:avLst/>
          </a:prstGeom>
        </p:spPr>
        <p:txBody>
          <a:bodyPr lIns="90000" rIns="90000" tIns="45000" bIns="45000" anchor="ctr">
            <a:noAutofit/>
          </a:bodyPr>
          <a:p>
            <a:pPr algn="ctr">
              <a:lnSpc>
                <a:spcPct val="100000"/>
              </a:lnSpc>
            </a:pPr>
            <a:fld id="{6CB2D2AB-1FFD-4E19-8762-02A1E89BD893}" type="slidenum">
              <a:rPr b="1" lang="en" sz="2400" spc="-1" strike="noStrike">
                <a:solidFill>
                  <a:srgbClr val="ffffff"/>
                </a:solidFill>
                <a:latin typeface="Calibri"/>
              </a:rPr>
              <a:t>&lt;number&gt;</a:t>
            </a:fld>
            <a:endParaRPr b="0" lang="en" sz="2400" spc="-1" strike="noStrike">
              <a:latin typeface="Times New Roman"/>
            </a:endParaRPr>
          </a:p>
        </p:txBody>
      </p:sp>
      <p:sp>
        <p:nvSpPr>
          <p:cNvPr id="57" name="PlaceHolder 11"/>
          <p:cNvSpPr>
            <a:spLocks noGrp="1"/>
          </p:cNvSpPr>
          <p:nvPr>
            <p:ph type="ftr"/>
          </p:nvPr>
        </p:nvSpPr>
        <p:spPr>
          <a:xfrm>
            <a:off x="609480" y="6248160"/>
            <a:ext cx="5420880" cy="364680"/>
          </a:xfrm>
          <a:prstGeom prst="rect">
            <a:avLst/>
          </a:prstGeom>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95"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96"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97" name="PlaceHolder 4"/>
          <p:cNvSpPr>
            <a:spLocks noGrp="1"/>
          </p:cNvSpPr>
          <p:nvPr>
            <p:ph type="title"/>
          </p:nvPr>
        </p:nvSpPr>
        <p:spPr>
          <a:xfrm>
            <a:off x="612720" y="228600"/>
            <a:ext cx="8152920" cy="990360"/>
          </a:xfrm>
          <a:prstGeom prst="rect">
            <a:avLst/>
          </a:prstGeom>
        </p:spPr>
        <p:txBody>
          <a:bodyPr lIns="90000" rIns="90000" tIns="45000" bIns="45000" anchor="ctr">
            <a:noAutofit/>
          </a:bodyPr>
          <a:p>
            <a:pPr>
              <a:lnSpc>
                <a:spcPct val="100000"/>
              </a:lnSpc>
            </a:pPr>
            <a:r>
              <a:rPr b="0" lang="ar-SA" sz="4400" spc="-1" strike="noStrike">
                <a:solidFill>
                  <a:srgbClr val="775f55"/>
                </a:solidFill>
                <a:latin typeface="Tw Cen MT"/>
              </a:rPr>
              <a:t>انقر لتحرير نمط العنوان الرئيسي</a:t>
            </a:r>
            <a:endParaRPr b="0" lang="en-US" sz="4400" spc="-1" strike="noStrike">
              <a:solidFill>
                <a:srgbClr val="000000"/>
              </a:solidFill>
              <a:latin typeface="Calibri"/>
            </a:endParaRPr>
          </a:p>
        </p:txBody>
      </p:sp>
      <p:sp>
        <p:nvSpPr>
          <p:cNvPr id="98" name="PlaceHolder 5"/>
          <p:cNvSpPr>
            <a:spLocks noGrp="1"/>
          </p:cNvSpPr>
          <p:nvPr>
            <p:ph type="dt"/>
          </p:nvPr>
        </p:nvSpPr>
        <p:spPr>
          <a:xfrm>
            <a:off x="6095880" y="6248520"/>
            <a:ext cx="2666520" cy="364680"/>
          </a:xfrm>
          <a:prstGeom prst="rect">
            <a:avLst/>
          </a:prstGeom>
        </p:spPr>
        <p:txBody>
          <a:bodyPr lIns="90000" rIns="90000" tIns="45000" bIns="45000" anchor="ctr">
            <a:noAutofit/>
          </a:bodyPr>
          <a:p>
            <a:endParaRPr b="0" lang="en" sz="2400" spc="-1" strike="noStrike">
              <a:latin typeface="Times New Roman"/>
            </a:endParaRPr>
          </a:p>
        </p:txBody>
      </p:sp>
      <p:sp>
        <p:nvSpPr>
          <p:cNvPr id="99" name="PlaceHolder 6"/>
          <p:cNvSpPr>
            <a:spLocks noGrp="1"/>
          </p:cNvSpPr>
          <p:nvPr>
            <p:ph type="ftr"/>
          </p:nvPr>
        </p:nvSpPr>
        <p:spPr>
          <a:xfrm>
            <a:off x="609480" y="6248160"/>
            <a:ext cx="5420880" cy="364680"/>
          </a:xfrm>
          <a:prstGeom prst="rect">
            <a:avLst/>
          </a:prstGeom>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100" name="PlaceHolder 7"/>
          <p:cNvSpPr>
            <a:spLocks noGrp="1"/>
          </p:cNvSpPr>
          <p:nvPr>
            <p:ph type="sldNum"/>
          </p:nvPr>
        </p:nvSpPr>
        <p:spPr>
          <a:xfrm>
            <a:off x="0" y="1272240"/>
            <a:ext cx="533160" cy="244080"/>
          </a:xfrm>
          <a:prstGeom prst="rect">
            <a:avLst/>
          </a:prstGeom>
        </p:spPr>
        <p:txBody>
          <a:bodyPr lIns="90000" rIns="90000" tIns="45000" bIns="45000" anchor="ctr">
            <a:noAutofit/>
          </a:bodyPr>
          <a:p>
            <a:pPr algn="ctr">
              <a:lnSpc>
                <a:spcPct val="100000"/>
              </a:lnSpc>
            </a:pPr>
            <a:fld id="{E7B66987-5736-43B8-A2FB-B2B8A8B2AD91}" type="slidenum">
              <a:rPr b="1" lang="en" sz="1400" spc="-1" strike="noStrike">
                <a:solidFill>
                  <a:srgbClr val="ffffff"/>
                </a:solidFill>
                <a:latin typeface="Calibri"/>
              </a:rPr>
              <a:t>&lt;number&gt;</a:t>
            </a:fld>
            <a:endParaRPr b="0" lang="en" sz="1400" spc="-1" strike="noStrike">
              <a:latin typeface="Times New Roman"/>
            </a:endParaRPr>
          </a:p>
        </p:txBody>
      </p:sp>
      <p:sp>
        <p:nvSpPr>
          <p:cNvPr id="101" name="PlaceHolder 8"/>
          <p:cNvSpPr>
            <a:spLocks noGrp="1"/>
          </p:cNvSpPr>
          <p:nvPr>
            <p:ph type="body"/>
          </p:nvPr>
        </p:nvSpPr>
        <p:spPr>
          <a:xfrm>
            <a:off x="612720" y="1600200"/>
            <a:ext cx="8152920" cy="4495320"/>
          </a:xfrm>
          <a:prstGeom prst="rect">
            <a:avLst/>
          </a:prstGeom>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ar-SA" sz="2900" spc="-1" strike="noStrike">
                <a:solidFill>
                  <a:srgbClr val="000000"/>
                </a:solidFill>
                <a:latin typeface="Tw Cen MT"/>
              </a:rPr>
              <a:t>انقر لتحرير أنماط النص الرئيسي</a:t>
            </a:r>
            <a:endParaRPr b="0" lang="en-US"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ar-SA" sz="2600" spc="-1" strike="noStrike">
                <a:solidFill>
                  <a:srgbClr val="000000"/>
                </a:solidFill>
                <a:latin typeface="Tw Cen MT"/>
              </a:rPr>
              <a:t>المستوى الثاني</a:t>
            </a:r>
            <a:endParaRPr b="0" lang="en-US"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ar-SA" sz="2300" spc="-1" strike="noStrike">
                <a:solidFill>
                  <a:srgbClr val="000000"/>
                </a:solidFill>
                <a:latin typeface="Tw Cen MT"/>
              </a:rPr>
              <a:t>المستوى الثالث</a:t>
            </a:r>
            <a:endParaRPr b="0" lang="en-US" sz="2300" spc="-1" strike="noStrike">
              <a:solidFill>
                <a:srgbClr val="000000"/>
              </a:solidFill>
              <a:latin typeface="Tw Cen MT"/>
            </a:endParaRPr>
          </a:p>
          <a:p>
            <a:pPr lvl="3" marL="1371600" indent="-228240">
              <a:lnSpc>
                <a:spcPct val="100000"/>
              </a:lnSpc>
              <a:spcBef>
                <a:spcPts val="400"/>
              </a:spcBef>
              <a:buClr>
                <a:srgbClr val="a5ab81"/>
              </a:buClr>
              <a:buSzPct val="75000"/>
              <a:buFont typeface="Wingdings" charset="2"/>
              <a:buChar char=""/>
            </a:pPr>
            <a:r>
              <a:rPr b="0" lang="ar-SA" sz="2000" spc="-1" strike="noStrike">
                <a:solidFill>
                  <a:srgbClr val="000000"/>
                </a:solidFill>
                <a:latin typeface="Tw Cen MT"/>
              </a:rPr>
              <a:t>المستوى الرابع</a:t>
            </a:r>
            <a:endParaRPr b="0" lang="en-US" sz="2000" spc="-1" strike="noStrike">
              <a:solidFill>
                <a:srgbClr val="000000"/>
              </a:solidFill>
              <a:latin typeface="Tw Cen MT"/>
            </a:endParaRPr>
          </a:p>
          <a:p>
            <a:pPr lvl="4" marL="1828800" indent="-228240">
              <a:lnSpc>
                <a:spcPct val="100000"/>
              </a:lnSpc>
              <a:spcBef>
                <a:spcPts val="400"/>
              </a:spcBef>
              <a:buClr>
                <a:srgbClr val="d8b25c"/>
              </a:buClr>
              <a:buSzPct val="65000"/>
              <a:buFont typeface="Wingdings" charset="2"/>
              <a:buChar char=""/>
            </a:pPr>
            <a:r>
              <a:rPr b="0" lang="ar-SA" sz="2000" spc="-1" strike="noStrike">
                <a:solidFill>
                  <a:srgbClr val="000000"/>
                </a:solidFill>
                <a:latin typeface="Tw Cen MT"/>
              </a:rPr>
              <a:t>المستوى الخامس</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39"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40"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41" name="PlaceHolder 4"/>
          <p:cNvSpPr>
            <a:spLocks noGrp="1"/>
          </p:cNvSpPr>
          <p:nvPr>
            <p:ph type="title"/>
          </p:nvPr>
        </p:nvSpPr>
        <p:spPr>
          <a:xfrm>
            <a:off x="609480" y="272880"/>
            <a:ext cx="8076960" cy="869760"/>
          </a:xfrm>
          <a:prstGeom prst="rect">
            <a:avLst/>
          </a:prstGeom>
        </p:spPr>
        <p:txBody>
          <a:bodyPr lIns="90000" rIns="90000" tIns="45000" bIns="45000" anchor="ctr">
            <a:noAutofit/>
          </a:bodyPr>
          <a:p>
            <a:pPr>
              <a:lnSpc>
                <a:spcPct val="100000"/>
              </a:lnSpc>
            </a:pPr>
            <a:r>
              <a:rPr b="0" lang="ar-SA" sz="4400" spc="-1" strike="noStrike">
                <a:solidFill>
                  <a:srgbClr val="775f55"/>
                </a:solidFill>
                <a:latin typeface="Tw Cen MT"/>
              </a:rPr>
              <a:t>انقر لتحرير نمط العنوان الرئيسي</a:t>
            </a:r>
            <a:endParaRPr b="0" lang="en-US" sz="4400" spc="-1" strike="noStrike">
              <a:solidFill>
                <a:srgbClr val="000000"/>
              </a:solidFill>
              <a:latin typeface="Calibri"/>
            </a:endParaRPr>
          </a:p>
        </p:txBody>
      </p:sp>
      <p:sp>
        <p:nvSpPr>
          <p:cNvPr id="142" name="PlaceHolder 5"/>
          <p:cNvSpPr>
            <a:spLocks noGrp="1"/>
          </p:cNvSpPr>
          <p:nvPr>
            <p:ph type="dt"/>
          </p:nvPr>
        </p:nvSpPr>
        <p:spPr>
          <a:xfrm>
            <a:off x="6095880" y="6248520"/>
            <a:ext cx="2666520" cy="364680"/>
          </a:xfrm>
          <a:prstGeom prst="rect">
            <a:avLst/>
          </a:prstGeom>
        </p:spPr>
        <p:txBody>
          <a:bodyPr lIns="90000" rIns="90000" tIns="45000" bIns="45000" anchor="ctr">
            <a:noAutofit/>
          </a:bodyPr>
          <a:p>
            <a:endParaRPr b="0" lang="en" sz="2400" spc="-1" strike="noStrike">
              <a:latin typeface="Times New Roman"/>
            </a:endParaRPr>
          </a:p>
        </p:txBody>
      </p:sp>
      <p:sp>
        <p:nvSpPr>
          <p:cNvPr id="143" name="PlaceHolder 6"/>
          <p:cNvSpPr>
            <a:spLocks noGrp="1"/>
          </p:cNvSpPr>
          <p:nvPr>
            <p:ph type="ftr"/>
          </p:nvPr>
        </p:nvSpPr>
        <p:spPr>
          <a:xfrm>
            <a:off x="609480" y="6248160"/>
            <a:ext cx="5420880" cy="364680"/>
          </a:xfrm>
          <a:prstGeom prst="rect">
            <a:avLst/>
          </a:prstGeom>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144" name="PlaceHolder 7"/>
          <p:cNvSpPr>
            <a:spLocks noGrp="1"/>
          </p:cNvSpPr>
          <p:nvPr>
            <p:ph type="sldNum"/>
          </p:nvPr>
        </p:nvSpPr>
        <p:spPr>
          <a:xfrm>
            <a:off x="0" y="1272240"/>
            <a:ext cx="533160" cy="244080"/>
          </a:xfrm>
          <a:prstGeom prst="rect">
            <a:avLst/>
          </a:prstGeom>
        </p:spPr>
        <p:txBody>
          <a:bodyPr lIns="90000" rIns="90000" tIns="45000" bIns="45000" anchor="ctr">
            <a:noAutofit/>
          </a:bodyPr>
          <a:p>
            <a:pPr algn="ctr">
              <a:lnSpc>
                <a:spcPct val="100000"/>
              </a:lnSpc>
            </a:pPr>
            <a:fld id="{7DAE5CA5-6BB0-4F30-B81A-00A1C3F42F65}" type="slidenum">
              <a:rPr b="1" lang="en" sz="1400" spc="-1" strike="noStrike">
                <a:solidFill>
                  <a:srgbClr val="ffffff"/>
                </a:solidFill>
                <a:latin typeface="Calibri"/>
              </a:rPr>
              <a:t>&lt;number&gt;</a:t>
            </a:fld>
            <a:endParaRPr b="0" lang="en" sz="1400" spc="-1" strike="noStrike">
              <a:latin typeface="Times New Roman"/>
            </a:endParaRPr>
          </a:p>
        </p:txBody>
      </p:sp>
      <p:sp>
        <p:nvSpPr>
          <p:cNvPr id="145" name="PlaceHolder 8"/>
          <p:cNvSpPr>
            <a:spLocks noGrp="1"/>
          </p:cNvSpPr>
          <p:nvPr>
            <p:ph type="body"/>
          </p:nvPr>
        </p:nvSpPr>
        <p:spPr>
          <a:xfrm>
            <a:off x="609480" y="1752480"/>
            <a:ext cx="1599840" cy="4343040"/>
          </a:xfrm>
          <a:prstGeom prst="rect">
            <a:avLst/>
          </a:prstGeom>
        </p:spPr>
        <p:txBody>
          <a:bodyPr lIns="137160" rIns="137160" tIns="182880" bIns="91440">
            <a:noAutofit/>
          </a:bodyPr>
          <a:p>
            <a:pPr>
              <a:lnSpc>
                <a:spcPct val="100000"/>
              </a:lnSpc>
              <a:spcBef>
                <a:spcPts val="700"/>
              </a:spcBef>
              <a:spcAft>
                <a:spcPts val="1001"/>
              </a:spcAft>
              <a:tabLst>
                <a:tab algn="l" pos="0"/>
              </a:tabLst>
            </a:pPr>
            <a:r>
              <a:rPr b="0" lang="ar-SA" sz="1800" spc="-1" strike="noStrike">
                <a:solidFill>
                  <a:srgbClr val="ffffff"/>
                </a:solidFill>
                <a:latin typeface="Tw Cen MT"/>
              </a:rPr>
              <a:t>انقر لتحرير أنماط النص الرئيسي</a:t>
            </a:r>
            <a:endParaRPr b="0" lang="en-US" sz="1800" spc="-1" strike="noStrike">
              <a:solidFill>
                <a:srgbClr val="000000"/>
              </a:solidFill>
              <a:latin typeface="Tw Cen MT"/>
            </a:endParaRPr>
          </a:p>
        </p:txBody>
      </p:sp>
      <p:sp>
        <p:nvSpPr>
          <p:cNvPr id="146" name="PlaceHolder 9"/>
          <p:cNvSpPr>
            <a:spLocks noGrp="1"/>
          </p:cNvSpPr>
          <p:nvPr>
            <p:ph type="body"/>
          </p:nvPr>
        </p:nvSpPr>
        <p:spPr>
          <a:xfrm>
            <a:off x="2362320" y="1752480"/>
            <a:ext cx="6400440" cy="4419360"/>
          </a:xfrm>
          <a:prstGeom prst="rect">
            <a:avLst/>
          </a:prstGeom>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ar-SA" sz="2900" spc="-1" strike="noStrike">
                <a:solidFill>
                  <a:srgbClr val="000000"/>
                </a:solidFill>
                <a:latin typeface="Tw Cen MT"/>
              </a:rPr>
              <a:t>انقر لتحرير أنماط النص الرئيسي</a:t>
            </a:r>
            <a:endParaRPr b="0" lang="en-US"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ar-SA" sz="2600" spc="-1" strike="noStrike">
                <a:solidFill>
                  <a:srgbClr val="000000"/>
                </a:solidFill>
                <a:latin typeface="Tw Cen MT"/>
              </a:rPr>
              <a:t>المستوى الثاني</a:t>
            </a:r>
            <a:endParaRPr b="0" lang="en-US"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ar-SA" sz="2300" spc="-1" strike="noStrike">
                <a:solidFill>
                  <a:srgbClr val="000000"/>
                </a:solidFill>
                <a:latin typeface="Tw Cen MT"/>
              </a:rPr>
              <a:t>المستوى الثالث</a:t>
            </a:r>
            <a:endParaRPr b="0" lang="en-US" sz="2300" spc="-1" strike="noStrike">
              <a:solidFill>
                <a:srgbClr val="000000"/>
              </a:solidFill>
              <a:latin typeface="Tw Cen MT"/>
            </a:endParaRPr>
          </a:p>
          <a:p>
            <a:pPr lvl="3" marL="1371600" indent="-228240">
              <a:lnSpc>
                <a:spcPct val="100000"/>
              </a:lnSpc>
              <a:spcBef>
                <a:spcPts val="400"/>
              </a:spcBef>
              <a:buClr>
                <a:srgbClr val="a5ab81"/>
              </a:buClr>
              <a:buSzPct val="75000"/>
              <a:buFont typeface="Wingdings" charset="2"/>
              <a:buChar char=""/>
            </a:pPr>
            <a:r>
              <a:rPr b="0" lang="ar-SA" sz="2000" spc="-1" strike="noStrike">
                <a:solidFill>
                  <a:srgbClr val="000000"/>
                </a:solidFill>
                <a:latin typeface="Tw Cen MT"/>
              </a:rPr>
              <a:t>المستوى الرابع</a:t>
            </a:r>
            <a:endParaRPr b="0" lang="en-US" sz="2000" spc="-1" strike="noStrike">
              <a:solidFill>
                <a:srgbClr val="000000"/>
              </a:solidFill>
              <a:latin typeface="Tw Cen MT"/>
            </a:endParaRPr>
          </a:p>
          <a:p>
            <a:pPr lvl="4" marL="1828800" indent="-228240">
              <a:lnSpc>
                <a:spcPct val="100000"/>
              </a:lnSpc>
              <a:spcBef>
                <a:spcPts val="400"/>
              </a:spcBef>
              <a:buClr>
                <a:srgbClr val="d8b25c"/>
              </a:buClr>
              <a:buSzPct val="65000"/>
              <a:buFont typeface="Wingdings" charset="2"/>
              <a:buChar char=""/>
            </a:pPr>
            <a:r>
              <a:rPr b="0" lang="ar-SA" sz="2000" spc="-1" strike="noStrike">
                <a:solidFill>
                  <a:srgbClr val="000000"/>
                </a:solidFill>
                <a:latin typeface="Tw Cen MT"/>
              </a:rPr>
              <a:t>المستوى الخامس</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7.png"/><Relationship Id="rId8"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333680" y="4546080"/>
            <a:ext cx="5415840" cy="1367640"/>
          </a:xfrm>
          <a:prstGeom prst="rect">
            <a:avLst/>
          </a:prstGeom>
          <a:noFill/>
          <a:ln>
            <a:noFill/>
          </a:ln>
        </p:spPr>
        <p:txBody>
          <a:bodyPr lIns="90000" rIns="90000" tIns="45000" bIns="45000" anchor="b">
            <a:noAutofit/>
          </a:bodyPr>
          <a:p>
            <a:pPr>
              <a:lnSpc>
                <a:spcPct val="100000"/>
              </a:lnSpc>
            </a:pPr>
            <a:r>
              <a:rPr b="0" lang="en-US" sz="2400" spc="-1" strike="noStrike">
                <a:solidFill>
                  <a:srgbClr val="ffc000"/>
                </a:solidFill>
                <a:latin typeface="Simplified Arabic"/>
              </a:rPr>
              <a:t>Associate Prof. of Mobile technology</a:t>
            </a:r>
            <a:br/>
            <a:r>
              <a:rPr b="0" lang="en-US" sz="2400" spc="-1" strike="noStrike">
                <a:solidFill>
                  <a:srgbClr val="ffc000"/>
                </a:solidFill>
                <a:latin typeface="Simplified Arabic"/>
              </a:rPr>
              <a:t>University of Palestine</a:t>
            </a:r>
            <a:br/>
            <a:r>
              <a:rPr b="0" lang="en-US" sz="2400" spc="-1" strike="noStrike">
                <a:solidFill>
                  <a:srgbClr val="ffc000"/>
                </a:solidFill>
                <a:latin typeface="Simplified Arabic"/>
              </a:rPr>
              <a:t>http://najishukri.wordpress.com</a:t>
            </a:r>
            <a:endParaRPr b="0" lang="en-US" sz="2400" spc="-1" strike="noStrike">
              <a:solidFill>
                <a:srgbClr val="ffffff"/>
              </a:solidFill>
              <a:latin typeface="Calibri"/>
            </a:endParaRPr>
          </a:p>
        </p:txBody>
      </p:sp>
      <p:sp>
        <p:nvSpPr>
          <p:cNvPr id="190" name="TextShape 2"/>
          <p:cNvSpPr txBox="1"/>
          <p:nvPr/>
        </p:nvSpPr>
        <p:spPr>
          <a:xfrm>
            <a:off x="2362320" y="6050160"/>
            <a:ext cx="6705360" cy="685440"/>
          </a:xfrm>
          <a:prstGeom prst="rect">
            <a:avLst/>
          </a:prstGeom>
          <a:noFill/>
          <a:ln>
            <a:noFill/>
          </a:ln>
        </p:spPr>
        <p:txBody>
          <a:bodyPr lIns="90000" rIns="90000" tIns="45000" bIns="45000" anchor="ctr">
            <a:normAutofit/>
          </a:bodyPr>
          <a:p>
            <a:pPr rtl="1">
              <a:lnSpc>
                <a:spcPct val="100000"/>
              </a:lnSpc>
              <a:spcBef>
                <a:spcPts val="700"/>
              </a:spcBef>
              <a:tabLst>
                <a:tab algn="l" pos="0"/>
              </a:tabLst>
            </a:pPr>
            <a:r>
              <a:rPr b="0" lang="en-US" sz="2400" spc="-1" strike="noStrike">
                <a:solidFill>
                  <a:srgbClr val="ffffff"/>
                </a:solidFill>
                <a:latin typeface="Simplified Arabic"/>
              </a:rPr>
              <a:t>December 2020</a:t>
            </a:r>
            <a:endParaRPr b="0" lang="en" sz="2400" spc="-1" strike="noStrike">
              <a:latin typeface="Arial"/>
            </a:endParaRPr>
          </a:p>
        </p:txBody>
      </p:sp>
      <p:pic>
        <p:nvPicPr>
          <p:cNvPr id="191" name="صورة 7" descr=""/>
          <p:cNvPicPr/>
          <p:nvPr/>
        </p:nvPicPr>
        <p:blipFill>
          <a:blip r:embed="rId1"/>
          <a:stretch/>
        </p:blipFill>
        <p:spPr>
          <a:xfrm>
            <a:off x="24480" y="3213000"/>
            <a:ext cx="4109400" cy="2809800"/>
          </a:xfrm>
          <a:prstGeom prst="rect">
            <a:avLst/>
          </a:prstGeom>
          <a:ln cap="sq"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
        <p:nvSpPr>
          <p:cNvPr id="192" name="CustomShape 3"/>
          <p:cNvSpPr/>
          <p:nvPr/>
        </p:nvSpPr>
        <p:spPr>
          <a:xfrm>
            <a:off x="24480" y="836640"/>
            <a:ext cx="9119160" cy="1656000"/>
          </a:xfrm>
          <a:prstGeom prst="rect">
            <a:avLst/>
          </a:prstGeom>
          <a:noFill/>
          <a:ln>
            <a:noFill/>
          </a:ln>
        </p:spPr>
        <p:style>
          <a:lnRef idx="0"/>
          <a:fillRef idx="0"/>
          <a:effectRef idx="0"/>
          <a:fontRef idx="minor"/>
        </p:style>
        <p:txBody>
          <a:bodyPr lIns="90000" rIns="90000" tIns="45000" bIns="45000" anchor="b">
            <a:noAutofit/>
          </a:bodyPr>
          <a:p>
            <a:pPr algn="ctr" rtl="1">
              <a:lnSpc>
                <a:spcPct val="100000"/>
              </a:lnSpc>
            </a:pPr>
            <a:r>
              <a:rPr b="1" lang="en-US" sz="5000" spc="-1" strike="noStrike" cap="all">
                <a:solidFill>
                  <a:srgbClr val="ffffff"/>
                </a:solidFill>
                <a:latin typeface="Simplified Arabic"/>
              </a:rPr>
              <a:t>Information Security</a:t>
            </a:r>
            <a:br/>
            <a:br/>
            <a:endParaRPr b="0" lang="en" sz="5000" spc="-1" strike="noStrike">
              <a:latin typeface="Arial"/>
            </a:endParaRPr>
          </a:p>
        </p:txBody>
      </p:sp>
      <p:sp>
        <p:nvSpPr>
          <p:cNvPr id="193" name="CustomShape 4"/>
          <p:cNvSpPr/>
          <p:nvPr/>
        </p:nvSpPr>
        <p:spPr>
          <a:xfrm>
            <a:off x="0" y="2061000"/>
            <a:ext cx="9067320" cy="1367640"/>
          </a:xfrm>
          <a:prstGeom prst="rect">
            <a:avLst/>
          </a:prstGeom>
          <a:noFill/>
          <a:ln>
            <a:noFill/>
          </a:ln>
        </p:spPr>
        <p:style>
          <a:lnRef idx="0"/>
          <a:fillRef idx="0"/>
          <a:effectRef idx="0"/>
          <a:fontRef idx="minor"/>
        </p:style>
        <p:txBody>
          <a:bodyPr lIns="90000" rIns="90000" tIns="45000" bIns="45000" anchor="b">
            <a:noAutofit/>
          </a:bodyPr>
          <a:p>
            <a:pPr algn="ctr" rtl="1">
              <a:lnSpc>
                <a:spcPct val="100000"/>
              </a:lnSpc>
            </a:pPr>
            <a:br/>
            <a:br/>
            <a:br/>
            <a:r>
              <a:rPr b="1" lang="en-US" sz="4400" spc="-1" strike="noStrike">
                <a:solidFill>
                  <a:srgbClr val="ffc000"/>
                </a:solidFill>
                <a:latin typeface="Simplified Arabic"/>
              </a:rPr>
              <a:t>Dr. Naji Shukri Alzaza</a:t>
            </a:r>
            <a:br/>
            <a:br/>
            <a:endParaRPr b="0" lang="e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Content Placeholder 1" descr=""/>
          <p:cNvPicPr/>
          <p:nvPr/>
        </p:nvPicPr>
        <p:blipFill>
          <a:blip r:embed="rId1"/>
          <a:stretch/>
        </p:blipFill>
        <p:spPr>
          <a:xfrm>
            <a:off x="253800" y="1516680"/>
            <a:ext cx="8511840" cy="5330880"/>
          </a:xfrm>
          <a:prstGeom prst="rect">
            <a:avLst/>
          </a:prstGeom>
          <a:ln>
            <a:noFill/>
          </a:ln>
        </p:spPr>
      </p:pic>
      <p:sp>
        <p:nvSpPr>
          <p:cNvPr id="227"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Onion Model ..</a:t>
            </a:r>
            <a:endParaRPr b="0" lang="en-US" sz="4400" spc="-1" strike="noStrike">
              <a:solidFill>
                <a:srgbClr val="000000"/>
              </a:solidFill>
              <a:latin typeface="Calibri"/>
            </a:endParaRPr>
          </a:p>
        </p:txBody>
      </p:sp>
      <p:sp>
        <p:nvSpPr>
          <p:cNvPr id="228"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29"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17A78718-62D2-402B-BADE-29433B9B2D98}" type="slidenum">
              <a:rPr b="1" lang="en" sz="1400" spc="-1" strike="noStrike">
                <a:solidFill>
                  <a:srgbClr val="ffffff"/>
                </a:solidFill>
                <a:latin typeface="Calibri"/>
              </a:rPr>
              <a:t>10</a:t>
            </a:fld>
            <a:endParaRPr b="0" lang="en" sz="1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Onion Model ..</a:t>
            </a:r>
            <a:endParaRPr b="0" lang="en-US" sz="4400" spc="-1" strike="noStrike">
              <a:solidFill>
                <a:srgbClr val="000000"/>
              </a:solidFill>
              <a:latin typeface="Calibri"/>
            </a:endParaRPr>
          </a:p>
        </p:txBody>
      </p:sp>
      <p:sp>
        <p:nvSpPr>
          <p:cNvPr id="231"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32"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8A612D9D-1701-4011-9CA5-86CCE1E74484}" type="slidenum">
              <a:rPr b="1" lang="en" sz="1400" spc="-1" strike="noStrike">
                <a:solidFill>
                  <a:srgbClr val="ffffff"/>
                </a:solidFill>
                <a:latin typeface="Calibri"/>
              </a:rPr>
              <a:t>&lt;number&gt;</a:t>
            </a:fld>
            <a:endParaRPr b="0" lang="en" sz="1400" spc="-1" strike="noStrike">
              <a:latin typeface="Times New Roman"/>
            </a:endParaRPr>
          </a:p>
        </p:txBody>
      </p:sp>
      <p:sp>
        <p:nvSpPr>
          <p:cNvPr id="233" name="TextShape 4"/>
          <p:cNvSpPr txBox="1"/>
          <p:nvPr/>
        </p:nvSpPr>
        <p:spPr>
          <a:xfrm>
            <a:off x="612720" y="1600200"/>
            <a:ext cx="8152920" cy="4495320"/>
          </a:xfrm>
          <a:prstGeom prst="rect">
            <a:avLst/>
          </a:prstGeom>
          <a:noFill/>
          <a:ln>
            <a:noFill/>
          </a:ln>
        </p:spPr>
        <p:txBody>
          <a:bodyPr lIns="90000" rIns="90000" tIns="45000" bIns="45000">
            <a:normAutofit fontScale="56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The more layers of controls that exist, the better the </a:t>
            </a:r>
            <a:r>
              <a:rPr b="0" lang="en-US" sz="2900" spc="-1" strike="noStrike">
                <a:solidFill>
                  <a:srgbClr val="000000"/>
                </a:solidFill>
                <a:latin typeface="Times New Roman"/>
              </a:rPr>
              <a:t>protection against a failure of any one of those layers.</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Consider a system that allows full access to an account that </a:t>
            </a:r>
            <a:r>
              <a:rPr b="0" lang="en-US" sz="2900" spc="-1" strike="noStrike">
                <a:solidFill>
                  <a:srgbClr val="000000"/>
                </a:solidFill>
                <a:latin typeface="Times New Roman"/>
              </a:rPr>
              <a:t>only uses username/password authentication, without any </a:t>
            </a:r>
            <a:r>
              <a:rPr b="0" lang="en-US" sz="2900" spc="-1" strike="noStrike">
                <a:solidFill>
                  <a:srgbClr val="000000"/>
                </a:solidFill>
                <a:latin typeface="Times New Roman"/>
              </a:rPr>
              <a:t>other security controls.</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That system uses only one layer of security, and it is strictly an </a:t>
            </a:r>
            <a:r>
              <a:rPr b="0" lang="en-US" sz="2600" spc="-1" strike="noStrike">
                <a:solidFill>
                  <a:srgbClr val="000000"/>
                </a:solidFill>
                <a:latin typeface="Times New Roman"/>
              </a:rPr>
              <a:t>authentication control.</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Anyone who obtains the username and password can gain full </a:t>
            </a:r>
            <a:r>
              <a:rPr b="0" lang="en-US" sz="2600" spc="-1" strike="noStrike">
                <a:solidFill>
                  <a:srgbClr val="000000"/>
                </a:solidFill>
                <a:latin typeface="Times New Roman"/>
              </a:rPr>
              <a:t>access to the system.</a:t>
            </a:r>
            <a:endParaRPr b="0" lang="en-US" sz="26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If such a system had further layers of security controls that </a:t>
            </a:r>
            <a:r>
              <a:rPr b="0" lang="en-US" sz="2900" spc="-1" strike="noStrike">
                <a:solidFill>
                  <a:srgbClr val="000000"/>
                </a:solidFill>
                <a:latin typeface="Times New Roman"/>
              </a:rPr>
              <a:t>needed to be passed after the username and password </a:t>
            </a:r>
            <a:r>
              <a:rPr b="0" lang="en-US" sz="2900" spc="-1" strike="noStrike">
                <a:solidFill>
                  <a:srgbClr val="000000"/>
                </a:solidFill>
                <a:latin typeface="Times New Roman"/>
              </a:rPr>
              <a:t>authentication, compromising the system would be </a:t>
            </a:r>
            <a:r>
              <a:rPr b="0" lang="en-US" sz="2900" spc="-1" strike="noStrike">
                <a:solidFill>
                  <a:srgbClr val="000000"/>
                </a:solidFill>
                <a:latin typeface="Times New Roman"/>
              </a:rPr>
              <a:t>correspondingly more difficult.</a:t>
            </a:r>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Onion Model ..</a:t>
            </a:r>
            <a:endParaRPr b="0" lang="en-US" sz="4400" spc="-1" strike="noStrike">
              <a:solidFill>
                <a:srgbClr val="000000"/>
              </a:solidFill>
              <a:latin typeface="Calibri"/>
            </a:endParaRPr>
          </a:p>
        </p:txBody>
      </p:sp>
      <p:sp>
        <p:nvSpPr>
          <p:cNvPr id="235"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36"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CFEC37B6-68B1-43EF-AF4E-DBBC533306C8}" type="slidenum">
              <a:rPr b="1" lang="en" sz="1400" spc="-1" strike="noStrike">
                <a:solidFill>
                  <a:srgbClr val="ffffff"/>
                </a:solidFill>
                <a:latin typeface="Calibri"/>
              </a:rPr>
              <a:t>&lt;number&gt;</a:t>
            </a:fld>
            <a:endParaRPr b="0" lang="en" sz="1400" spc="-1" strike="noStrike">
              <a:latin typeface="Times New Roman"/>
            </a:endParaRPr>
          </a:p>
        </p:txBody>
      </p:sp>
      <p:sp>
        <p:nvSpPr>
          <p:cNvPr id="237" name="TextShape 4"/>
          <p:cNvSpPr txBox="1"/>
          <p:nvPr/>
        </p:nvSpPr>
        <p:spPr>
          <a:xfrm>
            <a:off x="612720" y="1600200"/>
            <a:ext cx="8152920" cy="4495320"/>
          </a:xfrm>
          <a:prstGeom prst="rect">
            <a:avLst/>
          </a:prstGeom>
          <a:noFill/>
          <a:ln>
            <a:noFill/>
          </a:ln>
        </p:spPr>
        <p:txBody>
          <a:bodyPr lIns="90000" rIns="90000" tIns="45000" bIns="45000">
            <a:normAutofit fontScale="51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The layered security approach can be applied at any level where security controls are placed, not only to increase the amount of work required for an attacker to break down the defenses, but also to reduce the risk of unintended failure of any single technology.</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System, network, and application authentication controls can be layered.</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Network and system access controls can also be layered. </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Encryption protocols can be layered (such as by encrypting first with PGP followed by encrypting with Blowfish or AES).</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Audit trails can be layered with the use of local system logs coupled with off-system network activity logs.</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System availability controls can be layered by using </a:t>
            </a:r>
            <a:r>
              <a:rPr b="0" lang="en-US" sz="2600" spc="-1" strike="noStrike">
                <a:solidFill>
                  <a:srgbClr val="ff0000"/>
                </a:solidFill>
                <a:latin typeface="Times New Roman"/>
              </a:rPr>
              <a:t>clustering technology </a:t>
            </a:r>
            <a:r>
              <a:rPr b="0" lang="en-US" sz="2600" spc="-1" strike="noStrike">
                <a:solidFill>
                  <a:srgbClr val="000000"/>
                </a:solidFill>
                <a:latin typeface="Times New Roman"/>
              </a:rPr>
              <a:t>and </a:t>
            </a:r>
            <a:r>
              <a:rPr b="0" lang="en-US" sz="2600" spc="-1" strike="noStrike">
                <a:solidFill>
                  <a:srgbClr val="ff0000"/>
                </a:solidFill>
                <a:latin typeface="Times New Roman"/>
              </a:rPr>
              <a:t>redundancy</a:t>
            </a:r>
            <a:r>
              <a:rPr b="0" lang="en-US" sz="2600" spc="-1" strike="noStrike">
                <a:solidFill>
                  <a:srgbClr val="000000"/>
                </a:solidFill>
                <a:latin typeface="Times New Roman"/>
              </a:rPr>
              <a:t>. </a:t>
            </a:r>
            <a:r>
              <a:rPr b="1" lang="en-US" sz="2600" spc="-1" strike="noStrike" u="sng">
                <a:solidFill>
                  <a:srgbClr val="ff0000"/>
                </a:solidFill>
                <a:uFillTx/>
                <a:latin typeface="Times New Roman"/>
              </a:rPr>
              <a:t>(??)</a:t>
            </a:r>
            <a:endParaRPr b="0" lang="en-US"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12720" y="228600"/>
            <a:ext cx="8152920" cy="990360"/>
          </a:xfrm>
          <a:prstGeom prst="rect">
            <a:avLst/>
          </a:prstGeom>
          <a:noFill/>
          <a:ln>
            <a:noFill/>
          </a:ln>
        </p:spPr>
        <p:txBody>
          <a:bodyPr lIns="90000" rIns="90000" tIns="45000" bIns="45000" anchor="ctr">
            <a:normAutofit fontScale="61000"/>
          </a:bodyPr>
          <a:p>
            <a:pPr>
              <a:lnSpc>
                <a:spcPct val="100000"/>
              </a:lnSpc>
            </a:pPr>
            <a:r>
              <a:rPr b="1" lang="en-US" sz="4400" spc="-1" strike="noStrike">
                <a:solidFill>
                  <a:srgbClr val="775f55"/>
                </a:solidFill>
                <a:latin typeface="Times New Roman"/>
              </a:rPr>
              <a:t>Best Practices for Network Defense</a:t>
            </a:r>
            <a:endParaRPr b="0" lang="en-US" sz="4400" spc="-1" strike="noStrike">
              <a:solidFill>
                <a:srgbClr val="000000"/>
              </a:solidFill>
              <a:latin typeface="Calibri"/>
            </a:endParaRPr>
          </a:p>
        </p:txBody>
      </p:sp>
      <p:sp>
        <p:nvSpPr>
          <p:cNvPr id="239"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40"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77A053B1-86EB-43F6-857A-2C5B1FE73F41}" type="slidenum">
              <a:rPr b="1" lang="en" sz="1400" spc="-1" strike="noStrike">
                <a:solidFill>
                  <a:srgbClr val="ffffff"/>
                </a:solidFill>
                <a:latin typeface="Calibri"/>
              </a:rPr>
              <a:t>&lt;number&gt;</a:t>
            </a:fld>
            <a:endParaRPr b="0" lang="en" sz="1400" spc="-1" strike="noStrike">
              <a:latin typeface="Times New Roman"/>
            </a:endParaRPr>
          </a:p>
        </p:txBody>
      </p:sp>
      <p:sp>
        <p:nvSpPr>
          <p:cNvPr id="241" name="TextShape 4"/>
          <p:cNvSpPr txBox="1"/>
          <p:nvPr/>
        </p:nvSpPr>
        <p:spPr>
          <a:xfrm>
            <a:off x="612720" y="1600200"/>
            <a:ext cx="8152920" cy="4495320"/>
          </a:xfrm>
          <a:prstGeom prst="rect">
            <a:avLst/>
          </a:prstGeom>
          <a:noFill/>
          <a:ln>
            <a:noFill/>
          </a:ln>
        </p:spPr>
        <p:txBody>
          <a:bodyPr lIns="90000" rIns="90000" tIns="45000" bIns="45000">
            <a:normAutofit fontScale="42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It only takes one careless end user to infect an entire network. </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You must stop malicious mobile code from arriving on the desktop in the first place, close holes, and make sure the users’ computers are appropriately configured.</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If they can’t click on malware, run it, or allow it on their computer, you’ve significantly decreased the threat of malicious attack.</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1" lang="en-US" sz="2900" spc="-1" strike="noStrike">
                <a:solidFill>
                  <a:srgbClr val="000000"/>
                </a:solidFill>
                <a:latin typeface="Times New Roman"/>
              </a:rPr>
              <a:t>There are many countermeasures you can implement to minimize the risk of a successful attack, such as:</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Securing the physical environment</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Hardening the operating systems</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Keeping patches updated</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Using an antivirus scanner</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Using a firewall</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Securing network share permissions</a:t>
            </a:r>
            <a:endParaRPr b="0" lang="en-US"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3600" spc="-1" strike="noStrike">
                <a:solidFill>
                  <a:srgbClr val="775f55"/>
                </a:solidFill>
                <a:latin typeface="Times New Roman"/>
              </a:rPr>
              <a:t>Best Practices for Network Defense ..</a:t>
            </a:r>
            <a:endParaRPr b="0" lang="en-US" sz="3600" spc="-1" strike="noStrike">
              <a:solidFill>
                <a:srgbClr val="000000"/>
              </a:solidFill>
              <a:latin typeface="Calibri"/>
            </a:endParaRPr>
          </a:p>
        </p:txBody>
      </p:sp>
      <p:sp>
        <p:nvSpPr>
          <p:cNvPr id="243"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44"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8D80E3B3-666B-4B9F-B0C6-E186E8A2BE14}" type="slidenum">
              <a:rPr b="1" lang="en" sz="1400" spc="-1" strike="noStrike">
                <a:solidFill>
                  <a:srgbClr val="ffffff"/>
                </a:solidFill>
                <a:latin typeface="Calibri"/>
              </a:rPr>
              <a:t>&lt;number&gt;</a:t>
            </a:fld>
            <a:endParaRPr b="0" lang="en" sz="1400" spc="-1" strike="noStrike">
              <a:latin typeface="Times New Roman"/>
            </a:endParaRPr>
          </a:p>
        </p:txBody>
      </p:sp>
      <p:sp>
        <p:nvSpPr>
          <p:cNvPr id="245" name="TextShape 4"/>
          <p:cNvSpPr txBox="1"/>
          <p:nvPr/>
        </p:nvSpPr>
        <p:spPr>
          <a:xfrm>
            <a:off x="612720" y="1600200"/>
            <a:ext cx="8152920" cy="4495320"/>
          </a:xfrm>
          <a:prstGeom prst="rect">
            <a:avLst/>
          </a:prstGeom>
          <a:noFill/>
          <a:ln>
            <a:noFill/>
          </a:ln>
        </p:spPr>
        <p:txBody>
          <a:bodyPr lIns="90000" rIns="90000" tIns="45000" bIns="45000">
            <a:normAutofit/>
          </a:bodyPr>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Using encryptions</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Securing applications</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Backing up the system</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Creating a computer security defense plan</a:t>
            </a:r>
            <a:endParaRPr b="0" lang="en-US" sz="26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Implementing </a:t>
            </a:r>
            <a:r>
              <a:rPr b="0" lang="en-US" sz="2600" spc="-1" strike="noStrike">
                <a:solidFill>
                  <a:srgbClr val="ff0000"/>
                </a:solidFill>
                <a:latin typeface="Times New Roman"/>
              </a:rPr>
              <a:t>ARP poisoning </a:t>
            </a:r>
            <a:r>
              <a:rPr b="0" lang="en-US" sz="2600" spc="-1" strike="noStrike">
                <a:solidFill>
                  <a:srgbClr val="000000"/>
                </a:solidFill>
                <a:latin typeface="Times New Roman"/>
              </a:rPr>
              <a:t>defenses.</a:t>
            </a:r>
            <a:endParaRPr b="0" lang="en-US" sz="2600" spc="-1" strike="noStrike">
              <a:solidFill>
                <a:srgbClr val="000000"/>
              </a:solidFill>
              <a:latin typeface="Tw Cen MT"/>
            </a:endParaRPr>
          </a:p>
        </p:txBody>
      </p:sp>
      <p:pic>
        <p:nvPicPr>
          <p:cNvPr id="246" name="Picture 2" descr=""/>
          <p:cNvPicPr/>
          <p:nvPr/>
        </p:nvPicPr>
        <p:blipFill>
          <a:blip r:embed="rId1"/>
          <a:srcRect l="0" t="40981" r="0" b="0"/>
          <a:stretch/>
        </p:blipFill>
        <p:spPr>
          <a:xfrm>
            <a:off x="35640" y="4068360"/>
            <a:ext cx="5494320" cy="2477160"/>
          </a:xfrm>
          <a:prstGeom prst="rect">
            <a:avLst/>
          </a:prstGeom>
          <a:ln>
            <a:noFill/>
          </a:ln>
        </p:spPr>
      </p:pic>
      <p:sp>
        <p:nvSpPr>
          <p:cNvPr id="247" name="CustomShape 5"/>
          <p:cNvSpPr/>
          <p:nvPr/>
        </p:nvSpPr>
        <p:spPr>
          <a:xfrm>
            <a:off x="5423400" y="4073040"/>
            <a:ext cx="3581280" cy="2284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ff0000"/>
                </a:solidFill>
                <a:latin typeface="Calibri"/>
              </a:rPr>
              <a:t>Address Resolution Protocol (ARP) spoofing may allow an attacker to intercept data frames on a network, modify the traffic, or stop all traffic. </a:t>
            </a:r>
            <a:endParaRPr b="0" lang="en" sz="1800" spc="-1" strike="noStrike">
              <a:latin typeface="Arial"/>
            </a:endParaRPr>
          </a:p>
          <a:p>
            <a:pPr algn="just">
              <a:lnSpc>
                <a:spcPct val="100000"/>
              </a:lnSpc>
            </a:pPr>
            <a:r>
              <a:rPr b="0" lang="en-US" sz="1800" spc="-1" strike="noStrike">
                <a:solidFill>
                  <a:srgbClr val="ff0000"/>
                </a:solidFill>
                <a:latin typeface="Calibri"/>
              </a:rPr>
              <a:t>Often the attack is used as an opening for other attacks, such as denial of service, man in the middle, or session hijacking attacks.</a:t>
            </a:r>
            <a:endParaRPr b="0" lang="e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Picture 2" descr="E:\MyDocuments\دورات تدريبية\حل المشكلات واتخاذ القرارات\ar-QA-jokes.png"/>
          <p:cNvPicPr/>
          <p:nvPr/>
        </p:nvPicPr>
        <p:blipFill>
          <a:blip r:embed="rId1"/>
          <a:stretch/>
        </p:blipFill>
        <p:spPr>
          <a:xfrm>
            <a:off x="6876360" y="-42120"/>
            <a:ext cx="2293560" cy="2293560"/>
          </a:xfrm>
          <a:prstGeom prst="rect">
            <a:avLst/>
          </a:prstGeom>
          <a:ln>
            <a:noFill/>
          </a:ln>
        </p:spPr>
      </p:pic>
      <p:graphicFrame>
        <p:nvGraphicFramePr>
          <p:cNvPr id="1" name="Diagram1"/>
          <p:cNvGraphicFramePr/>
          <p:nvPr>
            <p:extLst>
              <p:ext uri="{D42A27DB-BD31-4B8C-83A1-F6EECF244321}">
                <p14:modId xmlns:p14="http://schemas.microsoft.com/office/powerpoint/2010/main" val="3864591425"/>
              </p:ext>
            </p:extLst>
          </p:nvPr>
        </p:nvGraphicFramePr>
        <p:xfrm>
          <a:off x="-43560" y="272880"/>
          <a:ext cx="8904960" cy="295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9" name="Picture 4" descr=""/>
          <p:cNvPicPr/>
          <p:nvPr/>
        </p:nvPicPr>
        <p:blipFill>
          <a:blip r:embed="rId7"/>
          <a:stretch/>
        </p:blipFill>
        <p:spPr>
          <a:xfrm>
            <a:off x="-43560" y="2207880"/>
            <a:ext cx="9187200" cy="4649760"/>
          </a:xfrm>
          <a:prstGeom prst="rect">
            <a:avLst/>
          </a:prstGeom>
          <a:ln>
            <a:noFill/>
          </a:ln>
        </p:spPr>
      </p:pic>
      <p:sp>
        <p:nvSpPr>
          <p:cNvPr id="250" name="TextShape 1"/>
          <p:cNvSpPr txBox="1"/>
          <p:nvPr/>
        </p:nvSpPr>
        <p:spPr>
          <a:xfrm>
            <a:off x="609480" y="6248160"/>
            <a:ext cx="5420880" cy="6094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Alzaza,UX</a:t>
            </a:r>
            <a:endParaRPr b="0" lang="en" sz="1400" spc="-1" strike="noStrike">
              <a:latin typeface="Times New Roman"/>
            </a:endParaRPr>
          </a:p>
        </p:txBody>
      </p:sp>
      <p:sp>
        <p:nvSpPr>
          <p:cNvPr id="251" name="TextShape 2"/>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4213D4AF-86A1-4C78-835B-306CFC84C7C1}" type="slidenum">
              <a:rPr b="1" lang="en" sz="1400" spc="-1" strike="noStrike">
                <a:solidFill>
                  <a:srgbClr val="ffffff"/>
                </a:solidFill>
                <a:latin typeface="Calibri"/>
              </a:rPr>
              <a:t>&lt;number&gt;</a:t>
            </a:fld>
            <a:endParaRPr b="0" lang="en" sz="1400" spc="-1" strike="noStrike">
              <a:latin typeface="Times New Roman"/>
            </a:endParaRPr>
          </a:p>
        </p:txBody>
      </p:sp>
      <p:sp>
        <p:nvSpPr>
          <p:cNvPr id="252" name="TextShape 3"/>
          <p:cNvSpPr txBox="1"/>
          <p:nvPr/>
        </p:nvSpPr>
        <p:spPr>
          <a:xfrm>
            <a:off x="2362320" y="1752480"/>
            <a:ext cx="6400440" cy="4419360"/>
          </a:xfrm>
          <a:prstGeom prst="rect">
            <a:avLst/>
          </a:prstGeom>
          <a:noFill/>
          <a:ln>
            <a:noFill/>
          </a:ln>
        </p:spPr>
        <p:txBody>
          <a:bodyPr lIns="90000" rIns="90000" tIns="45000" bIns="45000">
            <a:noAutofit/>
          </a:bodyPr>
          <a:p>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371600" y="2743200"/>
            <a:ext cx="7772040" cy="1672920"/>
          </a:xfrm>
          <a:prstGeom prst="rect">
            <a:avLst/>
          </a:prstGeom>
          <a:noFill/>
          <a:ln>
            <a:noFill/>
          </a:ln>
        </p:spPr>
        <p:txBody>
          <a:bodyPr lIns="90000" rIns="90000" tIns="45000" bIns="45000">
            <a:noAutofit/>
          </a:bodyPr>
          <a:p>
            <a:pPr>
              <a:lnSpc>
                <a:spcPct val="100000"/>
              </a:lnSpc>
              <a:spcBef>
                <a:spcPts val="700"/>
              </a:spcBef>
              <a:tabLst>
                <a:tab algn="l" pos="0"/>
              </a:tabLst>
            </a:pPr>
            <a:r>
              <a:rPr b="1" lang="en-US" sz="4800" spc="-1" strike="noStrike">
                <a:solidFill>
                  <a:srgbClr val="dd8047"/>
                </a:solidFill>
                <a:latin typeface="Times New Roman"/>
              </a:rPr>
              <a:t>Secure Design Principles</a:t>
            </a:r>
            <a:endParaRPr b="0" lang="en-US" sz="4800" spc="-1" strike="noStrike">
              <a:solidFill>
                <a:srgbClr val="000000"/>
              </a:solidFill>
              <a:latin typeface="Tw Cen MT"/>
            </a:endParaRPr>
          </a:p>
        </p:txBody>
      </p:sp>
      <p:sp>
        <p:nvSpPr>
          <p:cNvPr id="195" name="TextShape 2"/>
          <p:cNvSpPr txBox="1"/>
          <p:nvPr/>
        </p:nvSpPr>
        <p:spPr>
          <a:xfrm>
            <a:off x="1371600" y="1600200"/>
            <a:ext cx="761976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ffffff"/>
                </a:solidFill>
                <a:latin typeface="Times New Roman"/>
              </a:rPr>
              <a:t>Module </a:t>
            </a:r>
            <a:r>
              <a:rPr b="0" lang="en-US" sz="4400" spc="-1" strike="noStrike">
                <a:solidFill>
                  <a:srgbClr val="ffffff"/>
                </a:solidFill>
                <a:latin typeface="Times New Roman"/>
              </a:rPr>
              <a:t>6</a:t>
            </a:r>
            <a:endParaRPr b="0" lang="en-US" sz="4400" spc="-1" strike="noStrike">
              <a:solidFill>
                <a:srgbClr val="000000"/>
              </a:solidFill>
              <a:latin typeface="Calibri"/>
            </a:endParaRPr>
          </a:p>
        </p:txBody>
      </p:sp>
      <p:sp>
        <p:nvSpPr>
          <p:cNvPr id="196" name="TextShape 3"/>
          <p:cNvSpPr txBox="1"/>
          <p:nvPr/>
        </p:nvSpPr>
        <p:spPr>
          <a:xfrm>
            <a:off x="0" y="1752480"/>
            <a:ext cx="1294920" cy="701280"/>
          </a:xfrm>
          <a:prstGeom prst="rect">
            <a:avLst/>
          </a:prstGeom>
          <a:noFill/>
          <a:ln>
            <a:noFill/>
          </a:ln>
        </p:spPr>
        <p:txBody>
          <a:bodyPr lIns="90000" rIns="90000" tIns="45000" bIns="45000" anchor="ctr">
            <a:normAutofit/>
          </a:bodyPr>
          <a:p>
            <a:pPr algn="ctr">
              <a:lnSpc>
                <a:spcPct val="100000"/>
              </a:lnSpc>
            </a:pPr>
            <a:fld id="{88E24C37-209F-424D-919E-D0E69A443759}" type="slidenum">
              <a:rPr b="1" lang="en" sz="2400" spc="-1" strike="noStrike">
                <a:solidFill>
                  <a:srgbClr val="ffffff"/>
                </a:solidFill>
                <a:latin typeface="Calibri"/>
              </a:rPr>
              <a:t>2</a:t>
            </a:fld>
            <a:endParaRPr b="0" lang="en" sz="2400" spc="-1" strike="noStrike">
              <a:latin typeface="Times New Roman"/>
            </a:endParaRPr>
          </a:p>
        </p:txBody>
      </p:sp>
      <p:sp>
        <p:nvSpPr>
          <p:cNvPr id="197" name="TextShape 4"/>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Defense Models</a:t>
            </a:r>
            <a:endParaRPr b="0" lang="en-US" sz="4400" spc="-1" strike="noStrike">
              <a:solidFill>
                <a:srgbClr val="000000"/>
              </a:solidFill>
              <a:latin typeface="Calibri"/>
            </a:endParaRPr>
          </a:p>
        </p:txBody>
      </p:sp>
      <p:sp>
        <p:nvSpPr>
          <p:cNvPr id="199"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00"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1DD040F9-F1BF-4AE5-80C3-8DD72CC39864}" type="slidenum">
              <a:rPr b="1" lang="en" sz="1400" spc="-1" strike="noStrike">
                <a:solidFill>
                  <a:srgbClr val="ffffff"/>
                </a:solidFill>
                <a:latin typeface="Calibri"/>
              </a:rPr>
              <a:t>3</a:t>
            </a:fld>
            <a:endParaRPr b="0" lang="en" sz="1400" spc="-1" strike="noStrike">
              <a:latin typeface="Times New Roman"/>
            </a:endParaRPr>
          </a:p>
        </p:txBody>
      </p:sp>
      <p:sp>
        <p:nvSpPr>
          <p:cNvPr id="201" name="TextShape 4"/>
          <p:cNvSpPr txBox="1"/>
          <p:nvPr/>
        </p:nvSpPr>
        <p:spPr>
          <a:xfrm>
            <a:off x="612720" y="1600200"/>
            <a:ext cx="8152920" cy="4495320"/>
          </a:xfrm>
          <a:prstGeom prst="rect">
            <a:avLst/>
          </a:prstGeom>
          <a:noFill/>
          <a:ln>
            <a:noFill/>
          </a:ln>
        </p:spPr>
        <p:txBody>
          <a:bodyPr lIns="90000" rIns="90000" tIns="45000" bIns="45000">
            <a:normAutofit fontScale="60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Every network security implementation is based on some kind of model, whether clearly stated as such or assumed.</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For example, organizations that use firewalls as their primary means of defense rely on a perimeter security model, while organizations that rely on several different security mechanisms are practicing a layered defense model.</a:t>
            </a:r>
            <a:endParaRPr b="0" lang="en-US" sz="26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Every security design includes certain assumptions about what is trusted and what is not trusted, and who can go where. </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Understanding of which defense model is being used, can make a security infrastructure more effective and applicable to the environment it is meant to protect.</a:t>
            </a:r>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Defense Models ..</a:t>
            </a:r>
            <a:endParaRPr b="0" lang="en-US" sz="4400" spc="-1" strike="noStrike">
              <a:solidFill>
                <a:srgbClr val="000000"/>
              </a:solidFill>
              <a:latin typeface="Calibri"/>
            </a:endParaRPr>
          </a:p>
        </p:txBody>
      </p:sp>
      <p:sp>
        <p:nvSpPr>
          <p:cNvPr id="203"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04"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DA361FD8-FEA2-42D1-B5A9-31F22C1335E7}" type="slidenum">
              <a:rPr b="1" lang="en" sz="1400" spc="-1" strike="noStrike">
                <a:solidFill>
                  <a:srgbClr val="ffffff"/>
                </a:solidFill>
                <a:latin typeface="Calibri"/>
              </a:rPr>
              <a:t>4</a:t>
            </a:fld>
            <a:endParaRPr b="0" lang="en" sz="1400" spc="-1" strike="noStrike">
              <a:latin typeface="Times New Roman"/>
            </a:endParaRPr>
          </a:p>
        </p:txBody>
      </p:sp>
      <p:sp>
        <p:nvSpPr>
          <p:cNvPr id="205" name="TextShape 4"/>
          <p:cNvSpPr txBox="1"/>
          <p:nvPr/>
        </p:nvSpPr>
        <p:spPr>
          <a:xfrm>
            <a:off x="612720" y="1600200"/>
            <a:ext cx="8152920" cy="4495320"/>
          </a:xfrm>
          <a:prstGeom prst="rect">
            <a:avLst/>
          </a:prstGeom>
          <a:noFill/>
          <a:ln>
            <a:noFill/>
          </a:ln>
        </p:spPr>
        <p:txBody>
          <a:bodyPr lIns="90000" rIns="90000" tIns="45000" bIns="45000">
            <a:normAutofit/>
          </a:bodyPr>
          <a:p>
            <a:pPr marL="320040" indent="-319680" algn="just">
              <a:lnSpc>
                <a:spcPct val="100000"/>
              </a:lnSpc>
              <a:spcBef>
                <a:spcPts val="700"/>
              </a:spcBef>
              <a:buClr>
                <a:srgbClr val="dd8047"/>
              </a:buClr>
              <a:buSzPct val="60000"/>
              <a:buFont typeface="Wingdings" charset="2"/>
              <a:buChar char=""/>
            </a:pPr>
            <a:r>
              <a:rPr b="0" lang="en-US" sz="3200" spc="-1" strike="noStrike">
                <a:solidFill>
                  <a:srgbClr val="000000"/>
                </a:solidFill>
                <a:latin typeface="Times New Roman"/>
              </a:rPr>
              <a:t>There are two approaches you can take to preserve the confidentiality, integrity, availability, and authenticity of electronic and physical assets such as the data on your network:</a:t>
            </a:r>
            <a:endParaRPr b="0" lang="en-US" sz="3200" spc="-1" strike="noStrike">
              <a:solidFill>
                <a:srgbClr val="000000"/>
              </a:solidFill>
              <a:latin typeface="Tw Cen MT"/>
            </a:endParaRPr>
          </a:p>
          <a:p>
            <a:pPr lvl="1" marL="880200" indent="-514080" algn="just">
              <a:lnSpc>
                <a:spcPct val="100000"/>
              </a:lnSpc>
              <a:spcBef>
                <a:spcPts val="550"/>
              </a:spcBef>
              <a:buClr>
                <a:srgbClr val="94b6d2"/>
              </a:buClr>
              <a:buSzPct val="70000"/>
              <a:buFont typeface="Tw Cen MT"/>
              <a:buAutoNum type="arabicPeriod"/>
            </a:pPr>
            <a:r>
              <a:rPr b="0" lang="en-US" sz="2800" spc="-1" strike="noStrike">
                <a:solidFill>
                  <a:srgbClr val="000000"/>
                </a:solidFill>
                <a:latin typeface="Times New Roman"/>
              </a:rPr>
              <a:t>Build a defensive perimeter around those assets and trust everyone who has access inside.</a:t>
            </a:r>
            <a:endParaRPr b="0" lang="en-US" sz="2800" spc="-1" strike="noStrike">
              <a:solidFill>
                <a:srgbClr val="000000"/>
              </a:solidFill>
              <a:latin typeface="Tw Cen MT"/>
            </a:endParaRPr>
          </a:p>
          <a:p>
            <a:pPr lvl="1" marL="880200" indent="-514080" algn="just">
              <a:lnSpc>
                <a:spcPct val="100000"/>
              </a:lnSpc>
              <a:spcBef>
                <a:spcPts val="550"/>
              </a:spcBef>
              <a:buClr>
                <a:srgbClr val="94b6d2"/>
              </a:buClr>
              <a:buSzPct val="70000"/>
              <a:buFont typeface="Tw Cen MT"/>
              <a:buAutoNum type="arabicPeriod"/>
            </a:pPr>
            <a:r>
              <a:rPr b="0" lang="en-US" sz="2800" spc="-1" strike="noStrike">
                <a:solidFill>
                  <a:srgbClr val="000000"/>
                </a:solidFill>
                <a:latin typeface="Times New Roman"/>
              </a:rPr>
              <a:t>Use many different types and levels of security controls in a layered defense-in-depth approach.</a:t>
            </a:r>
            <a:endParaRPr b="0" lang="en-US"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Lollipop Model</a:t>
            </a:r>
            <a:endParaRPr b="0" lang="en-US" sz="4400" spc="-1" strike="noStrike">
              <a:solidFill>
                <a:srgbClr val="000000"/>
              </a:solidFill>
              <a:latin typeface="Calibri"/>
            </a:endParaRPr>
          </a:p>
        </p:txBody>
      </p:sp>
      <p:sp>
        <p:nvSpPr>
          <p:cNvPr id="207"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08"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DFFCAA24-E015-48C2-9699-A8204738EE95}" type="slidenum">
              <a:rPr b="1" lang="en" sz="1400" spc="-1" strike="noStrike">
                <a:solidFill>
                  <a:srgbClr val="ffffff"/>
                </a:solidFill>
                <a:latin typeface="Calibri"/>
              </a:rPr>
              <a:t>5</a:t>
            </a:fld>
            <a:endParaRPr b="0" lang="en" sz="1400" spc="-1" strike="noStrike">
              <a:latin typeface="Times New Roman"/>
            </a:endParaRPr>
          </a:p>
        </p:txBody>
      </p:sp>
      <p:sp>
        <p:nvSpPr>
          <p:cNvPr id="209" name="TextShape 4"/>
          <p:cNvSpPr txBox="1"/>
          <p:nvPr/>
        </p:nvSpPr>
        <p:spPr>
          <a:xfrm>
            <a:off x="612720" y="1600200"/>
            <a:ext cx="8152920" cy="4495320"/>
          </a:xfrm>
          <a:prstGeom prst="rect">
            <a:avLst/>
          </a:prstGeom>
          <a:noFill/>
          <a:ln>
            <a:noFill/>
          </a:ln>
        </p:spPr>
        <p:txBody>
          <a:bodyPr lIns="90000" rIns="90000" tIns="45000" bIns="45000">
            <a:noAutofit/>
          </a:bodyPr>
          <a:p>
            <a:pPr marL="320040" indent="-319680" algn="just">
              <a:lnSpc>
                <a:spcPct val="100000"/>
              </a:lnSpc>
              <a:spcBef>
                <a:spcPts val="700"/>
              </a:spcBef>
              <a:buClr>
                <a:srgbClr val="dd8047"/>
              </a:buClr>
              <a:buSzPct val="60000"/>
              <a:buFont typeface="Wingdings" charset="2"/>
              <a:buChar char=""/>
            </a:pPr>
            <a:r>
              <a:rPr b="0" lang="en-US" sz="2200" spc="-1" strike="noStrike">
                <a:solidFill>
                  <a:srgbClr val="000000"/>
                </a:solidFill>
                <a:latin typeface="Times New Roman"/>
              </a:rPr>
              <a:t>The most common form of defense, known as perimeter security, involves building a virtual (or physical) wall around objects of value.</a:t>
            </a:r>
            <a:endParaRPr b="0" lang="en-US" sz="22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200" spc="-1" strike="noStrike">
                <a:solidFill>
                  <a:srgbClr val="000000"/>
                </a:solidFill>
                <a:latin typeface="Times New Roman"/>
              </a:rPr>
              <a:t>Consider the example of a house it has walls, doors, and windows to protect what’s inside (a perimeter).</a:t>
            </a:r>
            <a:endParaRPr b="0" lang="en-US" sz="22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1900" spc="-1" strike="noStrike">
                <a:solidFill>
                  <a:srgbClr val="000000"/>
                </a:solidFill>
                <a:latin typeface="Times New Roman"/>
              </a:rPr>
              <a:t>Attacker can find a way in either by breaking through the perimeter, or exploiting some weakness in it, or convincing someone inside to let them in.</a:t>
            </a:r>
            <a:endParaRPr b="0" lang="en-US" sz="1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200" spc="-1" strike="noStrike">
                <a:solidFill>
                  <a:srgbClr val="000000"/>
                </a:solidFill>
                <a:latin typeface="Times New Roman"/>
              </a:rPr>
              <a:t>By comparison, in network security, a firewall is like the house it is a perimeter that can’t keep out all attackers. </a:t>
            </a:r>
            <a:endParaRPr b="0" lang="en-US" sz="22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200" spc="-1" strike="noStrike">
                <a:solidFill>
                  <a:srgbClr val="000000"/>
                </a:solidFill>
                <a:latin typeface="Times New Roman"/>
              </a:rPr>
              <a:t>Yet the firewall is the most common choice for controlling outside access to the internal network, creating a virtual perimeter around the internal network (which is usually left wide open).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Lollipop Model ..</a:t>
            </a:r>
            <a:endParaRPr b="0" lang="en-US" sz="4400" spc="-1" strike="noStrike">
              <a:solidFill>
                <a:srgbClr val="000000"/>
              </a:solidFill>
              <a:latin typeface="Calibri"/>
            </a:endParaRPr>
          </a:p>
        </p:txBody>
      </p:sp>
      <p:sp>
        <p:nvSpPr>
          <p:cNvPr id="211"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12"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C2055737-B9EA-4D86-8ED8-E863CC444848}" type="slidenum">
              <a:rPr b="1" lang="en" sz="1400" spc="-1" strike="noStrike">
                <a:solidFill>
                  <a:srgbClr val="ffffff"/>
                </a:solidFill>
                <a:latin typeface="Calibri"/>
              </a:rPr>
              <a:t>6</a:t>
            </a:fld>
            <a:endParaRPr b="0" lang="en" sz="1400" spc="-1" strike="noStrike">
              <a:latin typeface="Times New Roman"/>
            </a:endParaRPr>
          </a:p>
        </p:txBody>
      </p:sp>
      <p:pic>
        <p:nvPicPr>
          <p:cNvPr id="213" name="Content Placeholder 7" descr=""/>
          <p:cNvPicPr/>
          <p:nvPr/>
        </p:nvPicPr>
        <p:blipFill>
          <a:blip r:embed="rId1"/>
          <a:stretch/>
        </p:blipFill>
        <p:spPr>
          <a:xfrm>
            <a:off x="533520" y="1516680"/>
            <a:ext cx="7821360" cy="5109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Lollipop Model ..</a:t>
            </a:r>
            <a:endParaRPr b="0" lang="en-US" sz="4400" spc="-1" strike="noStrike">
              <a:solidFill>
                <a:srgbClr val="000000"/>
              </a:solidFill>
              <a:latin typeface="Calibri"/>
            </a:endParaRPr>
          </a:p>
        </p:txBody>
      </p:sp>
      <p:sp>
        <p:nvSpPr>
          <p:cNvPr id="215"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16"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809617B4-5E17-45A4-8F6C-D45318CAB8C6}" type="slidenum">
              <a:rPr b="1" lang="en" sz="1400" spc="-1" strike="noStrike">
                <a:solidFill>
                  <a:srgbClr val="ffffff"/>
                </a:solidFill>
                <a:latin typeface="Calibri"/>
              </a:rPr>
              <a:t>7</a:t>
            </a:fld>
            <a:endParaRPr b="0" lang="en" sz="1400" spc="-1" strike="noStrike">
              <a:latin typeface="Times New Roman"/>
            </a:endParaRPr>
          </a:p>
        </p:txBody>
      </p:sp>
      <p:sp>
        <p:nvSpPr>
          <p:cNvPr id="217" name="TextShape 4"/>
          <p:cNvSpPr txBox="1"/>
          <p:nvPr/>
        </p:nvSpPr>
        <p:spPr>
          <a:xfrm>
            <a:off x="612720" y="1600200"/>
            <a:ext cx="8152920" cy="4495320"/>
          </a:xfrm>
          <a:prstGeom prst="rect">
            <a:avLst/>
          </a:prstGeom>
          <a:noFill/>
          <a:ln>
            <a:noFill/>
          </a:ln>
        </p:spPr>
        <p:txBody>
          <a:bodyPr lIns="90000" rIns="90000" tIns="45000" bIns="45000">
            <a:normAutofit fontScale="56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This often creates a false sense of security, because attackers can break through, exploit vulnerabilities, or compromise the network from the inside.</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One of the limitations of perimeter security is that once an attacker breaches the perimeter defense, the valuables inside are completely exposed.</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Another limitation of the lollipop model is that it does not provide different levels of security.</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0" lang="en-US" sz="2600" spc="-1" strike="noStrike">
                <a:solidFill>
                  <a:srgbClr val="000000"/>
                </a:solidFill>
                <a:latin typeface="Times New Roman"/>
              </a:rPr>
              <a:t>In a house, for example, there may be jewels, private equipment, and cash. These are all provided the same level of protection by the outside walls, but they often require different levels of protection.</a:t>
            </a:r>
            <a:endParaRPr b="0" lang="en-US" sz="26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On a computer network, a firewall is likewise limited in its abilities, and it shouldn’t be expected to be the only line of defense against intrusion.</a:t>
            </a:r>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Onion Model</a:t>
            </a:r>
            <a:endParaRPr b="0" lang="en-US" sz="4400" spc="-1" strike="noStrike">
              <a:solidFill>
                <a:srgbClr val="000000"/>
              </a:solidFill>
              <a:latin typeface="Calibri"/>
            </a:endParaRPr>
          </a:p>
        </p:txBody>
      </p:sp>
      <p:sp>
        <p:nvSpPr>
          <p:cNvPr id="219"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20"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0C8735F5-304C-4114-997A-25F34079562E}" type="slidenum">
              <a:rPr b="1" lang="en" sz="1400" spc="-1" strike="noStrike">
                <a:solidFill>
                  <a:srgbClr val="ffffff"/>
                </a:solidFill>
                <a:latin typeface="Calibri"/>
              </a:rPr>
              <a:t>8</a:t>
            </a:fld>
            <a:endParaRPr b="0" lang="en" sz="1400" spc="-1" strike="noStrike">
              <a:latin typeface="Times New Roman"/>
            </a:endParaRPr>
          </a:p>
        </p:txBody>
      </p:sp>
      <p:sp>
        <p:nvSpPr>
          <p:cNvPr id="221" name="TextShape 4"/>
          <p:cNvSpPr txBox="1"/>
          <p:nvPr/>
        </p:nvSpPr>
        <p:spPr>
          <a:xfrm>
            <a:off x="612720" y="1600200"/>
            <a:ext cx="8152920" cy="4495320"/>
          </a:xfrm>
          <a:prstGeom prst="rect">
            <a:avLst/>
          </a:prstGeom>
          <a:noFill/>
          <a:ln>
            <a:noFill/>
          </a:ln>
        </p:spPr>
        <p:txBody>
          <a:bodyPr lIns="90000" rIns="90000" tIns="45000" bIns="45000">
            <a:normAutofit fontScale="63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What happens when an attacker gets past the firewall? What happens when a trusted insider, like an employee or a contractor, abuses their privileges?</a:t>
            </a:r>
            <a:endParaRPr b="0" lang="en-US" sz="2900" spc="-1" strike="noStrike">
              <a:solidFill>
                <a:srgbClr val="000000"/>
              </a:solidFill>
              <a:latin typeface="Tw Cen MT"/>
            </a:endParaRPr>
          </a:p>
          <a:p>
            <a:pPr lvl="1" marL="640080" indent="-273960" algn="just">
              <a:lnSpc>
                <a:spcPct val="100000"/>
              </a:lnSpc>
              <a:spcBef>
                <a:spcPts val="550"/>
              </a:spcBef>
              <a:buClr>
                <a:srgbClr val="94b6d2"/>
              </a:buClr>
              <a:buSzPct val="70000"/>
              <a:buFont typeface="Wingdings 2" charset="2"/>
              <a:buChar char=""/>
            </a:pPr>
            <a:r>
              <a:rPr b="1" lang="en-US" sz="2600" spc="-1" strike="noStrike">
                <a:solidFill>
                  <a:srgbClr val="00b050"/>
                </a:solidFill>
                <a:latin typeface="Times New Roman"/>
              </a:rPr>
              <a:t>The onion model addresses these risks.</a:t>
            </a:r>
            <a:endParaRPr b="0" lang="en-US" sz="26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A firewall alone provides only one layer of protection against threats originating from the Internet, and it does not address internal security needs.</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With only one layer of protection, which is common on networks connected to the Internet, all a determined individual has to do is successfully attack that one system to gain full access to everything on the network.</a:t>
            </a:r>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12720" y="228600"/>
            <a:ext cx="8152920" cy="990360"/>
          </a:xfrm>
          <a:prstGeom prst="rect">
            <a:avLst/>
          </a:prstGeom>
          <a:noFill/>
          <a:ln>
            <a:noFill/>
          </a:ln>
        </p:spPr>
        <p:txBody>
          <a:bodyPr lIns="90000" rIns="90000" tIns="45000" bIns="45000" anchor="ctr">
            <a:noAutofit/>
          </a:bodyPr>
          <a:p>
            <a:pPr>
              <a:lnSpc>
                <a:spcPct val="100000"/>
              </a:lnSpc>
            </a:pPr>
            <a:r>
              <a:rPr b="1" lang="en-US" sz="4400" spc="-1" strike="noStrike">
                <a:solidFill>
                  <a:srgbClr val="775f55"/>
                </a:solidFill>
                <a:latin typeface="Times New Roman"/>
              </a:rPr>
              <a:t>Onion Model ..</a:t>
            </a:r>
            <a:endParaRPr b="0" lang="en-US" sz="4400" spc="-1" strike="noStrike">
              <a:solidFill>
                <a:srgbClr val="000000"/>
              </a:solidFill>
              <a:latin typeface="Calibri"/>
            </a:endParaRPr>
          </a:p>
        </p:txBody>
      </p:sp>
      <p:sp>
        <p:nvSpPr>
          <p:cNvPr id="223" name="TextShape 2"/>
          <p:cNvSpPr txBox="1"/>
          <p:nvPr/>
        </p:nvSpPr>
        <p:spPr>
          <a:xfrm>
            <a:off x="609480" y="6248160"/>
            <a:ext cx="5420880" cy="364680"/>
          </a:xfrm>
          <a:prstGeom prst="rect">
            <a:avLst/>
          </a:prstGeom>
          <a:noFill/>
          <a:ln>
            <a:noFill/>
          </a:ln>
        </p:spPr>
        <p:txBody>
          <a:bodyPr lIns="90000" rIns="90000" tIns="45000" bIns="45000" anchor="ctr">
            <a:noAutofit/>
          </a:bodyPr>
          <a:p>
            <a:pPr algn="r">
              <a:lnSpc>
                <a:spcPct val="100000"/>
              </a:lnSpc>
            </a:pPr>
            <a:r>
              <a:rPr b="0" lang="en-US" sz="1400" spc="-1" strike="noStrike">
                <a:solidFill>
                  <a:srgbClr val="775f55"/>
                </a:solidFill>
                <a:latin typeface="Calibri"/>
              </a:rPr>
              <a:t>Dr. Naji Shukri Alzaza :: Information Security</a:t>
            </a:r>
            <a:endParaRPr b="0" lang="en" sz="1400" spc="-1" strike="noStrike">
              <a:latin typeface="Times New Roman"/>
            </a:endParaRPr>
          </a:p>
        </p:txBody>
      </p:sp>
      <p:sp>
        <p:nvSpPr>
          <p:cNvPr id="224" name="TextShape 3"/>
          <p:cNvSpPr txBox="1"/>
          <p:nvPr/>
        </p:nvSpPr>
        <p:spPr>
          <a:xfrm>
            <a:off x="0" y="1272240"/>
            <a:ext cx="533160" cy="244080"/>
          </a:xfrm>
          <a:prstGeom prst="rect">
            <a:avLst/>
          </a:prstGeom>
          <a:noFill/>
          <a:ln>
            <a:noFill/>
          </a:ln>
        </p:spPr>
        <p:txBody>
          <a:bodyPr lIns="90000" rIns="90000" tIns="45000" bIns="45000" anchor="ctr">
            <a:normAutofit fontScale="79000"/>
          </a:bodyPr>
          <a:p>
            <a:pPr algn="ctr">
              <a:lnSpc>
                <a:spcPct val="100000"/>
              </a:lnSpc>
            </a:pPr>
            <a:fld id="{0A3709A7-F6A9-4C6E-BEF1-1F77C3F3F376}" type="slidenum">
              <a:rPr b="1" lang="en" sz="1400" spc="-1" strike="noStrike">
                <a:solidFill>
                  <a:srgbClr val="ffffff"/>
                </a:solidFill>
                <a:latin typeface="Calibri"/>
              </a:rPr>
              <a:t>9</a:t>
            </a:fld>
            <a:endParaRPr b="0" lang="en" sz="1400" spc="-1" strike="noStrike">
              <a:latin typeface="Times New Roman"/>
            </a:endParaRPr>
          </a:p>
        </p:txBody>
      </p:sp>
      <p:sp>
        <p:nvSpPr>
          <p:cNvPr id="225" name="TextShape 4"/>
          <p:cNvSpPr txBox="1"/>
          <p:nvPr/>
        </p:nvSpPr>
        <p:spPr>
          <a:xfrm>
            <a:off x="612720" y="1600200"/>
            <a:ext cx="8152920" cy="4495320"/>
          </a:xfrm>
          <a:prstGeom prst="rect">
            <a:avLst/>
          </a:prstGeom>
          <a:noFill/>
          <a:ln>
            <a:noFill/>
          </a:ln>
        </p:spPr>
        <p:txBody>
          <a:bodyPr lIns="90000" rIns="90000" tIns="45000" bIns="45000">
            <a:normAutofit fontScale="67000"/>
          </a:bodyPr>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A layered security architecture provides multiple levels of protection against internal and external threats.</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ff0000"/>
                </a:solidFill>
                <a:latin typeface="Times New Roman"/>
              </a:rPr>
              <a:t>Onion model is a better approach of security.</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It is a layered strategy, often referred to as defense in depth.</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This model addresses the probability of a perimeter security breach/risk occurring. It includes the strong wall of the lollipop but goes beyond the idea of a simple barrier.</a:t>
            </a:r>
            <a:endParaRPr b="0" lang="en-US" sz="2900" spc="-1" strike="noStrike">
              <a:solidFill>
                <a:srgbClr val="000000"/>
              </a:solidFill>
              <a:latin typeface="Tw Cen MT"/>
            </a:endParaRPr>
          </a:p>
          <a:p>
            <a:pPr marL="320040" indent="-319680" algn="just">
              <a:lnSpc>
                <a:spcPct val="100000"/>
              </a:lnSpc>
              <a:spcBef>
                <a:spcPts val="700"/>
              </a:spcBef>
              <a:buClr>
                <a:srgbClr val="dd8047"/>
              </a:buClr>
              <a:buSzPct val="60000"/>
              <a:buFont typeface="Wingdings" charset="2"/>
              <a:buChar char=""/>
            </a:pPr>
            <a:r>
              <a:rPr b="0" lang="en-US" sz="2900" spc="-1" strike="noStrike">
                <a:solidFill>
                  <a:srgbClr val="000000"/>
                </a:solidFill>
                <a:latin typeface="Times New Roman"/>
              </a:rPr>
              <a:t>A layered security architecture, like an onion, must be peeled away by the attacker, layer by layer, with plenty of crying.</a:t>
            </a:r>
            <a:endParaRPr b="0" lang="en-US" sz="29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8271</TotalTime>
  <Application>LibreOffice/6.4.6.2$Linux_X86_64 LibreOffice_project/40$Build-2</Application>
  <Words>1274</Words>
  <Paragraphs>103</Paragraphs>
  <Company>al-eklas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2012-05-04T19:13:42Z</dcterms:created>
  <dc:creator>Mohammed</dc:creator>
  <dc:description/>
  <dc:language>en</dc:language>
  <cp:lastModifiedBy>User Name</cp:lastModifiedBy>
  <cp:lastPrinted>2017-05-03T04:41:05Z</cp:lastPrinted>
  <dcterms:modified xsi:type="dcterms:W3CDTF">2020-12-07T12:00:10Z</dcterms:modified>
  <cp:revision>554</cp:revision>
  <dc:subject/>
  <dc:title>الاستدلال</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al-eklas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عرض على الشاشة (4:3)</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