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7" r:id="rId11"/>
    <p:sldId id="266" r:id="rId12"/>
    <p:sldId id="268" r:id="rId13"/>
    <p:sldId id="269" r:id="rId14"/>
    <p:sldId id="270" r:id="rId15"/>
    <p:sldId id="271" r:id="rId16"/>
    <p:sldId id="273" r:id="rId17"/>
    <p:sldId id="272" r:id="rId18"/>
  </p:sldIdLst>
  <p:sldSz cx="12192000" cy="6858000"/>
  <p:notesSz cx="6858000" cy="9144000"/>
  <p:defaultTex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005"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41E764F-6CB6-4829-19FF-5846D9DD829D}"/>
              </a:ext>
            </a:extLst>
          </p:cNvPr>
          <p:cNvSpPr>
            <a:spLocks noGrp="1"/>
          </p:cNvSpPr>
          <p:nvPr>
            <p:ph type="ctrTitle"/>
          </p:nvPr>
        </p:nvSpPr>
        <p:spPr>
          <a:xfrm>
            <a:off x="1524000" y="1122363"/>
            <a:ext cx="9144000" cy="2387600"/>
          </a:xfrm>
        </p:spPr>
        <p:txBody>
          <a:bodyPr anchor="b"/>
          <a:lstStyle>
            <a:lvl1pPr algn="ctr">
              <a:defRPr sz="6000"/>
            </a:lvl1pPr>
          </a:lstStyle>
          <a:p>
            <a:r>
              <a:rPr lang="ar-SA"/>
              <a:t>انقر لتحرير نمط عنوان الشكل الرئيسي</a:t>
            </a:r>
            <a:endParaRPr lang="en-US"/>
          </a:p>
        </p:txBody>
      </p:sp>
      <p:sp>
        <p:nvSpPr>
          <p:cNvPr id="3" name="عنوان فرعي 2">
            <a:extLst>
              <a:ext uri="{FF2B5EF4-FFF2-40B4-BE49-F238E27FC236}">
                <a16:creationId xmlns:a16="http://schemas.microsoft.com/office/drawing/2014/main" id="{7C2CA94C-DA4F-9506-E9C8-A70A8781D1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endParaRPr lang="en-US"/>
          </a:p>
        </p:txBody>
      </p:sp>
      <p:sp>
        <p:nvSpPr>
          <p:cNvPr id="4" name="عنصر نائب للتاريخ 3">
            <a:extLst>
              <a:ext uri="{FF2B5EF4-FFF2-40B4-BE49-F238E27FC236}">
                <a16:creationId xmlns:a16="http://schemas.microsoft.com/office/drawing/2014/main" id="{F5ADDC32-8F51-FF75-276A-1D36FD2B34E9}"/>
              </a:ext>
            </a:extLst>
          </p:cNvPr>
          <p:cNvSpPr>
            <a:spLocks noGrp="1"/>
          </p:cNvSpPr>
          <p:nvPr>
            <p:ph type="dt" sz="half" idx="10"/>
          </p:nvPr>
        </p:nvSpPr>
        <p:spPr/>
        <p:txBody>
          <a:bodyPr/>
          <a:lstStyle/>
          <a:p>
            <a:fld id="{8E90748E-E588-4969-B4BB-CFCA7A6143E3}" type="datetimeFigureOut">
              <a:rPr lang="en-US" smtClean="0"/>
              <a:t>10/19/2025</a:t>
            </a:fld>
            <a:endParaRPr lang="en-US"/>
          </a:p>
        </p:txBody>
      </p:sp>
      <p:sp>
        <p:nvSpPr>
          <p:cNvPr id="5" name="عنصر نائب للتذييل 4">
            <a:extLst>
              <a:ext uri="{FF2B5EF4-FFF2-40B4-BE49-F238E27FC236}">
                <a16:creationId xmlns:a16="http://schemas.microsoft.com/office/drawing/2014/main" id="{43A9474C-4E2C-1C95-B16B-3DF09CD3D90B}"/>
              </a:ext>
            </a:extLst>
          </p:cNvPr>
          <p:cNvSpPr>
            <a:spLocks noGrp="1"/>
          </p:cNvSpPr>
          <p:nvPr>
            <p:ph type="ftr" sz="quarter" idx="11"/>
          </p:nvPr>
        </p:nvSpPr>
        <p:spPr/>
        <p:txBody>
          <a:bodyPr/>
          <a:lstStyle/>
          <a:p>
            <a:endParaRPr lang="en-US"/>
          </a:p>
        </p:txBody>
      </p:sp>
      <p:sp>
        <p:nvSpPr>
          <p:cNvPr id="6" name="عنصر نائب لرقم الشريحة 5">
            <a:extLst>
              <a:ext uri="{FF2B5EF4-FFF2-40B4-BE49-F238E27FC236}">
                <a16:creationId xmlns:a16="http://schemas.microsoft.com/office/drawing/2014/main" id="{505D19AE-C9AF-44F1-AF53-3A712B901F52}"/>
              </a:ext>
            </a:extLst>
          </p:cNvPr>
          <p:cNvSpPr>
            <a:spLocks noGrp="1"/>
          </p:cNvSpPr>
          <p:nvPr>
            <p:ph type="sldNum" sz="quarter" idx="12"/>
          </p:nvPr>
        </p:nvSpPr>
        <p:spPr/>
        <p:txBody>
          <a:bodyPr/>
          <a:lstStyle/>
          <a:p>
            <a:fld id="{6AA2F28C-D910-4E14-A793-D673B29CC582}" type="slidenum">
              <a:rPr lang="en-US" smtClean="0"/>
              <a:t>‹#›</a:t>
            </a:fld>
            <a:endParaRPr lang="en-US"/>
          </a:p>
        </p:txBody>
      </p:sp>
    </p:spTree>
    <p:extLst>
      <p:ext uri="{BB962C8B-B14F-4D97-AF65-F5344CB8AC3E}">
        <p14:creationId xmlns:p14="http://schemas.microsoft.com/office/powerpoint/2010/main" val="3465236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07D017A-4E2C-7F61-F30E-4F00504EABEA}"/>
              </a:ext>
            </a:extLst>
          </p:cNvPr>
          <p:cNvSpPr>
            <a:spLocks noGrp="1"/>
          </p:cNvSpPr>
          <p:nvPr>
            <p:ph type="title"/>
          </p:nvPr>
        </p:nvSpPr>
        <p:spPr/>
        <p:txBody>
          <a:bodyPr/>
          <a:lstStyle/>
          <a:p>
            <a:r>
              <a:rPr lang="ar-SA"/>
              <a:t>انقر لتحرير نمط عنوان الشكل الرئيسي</a:t>
            </a:r>
            <a:endParaRPr lang="en-US"/>
          </a:p>
        </p:txBody>
      </p:sp>
      <p:sp>
        <p:nvSpPr>
          <p:cNvPr id="3" name="عنصر نائب للعنوان العمودي 2">
            <a:extLst>
              <a:ext uri="{FF2B5EF4-FFF2-40B4-BE49-F238E27FC236}">
                <a16:creationId xmlns:a16="http://schemas.microsoft.com/office/drawing/2014/main" id="{3BA35F40-B290-3B65-9CB1-1E6CCD800610}"/>
              </a:ext>
            </a:extLst>
          </p:cNvPr>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تاريخ 3">
            <a:extLst>
              <a:ext uri="{FF2B5EF4-FFF2-40B4-BE49-F238E27FC236}">
                <a16:creationId xmlns:a16="http://schemas.microsoft.com/office/drawing/2014/main" id="{03457E2E-A501-EFCA-0A44-3E5B735D691B}"/>
              </a:ext>
            </a:extLst>
          </p:cNvPr>
          <p:cNvSpPr>
            <a:spLocks noGrp="1"/>
          </p:cNvSpPr>
          <p:nvPr>
            <p:ph type="dt" sz="half" idx="10"/>
          </p:nvPr>
        </p:nvSpPr>
        <p:spPr/>
        <p:txBody>
          <a:bodyPr/>
          <a:lstStyle/>
          <a:p>
            <a:fld id="{8E90748E-E588-4969-B4BB-CFCA7A6143E3}" type="datetimeFigureOut">
              <a:rPr lang="en-US" smtClean="0"/>
              <a:t>10/19/2025</a:t>
            </a:fld>
            <a:endParaRPr lang="en-US"/>
          </a:p>
        </p:txBody>
      </p:sp>
      <p:sp>
        <p:nvSpPr>
          <p:cNvPr id="5" name="عنصر نائب للتذييل 4">
            <a:extLst>
              <a:ext uri="{FF2B5EF4-FFF2-40B4-BE49-F238E27FC236}">
                <a16:creationId xmlns:a16="http://schemas.microsoft.com/office/drawing/2014/main" id="{B4A89EEA-AA6F-6D5F-0543-E07CED20067F}"/>
              </a:ext>
            </a:extLst>
          </p:cNvPr>
          <p:cNvSpPr>
            <a:spLocks noGrp="1"/>
          </p:cNvSpPr>
          <p:nvPr>
            <p:ph type="ftr" sz="quarter" idx="11"/>
          </p:nvPr>
        </p:nvSpPr>
        <p:spPr/>
        <p:txBody>
          <a:bodyPr/>
          <a:lstStyle/>
          <a:p>
            <a:endParaRPr lang="en-US"/>
          </a:p>
        </p:txBody>
      </p:sp>
      <p:sp>
        <p:nvSpPr>
          <p:cNvPr id="6" name="عنصر نائب لرقم الشريحة 5">
            <a:extLst>
              <a:ext uri="{FF2B5EF4-FFF2-40B4-BE49-F238E27FC236}">
                <a16:creationId xmlns:a16="http://schemas.microsoft.com/office/drawing/2014/main" id="{C5760490-14FF-4D4D-517D-20B75AB1BC16}"/>
              </a:ext>
            </a:extLst>
          </p:cNvPr>
          <p:cNvSpPr>
            <a:spLocks noGrp="1"/>
          </p:cNvSpPr>
          <p:nvPr>
            <p:ph type="sldNum" sz="quarter" idx="12"/>
          </p:nvPr>
        </p:nvSpPr>
        <p:spPr/>
        <p:txBody>
          <a:bodyPr/>
          <a:lstStyle/>
          <a:p>
            <a:fld id="{6AA2F28C-D910-4E14-A793-D673B29CC582}" type="slidenum">
              <a:rPr lang="en-US" smtClean="0"/>
              <a:t>‹#›</a:t>
            </a:fld>
            <a:endParaRPr lang="en-US"/>
          </a:p>
        </p:txBody>
      </p:sp>
    </p:spTree>
    <p:extLst>
      <p:ext uri="{BB962C8B-B14F-4D97-AF65-F5344CB8AC3E}">
        <p14:creationId xmlns:p14="http://schemas.microsoft.com/office/powerpoint/2010/main" val="1376793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a:extLst>
              <a:ext uri="{FF2B5EF4-FFF2-40B4-BE49-F238E27FC236}">
                <a16:creationId xmlns:a16="http://schemas.microsoft.com/office/drawing/2014/main" id="{1EE38816-E283-443E-858C-569BE9043125}"/>
              </a:ext>
            </a:extLst>
          </p:cNvPr>
          <p:cNvSpPr>
            <a:spLocks noGrp="1"/>
          </p:cNvSpPr>
          <p:nvPr>
            <p:ph type="title" orient="vert"/>
          </p:nvPr>
        </p:nvSpPr>
        <p:spPr>
          <a:xfrm>
            <a:off x="8724900" y="365125"/>
            <a:ext cx="2628900" cy="5811838"/>
          </a:xfrm>
        </p:spPr>
        <p:txBody>
          <a:bodyPr vert="eaVert"/>
          <a:lstStyle/>
          <a:p>
            <a:r>
              <a:rPr lang="ar-SA"/>
              <a:t>انقر لتحرير نمط عنوان الشكل الرئيسي</a:t>
            </a:r>
            <a:endParaRPr lang="en-US"/>
          </a:p>
        </p:txBody>
      </p:sp>
      <p:sp>
        <p:nvSpPr>
          <p:cNvPr id="3" name="عنصر نائب للعنوان العمودي 2">
            <a:extLst>
              <a:ext uri="{FF2B5EF4-FFF2-40B4-BE49-F238E27FC236}">
                <a16:creationId xmlns:a16="http://schemas.microsoft.com/office/drawing/2014/main" id="{E4C82622-2DA2-1121-0C58-0C39C75DCE24}"/>
              </a:ext>
            </a:extLst>
          </p:cNvPr>
          <p:cNvSpPr>
            <a:spLocks noGrp="1"/>
          </p:cNvSpPr>
          <p:nvPr>
            <p:ph type="body" orient="vert" idx="1"/>
          </p:nvPr>
        </p:nvSpPr>
        <p:spPr>
          <a:xfrm>
            <a:off x="838200" y="365125"/>
            <a:ext cx="7734300" cy="5811838"/>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تاريخ 3">
            <a:extLst>
              <a:ext uri="{FF2B5EF4-FFF2-40B4-BE49-F238E27FC236}">
                <a16:creationId xmlns:a16="http://schemas.microsoft.com/office/drawing/2014/main" id="{40B365E4-DF1A-C153-26BA-8CCDF780549F}"/>
              </a:ext>
            </a:extLst>
          </p:cNvPr>
          <p:cNvSpPr>
            <a:spLocks noGrp="1"/>
          </p:cNvSpPr>
          <p:nvPr>
            <p:ph type="dt" sz="half" idx="10"/>
          </p:nvPr>
        </p:nvSpPr>
        <p:spPr/>
        <p:txBody>
          <a:bodyPr/>
          <a:lstStyle/>
          <a:p>
            <a:fld id="{8E90748E-E588-4969-B4BB-CFCA7A6143E3}" type="datetimeFigureOut">
              <a:rPr lang="en-US" smtClean="0"/>
              <a:t>10/19/2025</a:t>
            </a:fld>
            <a:endParaRPr lang="en-US"/>
          </a:p>
        </p:txBody>
      </p:sp>
      <p:sp>
        <p:nvSpPr>
          <p:cNvPr id="5" name="عنصر نائب للتذييل 4">
            <a:extLst>
              <a:ext uri="{FF2B5EF4-FFF2-40B4-BE49-F238E27FC236}">
                <a16:creationId xmlns:a16="http://schemas.microsoft.com/office/drawing/2014/main" id="{1ABE1CA3-19A2-47EE-D633-4F6DA4A037D4}"/>
              </a:ext>
            </a:extLst>
          </p:cNvPr>
          <p:cNvSpPr>
            <a:spLocks noGrp="1"/>
          </p:cNvSpPr>
          <p:nvPr>
            <p:ph type="ftr" sz="quarter" idx="11"/>
          </p:nvPr>
        </p:nvSpPr>
        <p:spPr/>
        <p:txBody>
          <a:bodyPr/>
          <a:lstStyle/>
          <a:p>
            <a:endParaRPr lang="en-US"/>
          </a:p>
        </p:txBody>
      </p:sp>
      <p:sp>
        <p:nvSpPr>
          <p:cNvPr id="6" name="عنصر نائب لرقم الشريحة 5">
            <a:extLst>
              <a:ext uri="{FF2B5EF4-FFF2-40B4-BE49-F238E27FC236}">
                <a16:creationId xmlns:a16="http://schemas.microsoft.com/office/drawing/2014/main" id="{8731CA2B-DA44-A0BF-C574-1CBDDEAED62E}"/>
              </a:ext>
            </a:extLst>
          </p:cNvPr>
          <p:cNvSpPr>
            <a:spLocks noGrp="1"/>
          </p:cNvSpPr>
          <p:nvPr>
            <p:ph type="sldNum" sz="quarter" idx="12"/>
          </p:nvPr>
        </p:nvSpPr>
        <p:spPr/>
        <p:txBody>
          <a:bodyPr/>
          <a:lstStyle/>
          <a:p>
            <a:fld id="{6AA2F28C-D910-4E14-A793-D673B29CC582}" type="slidenum">
              <a:rPr lang="en-US" smtClean="0"/>
              <a:t>‹#›</a:t>
            </a:fld>
            <a:endParaRPr lang="en-US"/>
          </a:p>
        </p:txBody>
      </p:sp>
    </p:spTree>
    <p:extLst>
      <p:ext uri="{BB962C8B-B14F-4D97-AF65-F5344CB8AC3E}">
        <p14:creationId xmlns:p14="http://schemas.microsoft.com/office/powerpoint/2010/main" val="17024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80C54D9-4630-89F1-049B-5567C08B5F6D}"/>
              </a:ext>
            </a:extLst>
          </p:cNvPr>
          <p:cNvSpPr>
            <a:spLocks noGrp="1"/>
          </p:cNvSpPr>
          <p:nvPr>
            <p:ph type="title"/>
          </p:nvPr>
        </p:nvSpPr>
        <p:spPr/>
        <p:txBody>
          <a:bodyPr/>
          <a:lstStyle/>
          <a:p>
            <a:r>
              <a:rPr lang="ar-SA"/>
              <a:t>انقر لتحرير نمط عنوان الشكل الرئيسي</a:t>
            </a:r>
            <a:endParaRPr lang="en-US"/>
          </a:p>
        </p:txBody>
      </p:sp>
      <p:sp>
        <p:nvSpPr>
          <p:cNvPr id="3" name="عنصر نائب للمحتوى 2">
            <a:extLst>
              <a:ext uri="{FF2B5EF4-FFF2-40B4-BE49-F238E27FC236}">
                <a16:creationId xmlns:a16="http://schemas.microsoft.com/office/drawing/2014/main" id="{647FB089-EA90-91C8-7789-DCA33A4CD905}"/>
              </a:ext>
            </a:extLst>
          </p:cNvPr>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تاريخ 3">
            <a:extLst>
              <a:ext uri="{FF2B5EF4-FFF2-40B4-BE49-F238E27FC236}">
                <a16:creationId xmlns:a16="http://schemas.microsoft.com/office/drawing/2014/main" id="{C475A2F2-1EDB-7731-C23C-FC35837A0226}"/>
              </a:ext>
            </a:extLst>
          </p:cNvPr>
          <p:cNvSpPr>
            <a:spLocks noGrp="1"/>
          </p:cNvSpPr>
          <p:nvPr>
            <p:ph type="dt" sz="half" idx="10"/>
          </p:nvPr>
        </p:nvSpPr>
        <p:spPr/>
        <p:txBody>
          <a:bodyPr/>
          <a:lstStyle/>
          <a:p>
            <a:fld id="{8E90748E-E588-4969-B4BB-CFCA7A6143E3}" type="datetimeFigureOut">
              <a:rPr lang="en-US" smtClean="0"/>
              <a:t>10/19/2025</a:t>
            </a:fld>
            <a:endParaRPr lang="en-US"/>
          </a:p>
        </p:txBody>
      </p:sp>
      <p:sp>
        <p:nvSpPr>
          <p:cNvPr id="5" name="عنصر نائب للتذييل 4">
            <a:extLst>
              <a:ext uri="{FF2B5EF4-FFF2-40B4-BE49-F238E27FC236}">
                <a16:creationId xmlns:a16="http://schemas.microsoft.com/office/drawing/2014/main" id="{A95AC407-D948-E2E7-473C-99F8084126A9}"/>
              </a:ext>
            </a:extLst>
          </p:cNvPr>
          <p:cNvSpPr>
            <a:spLocks noGrp="1"/>
          </p:cNvSpPr>
          <p:nvPr>
            <p:ph type="ftr" sz="quarter" idx="11"/>
          </p:nvPr>
        </p:nvSpPr>
        <p:spPr/>
        <p:txBody>
          <a:bodyPr/>
          <a:lstStyle/>
          <a:p>
            <a:endParaRPr lang="en-US"/>
          </a:p>
        </p:txBody>
      </p:sp>
      <p:sp>
        <p:nvSpPr>
          <p:cNvPr id="6" name="عنصر نائب لرقم الشريحة 5">
            <a:extLst>
              <a:ext uri="{FF2B5EF4-FFF2-40B4-BE49-F238E27FC236}">
                <a16:creationId xmlns:a16="http://schemas.microsoft.com/office/drawing/2014/main" id="{BDCFF8EC-B568-2E0C-B0A3-5DE721AD4933}"/>
              </a:ext>
            </a:extLst>
          </p:cNvPr>
          <p:cNvSpPr>
            <a:spLocks noGrp="1"/>
          </p:cNvSpPr>
          <p:nvPr>
            <p:ph type="sldNum" sz="quarter" idx="12"/>
          </p:nvPr>
        </p:nvSpPr>
        <p:spPr/>
        <p:txBody>
          <a:bodyPr/>
          <a:lstStyle/>
          <a:p>
            <a:fld id="{6AA2F28C-D910-4E14-A793-D673B29CC582}" type="slidenum">
              <a:rPr lang="en-US" smtClean="0"/>
              <a:t>‹#›</a:t>
            </a:fld>
            <a:endParaRPr lang="en-US"/>
          </a:p>
        </p:txBody>
      </p:sp>
    </p:spTree>
    <p:extLst>
      <p:ext uri="{BB962C8B-B14F-4D97-AF65-F5344CB8AC3E}">
        <p14:creationId xmlns:p14="http://schemas.microsoft.com/office/powerpoint/2010/main" val="3604810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D9D71BB-5077-A765-484C-9D09CCA939FE}"/>
              </a:ext>
            </a:extLst>
          </p:cNvPr>
          <p:cNvSpPr>
            <a:spLocks noGrp="1"/>
          </p:cNvSpPr>
          <p:nvPr>
            <p:ph type="title"/>
          </p:nvPr>
        </p:nvSpPr>
        <p:spPr>
          <a:xfrm>
            <a:off x="831850" y="1709738"/>
            <a:ext cx="10515600" cy="2852737"/>
          </a:xfrm>
        </p:spPr>
        <p:txBody>
          <a:bodyPr anchor="b"/>
          <a:lstStyle>
            <a:lvl1pPr>
              <a:defRPr sz="6000"/>
            </a:lvl1pPr>
          </a:lstStyle>
          <a:p>
            <a:r>
              <a:rPr lang="ar-SA"/>
              <a:t>انقر لتحرير نمط عنوان الشكل الرئيسي</a:t>
            </a:r>
            <a:endParaRPr lang="en-US"/>
          </a:p>
        </p:txBody>
      </p:sp>
      <p:sp>
        <p:nvSpPr>
          <p:cNvPr id="3" name="عنصر نائب للنص 2">
            <a:extLst>
              <a:ext uri="{FF2B5EF4-FFF2-40B4-BE49-F238E27FC236}">
                <a16:creationId xmlns:a16="http://schemas.microsoft.com/office/drawing/2014/main" id="{C643610E-C0C9-30E7-3A78-457D7126E1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
        <p:nvSpPr>
          <p:cNvPr id="4" name="عنصر نائب للتاريخ 3">
            <a:extLst>
              <a:ext uri="{FF2B5EF4-FFF2-40B4-BE49-F238E27FC236}">
                <a16:creationId xmlns:a16="http://schemas.microsoft.com/office/drawing/2014/main" id="{138A87B9-7309-B0C3-1850-CE8DAAE0B31D}"/>
              </a:ext>
            </a:extLst>
          </p:cNvPr>
          <p:cNvSpPr>
            <a:spLocks noGrp="1"/>
          </p:cNvSpPr>
          <p:nvPr>
            <p:ph type="dt" sz="half" idx="10"/>
          </p:nvPr>
        </p:nvSpPr>
        <p:spPr/>
        <p:txBody>
          <a:bodyPr/>
          <a:lstStyle/>
          <a:p>
            <a:fld id="{8E90748E-E588-4969-B4BB-CFCA7A6143E3}" type="datetimeFigureOut">
              <a:rPr lang="en-US" smtClean="0"/>
              <a:t>10/19/2025</a:t>
            </a:fld>
            <a:endParaRPr lang="en-US"/>
          </a:p>
        </p:txBody>
      </p:sp>
      <p:sp>
        <p:nvSpPr>
          <p:cNvPr id="5" name="عنصر نائب للتذييل 4">
            <a:extLst>
              <a:ext uri="{FF2B5EF4-FFF2-40B4-BE49-F238E27FC236}">
                <a16:creationId xmlns:a16="http://schemas.microsoft.com/office/drawing/2014/main" id="{09453A98-9743-0576-BAD6-7F826D69EB50}"/>
              </a:ext>
            </a:extLst>
          </p:cNvPr>
          <p:cNvSpPr>
            <a:spLocks noGrp="1"/>
          </p:cNvSpPr>
          <p:nvPr>
            <p:ph type="ftr" sz="quarter" idx="11"/>
          </p:nvPr>
        </p:nvSpPr>
        <p:spPr/>
        <p:txBody>
          <a:bodyPr/>
          <a:lstStyle/>
          <a:p>
            <a:endParaRPr lang="en-US"/>
          </a:p>
        </p:txBody>
      </p:sp>
      <p:sp>
        <p:nvSpPr>
          <p:cNvPr id="6" name="عنصر نائب لرقم الشريحة 5">
            <a:extLst>
              <a:ext uri="{FF2B5EF4-FFF2-40B4-BE49-F238E27FC236}">
                <a16:creationId xmlns:a16="http://schemas.microsoft.com/office/drawing/2014/main" id="{B3C06AC8-93C3-F19F-666C-44C3D0001656}"/>
              </a:ext>
            </a:extLst>
          </p:cNvPr>
          <p:cNvSpPr>
            <a:spLocks noGrp="1"/>
          </p:cNvSpPr>
          <p:nvPr>
            <p:ph type="sldNum" sz="quarter" idx="12"/>
          </p:nvPr>
        </p:nvSpPr>
        <p:spPr/>
        <p:txBody>
          <a:bodyPr/>
          <a:lstStyle/>
          <a:p>
            <a:fld id="{6AA2F28C-D910-4E14-A793-D673B29CC582}" type="slidenum">
              <a:rPr lang="en-US" smtClean="0"/>
              <a:t>‹#›</a:t>
            </a:fld>
            <a:endParaRPr lang="en-US"/>
          </a:p>
        </p:txBody>
      </p:sp>
    </p:spTree>
    <p:extLst>
      <p:ext uri="{BB962C8B-B14F-4D97-AF65-F5344CB8AC3E}">
        <p14:creationId xmlns:p14="http://schemas.microsoft.com/office/powerpoint/2010/main" val="3793068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AC227E5-9116-8DAA-18F5-884EAC12BC54}"/>
              </a:ext>
            </a:extLst>
          </p:cNvPr>
          <p:cNvSpPr>
            <a:spLocks noGrp="1"/>
          </p:cNvSpPr>
          <p:nvPr>
            <p:ph type="title"/>
          </p:nvPr>
        </p:nvSpPr>
        <p:spPr/>
        <p:txBody>
          <a:bodyPr/>
          <a:lstStyle/>
          <a:p>
            <a:r>
              <a:rPr lang="ar-SA"/>
              <a:t>انقر لتحرير نمط عنوان الشكل الرئيسي</a:t>
            </a:r>
            <a:endParaRPr lang="en-US"/>
          </a:p>
        </p:txBody>
      </p:sp>
      <p:sp>
        <p:nvSpPr>
          <p:cNvPr id="3" name="عنصر نائب للمحتوى 2">
            <a:extLst>
              <a:ext uri="{FF2B5EF4-FFF2-40B4-BE49-F238E27FC236}">
                <a16:creationId xmlns:a16="http://schemas.microsoft.com/office/drawing/2014/main" id="{D80EC897-8277-41AF-2964-EC4EB23180E4}"/>
              </a:ext>
            </a:extLst>
          </p:cNvPr>
          <p:cNvSpPr>
            <a:spLocks noGrp="1"/>
          </p:cNvSpPr>
          <p:nvPr>
            <p:ph sz="half" idx="1"/>
          </p:nvPr>
        </p:nvSpPr>
        <p:spPr>
          <a:xfrm>
            <a:off x="838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محتوى 3">
            <a:extLst>
              <a:ext uri="{FF2B5EF4-FFF2-40B4-BE49-F238E27FC236}">
                <a16:creationId xmlns:a16="http://schemas.microsoft.com/office/drawing/2014/main" id="{2D298B60-2FA6-6E5B-D132-1729B0EE4E08}"/>
              </a:ext>
            </a:extLst>
          </p:cNvPr>
          <p:cNvSpPr>
            <a:spLocks noGrp="1"/>
          </p:cNvSpPr>
          <p:nvPr>
            <p:ph sz="half" idx="2"/>
          </p:nvPr>
        </p:nvSpPr>
        <p:spPr>
          <a:xfrm>
            <a:off x="6172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5" name="عنصر نائب للتاريخ 4">
            <a:extLst>
              <a:ext uri="{FF2B5EF4-FFF2-40B4-BE49-F238E27FC236}">
                <a16:creationId xmlns:a16="http://schemas.microsoft.com/office/drawing/2014/main" id="{1493126C-F9B8-F97E-6037-5AB2BB0BFAD9}"/>
              </a:ext>
            </a:extLst>
          </p:cNvPr>
          <p:cNvSpPr>
            <a:spLocks noGrp="1"/>
          </p:cNvSpPr>
          <p:nvPr>
            <p:ph type="dt" sz="half" idx="10"/>
          </p:nvPr>
        </p:nvSpPr>
        <p:spPr/>
        <p:txBody>
          <a:bodyPr/>
          <a:lstStyle/>
          <a:p>
            <a:fld id="{8E90748E-E588-4969-B4BB-CFCA7A6143E3}" type="datetimeFigureOut">
              <a:rPr lang="en-US" smtClean="0"/>
              <a:t>10/19/2025</a:t>
            </a:fld>
            <a:endParaRPr lang="en-US"/>
          </a:p>
        </p:txBody>
      </p:sp>
      <p:sp>
        <p:nvSpPr>
          <p:cNvPr id="6" name="عنصر نائب للتذييل 5">
            <a:extLst>
              <a:ext uri="{FF2B5EF4-FFF2-40B4-BE49-F238E27FC236}">
                <a16:creationId xmlns:a16="http://schemas.microsoft.com/office/drawing/2014/main" id="{4CF8BA66-D98A-A9BF-2276-48B4D45D5103}"/>
              </a:ext>
            </a:extLst>
          </p:cNvPr>
          <p:cNvSpPr>
            <a:spLocks noGrp="1"/>
          </p:cNvSpPr>
          <p:nvPr>
            <p:ph type="ftr" sz="quarter" idx="11"/>
          </p:nvPr>
        </p:nvSpPr>
        <p:spPr/>
        <p:txBody>
          <a:bodyPr/>
          <a:lstStyle/>
          <a:p>
            <a:endParaRPr lang="en-US"/>
          </a:p>
        </p:txBody>
      </p:sp>
      <p:sp>
        <p:nvSpPr>
          <p:cNvPr id="7" name="عنصر نائب لرقم الشريحة 6">
            <a:extLst>
              <a:ext uri="{FF2B5EF4-FFF2-40B4-BE49-F238E27FC236}">
                <a16:creationId xmlns:a16="http://schemas.microsoft.com/office/drawing/2014/main" id="{B75619CC-FF53-E73F-F52B-173A4DE697BC}"/>
              </a:ext>
            </a:extLst>
          </p:cNvPr>
          <p:cNvSpPr>
            <a:spLocks noGrp="1"/>
          </p:cNvSpPr>
          <p:nvPr>
            <p:ph type="sldNum" sz="quarter" idx="12"/>
          </p:nvPr>
        </p:nvSpPr>
        <p:spPr/>
        <p:txBody>
          <a:bodyPr/>
          <a:lstStyle/>
          <a:p>
            <a:fld id="{6AA2F28C-D910-4E14-A793-D673B29CC582}" type="slidenum">
              <a:rPr lang="en-US" smtClean="0"/>
              <a:t>‹#›</a:t>
            </a:fld>
            <a:endParaRPr lang="en-US"/>
          </a:p>
        </p:txBody>
      </p:sp>
    </p:spTree>
    <p:extLst>
      <p:ext uri="{BB962C8B-B14F-4D97-AF65-F5344CB8AC3E}">
        <p14:creationId xmlns:p14="http://schemas.microsoft.com/office/powerpoint/2010/main" val="3062386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C1CC5F7-2E05-96F9-AA94-49E76287123D}"/>
              </a:ext>
            </a:extLst>
          </p:cNvPr>
          <p:cNvSpPr>
            <a:spLocks noGrp="1"/>
          </p:cNvSpPr>
          <p:nvPr>
            <p:ph type="title"/>
          </p:nvPr>
        </p:nvSpPr>
        <p:spPr>
          <a:xfrm>
            <a:off x="839788" y="365125"/>
            <a:ext cx="10515600" cy="1325563"/>
          </a:xfrm>
        </p:spPr>
        <p:txBody>
          <a:bodyPr/>
          <a:lstStyle/>
          <a:p>
            <a:r>
              <a:rPr lang="ar-SA"/>
              <a:t>انقر لتحرير نمط عنوان الشكل الرئيسي</a:t>
            </a:r>
            <a:endParaRPr lang="en-US"/>
          </a:p>
        </p:txBody>
      </p:sp>
      <p:sp>
        <p:nvSpPr>
          <p:cNvPr id="3" name="عنصر نائب للنص 2">
            <a:extLst>
              <a:ext uri="{FF2B5EF4-FFF2-40B4-BE49-F238E27FC236}">
                <a16:creationId xmlns:a16="http://schemas.microsoft.com/office/drawing/2014/main" id="{E3AEB107-CE4D-0EA2-FBB8-C4982F333F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عنصر نائب للمحتوى 3">
            <a:extLst>
              <a:ext uri="{FF2B5EF4-FFF2-40B4-BE49-F238E27FC236}">
                <a16:creationId xmlns:a16="http://schemas.microsoft.com/office/drawing/2014/main" id="{069FB880-943B-5251-E11B-325B622DC3AE}"/>
              </a:ext>
            </a:extLst>
          </p:cNvPr>
          <p:cNvSpPr>
            <a:spLocks noGrp="1"/>
          </p:cNvSpPr>
          <p:nvPr>
            <p:ph sz="half" idx="2"/>
          </p:nvPr>
        </p:nvSpPr>
        <p:spPr>
          <a:xfrm>
            <a:off x="839788" y="2505075"/>
            <a:ext cx="5157787"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5" name="عنصر نائب للنص 4">
            <a:extLst>
              <a:ext uri="{FF2B5EF4-FFF2-40B4-BE49-F238E27FC236}">
                <a16:creationId xmlns:a16="http://schemas.microsoft.com/office/drawing/2014/main" id="{818BA08F-C352-7844-ED54-ADA47589E8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عنصر نائب للمحتوى 5">
            <a:extLst>
              <a:ext uri="{FF2B5EF4-FFF2-40B4-BE49-F238E27FC236}">
                <a16:creationId xmlns:a16="http://schemas.microsoft.com/office/drawing/2014/main" id="{2A039822-F6E2-1E66-0C06-DF8D4FE95083}"/>
              </a:ext>
            </a:extLst>
          </p:cNvPr>
          <p:cNvSpPr>
            <a:spLocks noGrp="1"/>
          </p:cNvSpPr>
          <p:nvPr>
            <p:ph sz="quarter" idx="4"/>
          </p:nvPr>
        </p:nvSpPr>
        <p:spPr>
          <a:xfrm>
            <a:off x="6172200" y="2505075"/>
            <a:ext cx="5183188"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7" name="عنصر نائب للتاريخ 6">
            <a:extLst>
              <a:ext uri="{FF2B5EF4-FFF2-40B4-BE49-F238E27FC236}">
                <a16:creationId xmlns:a16="http://schemas.microsoft.com/office/drawing/2014/main" id="{4B314F38-8122-3DA4-2003-FA6C469DD875}"/>
              </a:ext>
            </a:extLst>
          </p:cNvPr>
          <p:cNvSpPr>
            <a:spLocks noGrp="1"/>
          </p:cNvSpPr>
          <p:nvPr>
            <p:ph type="dt" sz="half" idx="10"/>
          </p:nvPr>
        </p:nvSpPr>
        <p:spPr/>
        <p:txBody>
          <a:bodyPr/>
          <a:lstStyle/>
          <a:p>
            <a:fld id="{8E90748E-E588-4969-B4BB-CFCA7A6143E3}" type="datetimeFigureOut">
              <a:rPr lang="en-US" smtClean="0"/>
              <a:t>10/19/2025</a:t>
            </a:fld>
            <a:endParaRPr lang="en-US"/>
          </a:p>
        </p:txBody>
      </p:sp>
      <p:sp>
        <p:nvSpPr>
          <p:cNvPr id="8" name="عنصر نائب للتذييل 7">
            <a:extLst>
              <a:ext uri="{FF2B5EF4-FFF2-40B4-BE49-F238E27FC236}">
                <a16:creationId xmlns:a16="http://schemas.microsoft.com/office/drawing/2014/main" id="{DA6BD8FC-BD2C-2735-5A28-653538A62C26}"/>
              </a:ext>
            </a:extLst>
          </p:cNvPr>
          <p:cNvSpPr>
            <a:spLocks noGrp="1"/>
          </p:cNvSpPr>
          <p:nvPr>
            <p:ph type="ftr" sz="quarter" idx="11"/>
          </p:nvPr>
        </p:nvSpPr>
        <p:spPr/>
        <p:txBody>
          <a:bodyPr/>
          <a:lstStyle/>
          <a:p>
            <a:endParaRPr lang="en-US"/>
          </a:p>
        </p:txBody>
      </p:sp>
      <p:sp>
        <p:nvSpPr>
          <p:cNvPr id="9" name="عنصر نائب لرقم الشريحة 8">
            <a:extLst>
              <a:ext uri="{FF2B5EF4-FFF2-40B4-BE49-F238E27FC236}">
                <a16:creationId xmlns:a16="http://schemas.microsoft.com/office/drawing/2014/main" id="{A64554BF-2B27-FFAF-AB53-2B8774645DFB}"/>
              </a:ext>
            </a:extLst>
          </p:cNvPr>
          <p:cNvSpPr>
            <a:spLocks noGrp="1"/>
          </p:cNvSpPr>
          <p:nvPr>
            <p:ph type="sldNum" sz="quarter" idx="12"/>
          </p:nvPr>
        </p:nvSpPr>
        <p:spPr/>
        <p:txBody>
          <a:bodyPr/>
          <a:lstStyle/>
          <a:p>
            <a:fld id="{6AA2F28C-D910-4E14-A793-D673B29CC582}" type="slidenum">
              <a:rPr lang="en-US" smtClean="0"/>
              <a:t>‹#›</a:t>
            </a:fld>
            <a:endParaRPr lang="en-US"/>
          </a:p>
        </p:txBody>
      </p:sp>
    </p:spTree>
    <p:extLst>
      <p:ext uri="{BB962C8B-B14F-4D97-AF65-F5344CB8AC3E}">
        <p14:creationId xmlns:p14="http://schemas.microsoft.com/office/powerpoint/2010/main" val="484100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92FE5B0-D1F2-6EEA-E468-48923B5E42AD}"/>
              </a:ext>
            </a:extLst>
          </p:cNvPr>
          <p:cNvSpPr>
            <a:spLocks noGrp="1"/>
          </p:cNvSpPr>
          <p:nvPr>
            <p:ph type="title"/>
          </p:nvPr>
        </p:nvSpPr>
        <p:spPr/>
        <p:txBody>
          <a:bodyPr/>
          <a:lstStyle/>
          <a:p>
            <a:r>
              <a:rPr lang="ar-SA"/>
              <a:t>انقر لتحرير نمط عنوان الشكل الرئيسي</a:t>
            </a:r>
            <a:endParaRPr lang="en-US"/>
          </a:p>
        </p:txBody>
      </p:sp>
      <p:sp>
        <p:nvSpPr>
          <p:cNvPr id="3" name="عنصر نائب للتاريخ 2">
            <a:extLst>
              <a:ext uri="{FF2B5EF4-FFF2-40B4-BE49-F238E27FC236}">
                <a16:creationId xmlns:a16="http://schemas.microsoft.com/office/drawing/2014/main" id="{FD17E7F5-FDBB-4FA4-41F7-EA6772669B6E}"/>
              </a:ext>
            </a:extLst>
          </p:cNvPr>
          <p:cNvSpPr>
            <a:spLocks noGrp="1"/>
          </p:cNvSpPr>
          <p:nvPr>
            <p:ph type="dt" sz="half" idx="10"/>
          </p:nvPr>
        </p:nvSpPr>
        <p:spPr/>
        <p:txBody>
          <a:bodyPr/>
          <a:lstStyle/>
          <a:p>
            <a:fld id="{8E90748E-E588-4969-B4BB-CFCA7A6143E3}" type="datetimeFigureOut">
              <a:rPr lang="en-US" smtClean="0"/>
              <a:t>10/19/2025</a:t>
            </a:fld>
            <a:endParaRPr lang="en-US"/>
          </a:p>
        </p:txBody>
      </p:sp>
      <p:sp>
        <p:nvSpPr>
          <p:cNvPr id="4" name="عنصر نائب للتذييل 3">
            <a:extLst>
              <a:ext uri="{FF2B5EF4-FFF2-40B4-BE49-F238E27FC236}">
                <a16:creationId xmlns:a16="http://schemas.microsoft.com/office/drawing/2014/main" id="{4627F0D5-1084-F63F-7204-723F23F383ED}"/>
              </a:ext>
            </a:extLst>
          </p:cNvPr>
          <p:cNvSpPr>
            <a:spLocks noGrp="1"/>
          </p:cNvSpPr>
          <p:nvPr>
            <p:ph type="ftr" sz="quarter" idx="11"/>
          </p:nvPr>
        </p:nvSpPr>
        <p:spPr/>
        <p:txBody>
          <a:bodyPr/>
          <a:lstStyle/>
          <a:p>
            <a:endParaRPr lang="en-US"/>
          </a:p>
        </p:txBody>
      </p:sp>
      <p:sp>
        <p:nvSpPr>
          <p:cNvPr id="5" name="عنصر نائب لرقم الشريحة 4">
            <a:extLst>
              <a:ext uri="{FF2B5EF4-FFF2-40B4-BE49-F238E27FC236}">
                <a16:creationId xmlns:a16="http://schemas.microsoft.com/office/drawing/2014/main" id="{428EE528-78A7-177C-2A05-6AB09369DB99}"/>
              </a:ext>
            </a:extLst>
          </p:cNvPr>
          <p:cNvSpPr>
            <a:spLocks noGrp="1"/>
          </p:cNvSpPr>
          <p:nvPr>
            <p:ph type="sldNum" sz="quarter" idx="12"/>
          </p:nvPr>
        </p:nvSpPr>
        <p:spPr/>
        <p:txBody>
          <a:bodyPr/>
          <a:lstStyle/>
          <a:p>
            <a:fld id="{6AA2F28C-D910-4E14-A793-D673B29CC582}" type="slidenum">
              <a:rPr lang="en-US" smtClean="0"/>
              <a:t>‹#›</a:t>
            </a:fld>
            <a:endParaRPr lang="en-US"/>
          </a:p>
        </p:txBody>
      </p:sp>
    </p:spTree>
    <p:extLst>
      <p:ext uri="{BB962C8B-B14F-4D97-AF65-F5344CB8AC3E}">
        <p14:creationId xmlns:p14="http://schemas.microsoft.com/office/powerpoint/2010/main" val="1882395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a:extLst>
              <a:ext uri="{FF2B5EF4-FFF2-40B4-BE49-F238E27FC236}">
                <a16:creationId xmlns:a16="http://schemas.microsoft.com/office/drawing/2014/main" id="{DFADA911-2C7D-CDD5-2635-21996F48C4D7}"/>
              </a:ext>
            </a:extLst>
          </p:cNvPr>
          <p:cNvSpPr>
            <a:spLocks noGrp="1"/>
          </p:cNvSpPr>
          <p:nvPr>
            <p:ph type="dt" sz="half" idx="10"/>
          </p:nvPr>
        </p:nvSpPr>
        <p:spPr/>
        <p:txBody>
          <a:bodyPr/>
          <a:lstStyle/>
          <a:p>
            <a:fld id="{8E90748E-E588-4969-B4BB-CFCA7A6143E3}" type="datetimeFigureOut">
              <a:rPr lang="en-US" smtClean="0"/>
              <a:t>10/19/2025</a:t>
            </a:fld>
            <a:endParaRPr lang="en-US"/>
          </a:p>
        </p:txBody>
      </p:sp>
      <p:sp>
        <p:nvSpPr>
          <p:cNvPr id="3" name="عنصر نائب للتذييل 2">
            <a:extLst>
              <a:ext uri="{FF2B5EF4-FFF2-40B4-BE49-F238E27FC236}">
                <a16:creationId xmlns:a16="http://schemas.microsoft.com/office/drawing/2014/main" id="{AC050FA0-C6E9-AB5D-7F0B-A7BC8E93DD13}"/>
              </a:ext>
            </a:extLst>
          </p:cNvPr>
          <p:cNvSpPr>
            <a:spLocks noGrp="1"/>
          </p:cNvSpPr>
          <p:nvPr>
            <p:ph type="ftr" sz="quarter" idx="11"/>
          </p:nvPr>
        </p:nvSpPr>
        <p:spPr/>
        <p:txBody>
          <a:bodyPr/>
          <a:lstStyle/>
          <a:p>
            <a:endParaRPr lang="en-US"/>
          </a:p>
        </p:txBody>
      </p:sp>
      <p:sp>
        <p:nvSpPr>
          <p:cNvPr id="4" name="عنصر نائب لرقم الشريحة 3">
            <a:extLst>
              <a:ext uri="{FF2B5EF4-FFF2-40B4-BE49-F238E27FC236}">
                <a16:creationId xmlns:a16="http://schemas.microsoft.com/office/drawing/2014/main" id="{4E49F7D6-2C33-895F-581E-54B4E6A92FE3}"/>
              </a:ext>
            </a:extLst>
          </p:cNvPr>
          <p:cNvSpPr>
            <a:spLocks noGrp="1"/>
          </p:cNvSpPr>
          <p:nvPr>
            <p:ph type="sldNum" sz="quarter" idx="12"/>
          </p:nvPr>
        </p:nvSpPr>
        <p:spPr/>
        <p:txBody>
          <a:bodyPr/>
          <a:lstStyle/>
          <a:p>
            <a:fld id="{6AA2F28C-D910-4E14-A793-D673B29CC582}" type="slidenum">
              <a:rPr lang="en-US" smtClean="0"/>
              <a:t>‹#›</a:t>
            </a:fld>
            <a:endParaRPr lang="en-US"/>
          </a:p>
        </p:txBody>
      </p:sp>
    </p:spTree>
    <p:extLst>
      <p:ext uri="{BB962C8B-B14F-4D97-AF65-F5344CB8AC3E}">
        <p14:creationId xmlns:p14="http://schemas.microsoft.com/office/powerpoint/2010/main" val="2756882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7E1D6F71-9417-005C-5763-1548B56A5735}"/>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en-US"/>
          </a:p>
        </p:txBody>
      </p:sp>
      <p:sp>
        <p:nvSpPr>
          <p:cNvPr id="3" name="عنصر نائب للمحتوى 2">
            <a:extLst>
              <a:ext uri="{FF2B5EF4-FFF2-40B4-BE49-F238E27FC236}">
                <a16:creationId xmlns:a16="http://schemas.microsoft.com/office/drawing/2014/main" id="{AF9CEFDD-D476-AD3F-0B83-0A0E106951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نص 3">
            <a:extLst>
              <a:ext uri="{FF2B5EF4-FFF2-40B4-BE49-F238E27FC236}">
                <a16:creationId xmlns:a16="http://schemas.microsoft.com/office/drawing/2014/main" id="{0646A1A5-6E5A-8ACA-AB38-E79381692B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251361EB-FED2-D7AD-C1DC-819F2F0BD857}"/>
              </a:ext>
            </a:extLst>
          </p:cNvPr>
          <p:cNvSpPr>
            <a:spLocks noGrp="1"/>
          </p:cNvSpPr>
          <p:nvPr>
            <p:ph type="dt" sz="half" idx="10"/>
          </p:nvPr>
        </p:nvSpPr>
        <p:spPr/>
        <p:txBody>
          <a:bodyPr/>
          <a:lstStyle/>
          <a:p>
            <a:fld id="{8E90748E-E588-4969-B4BB-CFCA7A6143E3}" type="datetimeFigureOut">
              <a:rPr lang="en-US" smtClean="0"/>
              <a:t>10/19/2025</a:t>
            </a:fld>
            <a:endParaRPr lang="en-US"/>
          </a:p>
        </p:txBody>
      </p:sp>
      <p:sp>
        <p:nvSpPr>
          <p:cNvPr id="6" name="عنصر نائب للتذييل 5">
            <a:extLst>
              <a:ext uri="{FF2B5EF4-FFF2-40B4-BE49-F238E27FC236}">
                <a16:creationId xmlns:a16="http://schemas.microsoft.com/office/drawing/2014/main" id="{8E928016-47A6-A005-0570-AC04009AD8F3}"/>
              </a:ext>
            </a:extLst>
          </p:cNvPr>
          <p:cNvSpPr>
            <a:spLocks noGrp="1"/>
          </p:cNvSpPr>
          <p:nvPr>
            <p:ph type="ftr" sz="quarter" idx="11"/>
          </p:nvPr>
        </p:nvSpPr>
        <p:spPr/>
        <p:txBody>
          <a:bodyPr/>
          <a:lstStyle/>
          <a:p>
            <a:endParaRPr lang="en-US"/>
          </a:p>
        </p:txBody>
      </p:sp>
      <p:sp>
        <p:nvSpPr>
          <p:cNvPr id="7" name="عنصر نائب لرقم الشريحة 6">
            <a:extLst>
              <a:ext uri="{FF2B5EF4-FFF2-40B4-BE49-F238E27FC236}">
                <a16:creationId xmlns:a16="http://schemas.microsoft.com/office/drawing/2014/main" id="{1FDE44DC-BD8C-D265-B919-5E3032A38ADB}"/>
              </a:ext>
            </a:extLst>
          </p:cNvPr>
          <p:cNvSpPr>
            <a:spLocks noGrp="1"/>
          </p:cNvSpPr>
          <p:nvPr>
            <p:ph type="sldNum" sz="quarter" idx="12"/>
          </p:nvPr>
        </p:nvSpPr>
        <p:spPr/>
        <p:txBody>
          <a:bodyPr/>
          <a:lstStyle/>
          <a:p>
            <a:fld id="{6AA2F28C-D910-4E14-A793-D673B29CC582}" type="slidenum">
              <a:rPr lang="en-US" smtClean="0"/>
              <a:t>‹#›</a:t>
            </a:fld>
            <a:endParaRPr lang="en-US"/>
          </a:p>
        </p:txBody>
      </p:sp>
    </p:spTree>
    <p:extLst>
      <p:ext uri="{BB962C8B-B14F-4D97-AF65-F5344CB8AC3E}">
        <p14:creationId xmlns:p14="http://schemas.microsoft.com/office/powerpoint/2010/main" val="2081562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594408B-25E3-83E0-8DF0-B69207BF41FC}"/>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en-US"/>
          </a:p>
        </p:txBody>
      </p:sp>
      <p:sp>
        <p:nvSpPr>
          <p:cNvPr id="3" name="عنصر نائب للصورة 2">
            <a:extLst>
              <a:ext uri="{FF2B5EF4-FFF2-40B4-BE49-F238E27FC236}">
                <a16:creationId xmlns:a16="http://schemas.microsoft.com/office/drawing/2014/main" id="{6DE24B39-6862-FBB2-D2F2-C944086484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عنصر نائب للنص 3">
            <a:extLst>
              <a:ext uri="{FF2B5EF4-FFF2-40B4-BE49-F238E27FC236}">
                <a16:creationId xmlns:a16="http://schemas.microsoft.com/office/drawing/2014/main" id="{9A5DD0F4-F8E7-5EB9-3512-3F269F0923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80B30220-4B8F-51F1-4017-0C3AF047AF81}"/>
              </a:ext>
            </a:extLst>
          </p:cNvPr>
          <p:cNvSpPr>
            <a:spLocks noGrp="1"/>
          </p:cNvSpPr>
          <p:nvPr>
            <p:ph type="dt" sz="half" idx="10"/>
          </p:nvPr>
        </p:nvSpPr>
        <p:spPr/>
        <p:txBody>
          <a:bodyPr/>
          <a:lstStyle/>
          <a:p>
            <a:fld id="{8E90748E-E588-4969-B4BB-CFCA7A6143E3}" type="datetimeFigureOut">
              <a:rPr lang="en-US" smtClean="0"/>
              <a:t>10/19/2025</a:t>
            </a:fld>
            <a:endParaRPr lang="en-US"/>
          </a:p>
        </p:txBody>
      </p:sp>
      <p:sp>
        <p:nvSpPr>
          <p:cNvPr id="6" name="عنصر نائب للتذييل 5">
            <a:extLst>
              <a:ext uri="{FF2B5EF4-FFF2-40B4-BE49-F238E27FC236}">
                <a16:creationId xmlns:a16="http://schemas.microsoft.com/office/drawing/2014/main" id="{327122C5-0EED-6FA9-012F-0701F0AC5B2F}"/>
              </a:ext>
            </a:extLst>
          </p:cNvPr>
          <p:cNvSpPr>
            <a:spLocks noGrp="1"/>
          </p:cNvSpPr>
          <p:nvPr>
            <p:ph type="ftr" sz="quarter" idx="11"/>
          </p:nvPr>
        </p:nvSpPr>
        <p:spPr/>
        <p:txBody>
          <a:bodyPr/>
          <a:lstStyle/>
          <a:p>
            <a:endParaRPr lang="en-US"/>
          </a:p>
        </p:txBody>
      </p:sp>
      <p:sp>
        <p:nvSpPr>
          <p:cNvPr id="7" name="عنصر نائب لرقم الشريحة 6">
            <a:extLst>
              <a:ext uri="{FF2B5EF4-FFF2-40B4-BE49-F238E27FC236}">
                <a16:creationId xmlns:a16="http://schemas.microsoft.com/office/drawing/2014/main" id="{1572D71C-D030-3EA4-09CA-852E2ABB14B6}"/>
              </a:ext>
            </a:extLst>
          </p:cNvPr>
          <p:cNvSpPr>
            <a:spLocks noGrp="1"/>
          </p:cNvSpPr>
          <p:nvPr>
            <p:ph type="sldNum" sz="quarter" idx="12"/>
          </p:nvPr>
        </p:nvSpPr>
        <p:spPr/>
        <p:txBody>
          <a:bodyPr/>
          <a:lstStyle/>
          <a:p>
            <a:fld id="{6AA2F28C-D910-4E14-A793-D673B29CC582}" type="slidenum">
              <a:rPr lang="en-US" smtClean="0"/>
              <a:t>‹#›</a:t>
            </a:fld>
            <a:endParaRPr lang="en-US"/>
          </a:p>
        </p:txBody>
      </p:sp>
    </p:spTree>
    <p:extLst>
      <p:ext uri="{BB962C8B-B14F-4D97-AF65-F5344CB8AC3E}">
        <p14:creationId xmlns:p14="http://schemas.microsoft.com/office/powerpoint/2010/main" val="848104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a:extLst>
              <a:ext uri="{FF2B5EF4-FFF2-40B4-BE49-F238E27FC236}">
                <a16:creationId xmlns:a16="http://schemas.microsoft.com/office/drawing/2014/main" id="{9649C8A0-3820-D812-B5BA-58AAFBA30E9F}"/>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ar-SA"/>
              <a:t>انقر لتحرير نمط عنوان الشكل الرئيسي</a:t>
            </a:r>
            <a:endParaRPr lang="en-US"/>
          </a:p>
        </p:txBody>
      </p:sp>
      <p:sp>
        <p:nvSpPr>
          <p:cNvPr id="3" name="عنصر نائب للنص 2">
            <a:extLst>
              <a:ext uri="{FF2B5EF4-FFF2-40B4-BE49-F238E27FC236}">
                <a16:creationId xmlns:a16="http://schemas.microsoft.com/office/drawing/2014/main" id="{73EAABE6-DE67-7E03-5886-BE9B9C30CF75}"/>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تاريخ 3">
            <a:extLst>
              <a:ext uri="{FF2B5EF4-FFF2-40B4-BE49-F238E27FC236}">
                <a16:creationId xmlns:a16="http://schemas.microsoft.com/office/drawing/2014/main" id="{B13B38EF-77A0-42B3-93E1-AE992D0F933D}"/>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8E90748E-E588-4969-B4BB-CFCA7A6143E3}" type="datetimeFigureOut">
              <a:rPr lang="en-US" smtClean="0"/>
              <a:t>10/19/2025</a:t>
            </a:fld>
            <a:endParaRPr lang="en-US"/>
          </a:p>
        </p:txBody>
      </p:sp>
      <p:sp>
        <p:nvSpPr>
          <p:cNvPr id="5" name="عنصر نائب للتذييل 4">
            <a:extLst>
              <a:ext uri="{FF2B5EF4-FFF2-40B4-BE49-F238E27FC236}">
                <a16:creationId xmlns:a16="http://schemas.microsoft.com/office/drawing/2014/main" id="{50BD02B5-5515-D1FC-6EB4-04CB1B3B45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en-US"/>
          </a:p>
        </p:txBody>
      </p:sp>
      <p:sp>
        <p:nvSpPr>
          <p:cNvPr id="6" name="عنصر نائب لرقم الشريحة 5">
            <a:extLst>
              <a:ext uri="{FF2B5EF4-FFF2-40B4-BE49-F238E27FC236}">
                <a16:creationId xmlns:a16="http://schemas.microsoft.com/office/drawing/2014/main" id="{19EBAA33-5506-F137-8B6C-D05274F1E5AF}"/>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6AA2F28C-D910-4E14-A793-D673B29CC582}" type="slidenum">
              <a:rPr lang="en-US" smtClean="0"/>
              <a:t>‹#›</a:t>
            </a:fld>
            <a:endParaRPr lang="en-US"/>
          </a:p>
        </p:txBody>
      </p:sp>
    </p:spTree>
    <p:extLst>
      <p:ext uri="{BB962C8B-B14F-4D97-AF65-F5344CB8AC3E}">
        <p14:creationId xmlns:p14="http://schemas.microsoft.com/office/powerpoint/2010/main" val="1999026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5DAA21-1765-A89F-E9BC-B733764A53D2}"/>
              </a:ext>
            </a:extLst>
          </p:cNvPr>
          <p:cNvSpPr>
            <a:spLocks noGrp="1"/>
          </p:cNvSpPr>
          <p:nvPr>
            <p:ph type="ctrTitle"/>
          </p:nvPr>
        </p:nvSpPr>
        <p:spPr>
          <a:xfrm>
            <a:off x="2514600" y="1958975"/>
            <a:ext cx="7772400" cy="1470025"/>
          </a:xfrm>
        </p:spPr>
        <p:txBody>
          <a:bodyPr>
            <a:normAutofit fontScale="90000"/>
          </a:bodyPr>
          <a:lstStyle/>
          <a:p>
            <a:r>
              <a:t>Logic Design - Introduction</a:t>
            </a:r>
          </a:p>
        </p:txBody>
      </p:sp>
      <p:sp>
        <p:nvSpPr>
          <p:cNvPr id="6" name="Rectangle 1">
            <a:extLst>
              <a:ext uri="{FF2B5EF4-FFF2-40B4-BE49-F238E27FC236}">
                <a16:creationId xmlns:a16="http://schemas.microsoft.com/office/drawing/2014/main" id="{66121A24-4525-4B8C-2CFF-8DABA1C15F09}"/>
              </a:ext>
            </a:extLst>
          </p:cNvPr>
          <p:cNvSpPr>
            <a:spLocks noGrp="1" noChangeArrowheads="1"/>
          </p:cNvSpPr>
          <p:nvPr>
            <p:ph type="subTitle" idx="1"/>
          </p:nvPr>
        </p:nvSpPr>
        <p:spPr bwMode="auto">
          <a:xfrm>
            <a:off x="4569532" y="4442287"/>
            <a:ext cx="3662541" cy="29752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rgbClr val="1F1F1F"/>
                </a:solidFill>
                <a:effectLst/>
                <a:latin typeface="inherit"/>
              </a:rPr>
              <a:t>Prepared by</a:t>
            </a:r>
            <a:r>
              <a:rPr kumimoji="0" lang="ar-SA" altLang="en-US" sz="2100" b="0" i="0" u="none" strike="noStrike" cap="none" normalizeH="0" baseline="0" dirty="0">
                <a:ln>
                  <a:noFill/>
                </a:ln>
                <a:solidFill>
                  <a:srgbClr val="1F1F1F"/>
                </a:solidFill>
                <a:effectLst/>
                <a:latin typeface="inherit"/>
              </a:rPr>
              <a:t> : </a:t>
            </a:r>
            <a:r>
              <a:rPr kumimoji="0" lang="en-US" altLang="en-US" sz="2100" b="0" i="0" u="none" strike="noStrike" cap="none" normalizeH="0" baseline="0" dirty="0">
                <a:ln>
                  <a:noFill/>
                </a:ln>
                <a:solidFill>
                  <a:srgbClr val="1F1F1F"/>
                </a:solidFill>
                <a:effectLst/>
                <a:latin typeface="inherit"/>
              </a:rPr>
              <a:t> </a:t>
            </a:r>
            <a:r>
              <a:rPr lang="en-US" altLang="en-US" sz="2100" dirty="0" err="1">
                <a:solidFill>
                  <a:srgbClr val="1F1F1F"/>
                </a:solidFill>
                <a:latin typeface="inherit"/>
              </a:rPr>
              <a:t>Eng</a:t>
            </a:r>
            <a:r>
              <a:rPr kumimoji="0" lang="en-US" altLang="en-US" sz="2100" b="0" i="0" u="none" strike="noStrike" cap="none" normalizeH="0" baseline="0" dirty="0" err="1">
                <a:ln>
                  <a:noFill/>
                </a:ln>
                <a:solidFill>
                  <a:srgbClr val="1F1F1F"/>
                </a:solidFill>
                <a:effectLst/>
                <a:latin typeface="inherit"/>
              </a:rPr>
              <a:t>.Amani</a:t>
            </a:r>
            <a:r>
              <a:rPr kumimoji="0" lang="en-US" altLang="en-US" sz="2100" b="0" i="0" u="none" strike="noStrike" cap="none" normalizeH="0" baseline="0" dirty="0">
                <a:ln>
                  <a:noFill/>
                </a:ln>
                <a:solidFill>
                  <a:srgbClr val="1F1F1F"/>
                </a:solidFill>
                <a:effectLst/>
                <a:latin typeface="inherit"/>
              </a:rPr>
              <a:t> Safwat </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22317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47C078-5519-F761-64C3-2506B7EB5EB3}"/>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66B6F2BA-E3A7-2EF3-F26D-7DE550FA9198}"/>
              </a:ext>
            </a:extLst>
          </p:cNvPr>
          <p:cNvSpPr txBox="1">
            <a:spLocks/>
          </p:cNvSpPr>
          <p:nvPr/>
        </p:nvSpPr>
        <p:spPr>
          <a:xfrm>
            <a:off x="2057400" y="160337"/>
            <a:ext cx="8229600" cy="1143000"/>
          </a:xfrm>
          <a:prstGeom prst="rect">
            <a:avLst/>
          </a:prstGeom>
        </p:spPr>
        <p:txBody>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decimal Systems</a:t>
            </a:r>
          </a:p>
        </p:txBody>
      </p:sp>
      <p:sp>
        <p:nvSpPr>
          <p:cNvPr id="4" name="Content Placeholder 2">
            <a:extLst>
              <a:ext uri="{FF2B5EF4-FFF2-40B4-BE49-F238E27FC236}">
                <a16:creationId xmlns:a16="http://schemas.microsoft.com/office/drawing/2014/main" id="{87738539-5CDA-533D-5271-702BD9EF68CD}"/>
              </a:ext>
            </a:extLst>
          </p:cNvPr>
          <p:cNvSpPr txBox="1">
            <a:spLocks/>
          </p:cNvSpPr>
          <p:nvPr/>
        </p:nvSpPr>
        <p:spPr>
          <a:xfrm>
            <a:off x="317137" y="1152435"/>
            <a:ext cx="8229600" cy="5545228"/>
          </a:xfrm>
          <a:prstGeom prst="rect">
            <a:avLst/>
          </a:prstGeom>
        </p:spPr>
        <p:txBody>
          <a:bodyPr>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a:buNone/>
            </a:pPr>
            <a:r>
              <a:rPr lang="en-US" sz="2000" dirty="0"/>
              <a:t>Mapping from decimal to Hexadecimal : </a:t>
            </a:r>
          </a:p>
          <a:p>
            <a:pPr marL="0" indent="0" algn="l" rtl="0">
              <a:buNone/>
            </a:pPr>
            <a:r>
              <a:rPr lang="en-US" sz="2000" dirty="0"/>
              <a:t>Convert from decimal to binary and from binary to Hexadecimal</a:t>
            </a:r>
          </a:p>
          <a:p>
            <a:pPr marL="0" indent="0" algn="l" rtl="0">
              <a:buNone/>
            </a:pPr>
            <a:r>
              <a:rPr lang="en-US" sz="2400" b="1" dirty="0"/>
              <a:t>EX:</a:t>
            </a:r>
          </a:p>
          <a:p>
            <a:pPr marL="0" indent="0" algn="l">
              <a:buNone/>
            </a:pPr>
            <a:r>
              <a:rPr lang="en-US" sz="1800" b="1" dirty="0"/>
              <a:t>(210)</a:t>
            </a:r>
            <a:r>
              <a:rPr lang="en-US" sz="1800" b="1" baseline="-25000" dirty="0"/>
              <a:t>10</a:t>
            </a:r>
            <a:r>
              <a:rPr lang="en-US" sz="1800" b="1" dirty="0"/>
              <a:t>  -&gt;(?)</a:t>
            </a:r>
            <a:r>
              <a:rPr lang="en-US" sz="1800" b="1" baseline="-25000" dirty="0"/>
              <a:t>16</a:t>
            </a:r>
          </a:p>
          <a:p>
            <a:pPr marL="0" indent="0" algn="l">
              <a:buNone/>
            </a:pPr>
            <a:r>
              <a:rPr lang="en-US" sz="1800" dirty="0"/>
              <a:t>10 -&gt;2</a:t>
            </a:r>
          </a:p>
          <a:p>
            <a:pPr marL="0" indent="0" algn="l">
              <a:buNone/>
            </a:pPr>
            <a:endParaRPr lang="en-US" sz="1800" b="1" baseline="-25000" dirty="0"/>
          </a:p>
          <a:p>
            <a:pPr marL="0" indent="0" algn="ctr">
              <a:buNone/>
            </a:pPr>
            <a:r>
              <a:rPr lang="en-US" sz="2400" b="1" baseline="-25000" dirty="0">
                <a:solidFill>
                  <a:schemeClr val="accent1">
                    <a:lumMod val="75000"/>
                  </a:schemeClr>
                </a:solidFill>
              </a:rPr>
              <a:t>128     64   32   16   8   4   2   1</a:t>
            </a:r>
          </a:p>
          <a:p>
            <a:pPr marL="0" indent="0" algn="ctr">
              <a:buNone/>
            </a:pPr>
            <a:r>
              <a:rPr lang="en-US" sz="2400" b="1" baseline="-25000" dirty="0"/>
              <a:t>1      1     0     1     0     0    1    0</a:t>
            </a:r>
          </a:p>
          <a:p>
            <a:pPr marL="0" indent="0" algn="l">
              <a:buNone/>
            </a:pPr>
            <a:r>
              <a:rPr lang="en-US" sz="2400" baseline="-25000" dirty="0"/>
              <a:t>2 -&gt;16</a:t>
            </a:r>
          </a:p>
          <a:p>
            <a:pPr marL="0" indent="0" algn="l">
              <a:buNone/>
            </a:pPr>
            <a:endParaRPr lang="en-US" sz="2400" b="1" baseline="-25000" dirty="0"/>
          </a:p>
          <a:p>
            <a:pPr marL="0" indent="0" algn="ctr">
              <a:buNone/>
            </a:pPr>
            <a:r>
              <a:rPr lang="en-US" sz="2400" b="1" baseline="-25000" dirty="0">
                <a:solidFill>
                  <a:schemeClr val="accent1">
                    <a:lumMod val="75000"/>
                  </a:schemeClr>
                </a:solidFill>
              </a:rPr>
              <a:t>1 1  0  1           0  0  1  0</a:t>
            </a:r>
          </a:p>
          <a:p>
            <a:pPr marL="0" indent="0" algn="ctr">
              <a:buNone/>
            </a:pPr>
            <a:r>
              <a:rPr lang="en-US" sz="2400" b="1" baseline="-25000" dirty="0">
                <a:solidFill>
                  <a:srgbClr val="FF0000"/>
                </a:solidFill>
              </a:rPr>
              <a:t> </a:t>
            </a:r>
            <a:r>
              <a:rPr lang="en-US" sz="2400" b="1" baseline="-25000" dirty="0"/>
              <a:t>8  4  2  1             8  4  2  1  </a:t>
            </a:r>
          </a:p>
          <a:p>
            <a:pPr marL="0" indent="0" algn="ctr">
              <a:buNone/>
            </a:pPr>
            <a:r>
              <a:rPr lang="en-US" sz="2400" b="1" baseline="-25000" dirty="0"/>
              <a:t>D                     3</a:t>
            </a:r>
            <a:endParaRPr lang="en-US" sz="1600" dirty="0"/>
          </a:p>
          <a:p>
            <a:pPr marL="0" indent="0" algn="l">
              <a:buNone/>
            </a:pPr>
            <a:r>
              <a:rPr lang="en-US" sz="1600" dirty="0"/>
              <a:t>So  </a:t>
            </a:r>
            <a:r>
              <a:rPr lang="en-US" sz="1600" b="1" dirty="0"/>
              <a:t>(210)</a:t>
            </a:r>
            <a:r>
              <a:rPr lang="en-US" sz="1600" b="1" baseline="-25000" dirty="0"/>
              <a:t>10</a:t>
            </a:r>
            <a:r>
              <a:rPr lang="en-US" sz="1600" b="1" dirty="0"/>
              <a:t>  -&gt;(D3)</a:t>
            </a:r>
            <a:r>
              <a:rPr lang="en-US" sz="1600" b="1" baseline="-25000" dirty="0"/>
              <a:t>16</a:t>
            </a:r>
          </a:p>
          <a:p>
            <a:pPr marL="0" indent="0" algn="l">
              <a:buNone/>
            </a:pPr>
            <a:endParaRPr lang="ar-SA" sz="1400" dirty="0"/>
          </a:p>
          <a:p>
            <a:pPr marL="0" indent="0" algn="l">
              <a:buNone/>
            </a:pPr>
            <a:endParaRPr lang="ar-SA" sz="1400" dirty="0"/>
          </a:p>
          <a:p>
            <a:pPr marL="0" indent="0" algn="ctr">
              <a:buNone/>
            </a:pPr>
            <a:endParaRPr lang="en-US" dirty="0"/>
          </a:p>
          <a:p>
            <a:pPr marL="0" indent="0" algn="ctr">
              <a:buNone/>
            </a:pPr>
            <a:endParaRPr lang="en-US" dirty="0"/>
          </a:p>
          <a:p>
            <a:pPr marL="0" indent="0" algn="l">
              <a:buNone/>
            </a:pPr>
            <a:endParaRPr lang="en-US" sz="1800" b="1" baseline="-25000" dirty="0"/>
          </a:p>
          <a:p>
            <a:pPr marL="0" indent="0" algn="ctr">
              <a:buNone/>
            </a:pPr>
            <a:endParaRPr lang="en-US" sz="2400" b="1" baseline="-25000" dirty="0"/>
          </a:p>
        </p:txBody>
      </p:sp>
    </p:spTree>
    <p:extLst>
      <p:ext uri="{BB962C8B-B14F-4D97-AF65-F5344CB8AC3E}">
        <p14:creationId xmlns:p14="http://schemas.microsoft.com/office/powerpoint/2010/main" val="3904185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AF128F-2326-D878-7837-7BBF76D10481}"/>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4DF81F98-7174-8EB9-FE32-BFB22466C022}"/>
              </a:ext>
            </a:extLst>
          </p:cNvPr>
          <p:cNvSpPr txBox="1">
            <a:spLocks/>
          </p:cNvSpPr>
          <p:nvPr/>
        </p:nvSpPr>
        <p:spPr>
          <a:xfrm>
            <a:off x="2057400" y="160337"/>
            <a:ext cx="8229600" cy="1143000"/>
          </a:xfrm>
          <a:prstGeom prst="rect">
            <a:avLst/>
          </a:prstGeom>
        </p:spPr>
        <p:txBody>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decimal Systems</a:t>
            </a:r>
          </a:p>
        </p:txBody>
      </p:sp>
      <p:sp>
        <p:nvSpPr>
          <p:cNvPr id="4" name="Content Placeholder 2">
            <a:extLst>
              <a:ext uri="{FF2B5EF4-FFF2-40B4-BE49-F238E27FC236}">
                <a16:creationId xmlns:a16="http://schemas.microsoft.com/office/drawing/2014/main" id="{EBA0AC85-5F17-8607-BD7A-0E293786C829}"/>
              </a:ext>
            </a:extLst>
          </p:cNvPr>
          <p:cNvSpPr txBox="1">
            <a:spLocks/>
          </p:cNvSpPr>
          <p:nvPr/>
        </p:nvSpPr>
        <p:spPr>
          <a:xfrm>
            <a:off x="317137" y="1152435"/>
            <a:ext cx="8229600" cy="5545228"/>
          </a:xfrm>
          <a:prstGeom prst="rect">
            <a:avLst/>
          </a:prstGeom>
        </p:spPr>
        <p:txBody>
          <a:bodyPr>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a:buNone/>
            </a:pPr>
            <a:r>
              <a:rPr lang="en-US" sz="2000" dirty="0"/>
              <a:t>Mapping from decimal to Octal : </a:t>
            </a:r>
          </a:p>
          <a:p>
            <a:pPr marL="0" indent="0" algn="l" rtl="0">
              <a:buNone/>
            </a:pPr>
            <a:r>
              <a:rPr lang="en-US" sz="2000" dirty="0"/>
              <a:t>Convert from decimal to binary and from binary to Octal</a:t>
            </a:r>
          </a:p>
          <a:p>
            <a:pPr marL="0" indent="0" algn="l" rtl="0">
              <a:buNone/>
            </a:pPr>
            <a:r>
              <a:rPr lang="en-US" sz="2400" b="1" dirty="0"/>
              <a:t>EX:</a:t>
            </a:r>
          </a:p>
          <a:p>
            <a:pPr marL="0" indent="0" algn="l">
              <a:buNone/>
            </a:pPr>
            <a:r>
              <a:rPr lang="en-US" sz="1800" b="1" dirty="0"/>
              <a:t>(22)</a:t>
            </a:r>
            <a:r>
              <a:rPr lang="en-US" sz="1800" b="1" baseline="-25000" dirty="0"/>
              <a:t>10</a:t>
            </a:r>
            <a:r>
              <a:rPr lang="en-US" sz="1800" b="1" dirty="0"/>
              <a:t>  -&gt;(?)</a:t>
            </a:r>
            <a:r>
              <a:rPr lang="en-US" sz="1800" b="1" baseline="-25000" dirty="0"/>
              <a:t>8</a:t>
            </a:r>
          </a:p>
          <a:p>
            <a:pPr marL="0" indent="0" algn="l">
              <a:buNone/>
            </a:pPr>
            <a:r>
              <a:rPr lang="en-US" sz="1800" dirty="0"/>
              <a:t>10 -&gt;2</a:t>
            </a:r>
          </a:p>
          <a:p>
            <a:pPr marL="0" indent="0" algn="l">
              <a:buNone/>
            </a:pPr>
            <a:endParaRPr lang="en-US" sz="1800" b="1" baseline="-25000" dirty="0"/>
          </a:p>
          <a:p>
            <a:pPr marL="0" indent="0" algn="ctr">
              <a:buNone/>
            </a:pPr>
            <a:r>
              <a:rPr lang="en-US" sz="2400" b="1" baseline="-25000" dirty="0">
                <a:solidFill>
                  <a:schemeClr val="accent1">
                    <a:lumMod val="75000"/>
                  </a:schemeClr>
                </a:solidFill>
              </a:rPr>
              <a:t>16   8   4   2   1</a:t>
            </a:r>
          </a:p>
          <a:p>
            <a:pPr marL="0" indent="0" algn="ctr">
              <a:buNone/>
            </a:pPr>
            <a:r>
              <a:rPr lang="en-US" sz="2400" b="1" baseline="-25000" dirty="0"/>
              <a:t>1    0   1    1    0</a:t>
            </a:r>
          </a:p>
          <a:p>
            <a:pPr marL="0" indent="0" algn="l">
              <a:buNone/>
            </a:pPr>
            <a:r>
              <a:rPr lang="en-US" sz="2400" b="1" baseline="-25000" dirty="0"/>
              <a:t>2 -&gt;8</a:t>
            </a:r>
          </a:p>
          <a:p>
            <a:pPr marL="0" indent="0" algn="l">
              <a:buNone/>
            </a:pPr>
            <a:endParaRPr lang="en-US" sz="2400" b="1" baseline="-25000" dirty="0"/>
          </a:p>
          <a:p>
            <a:pPr marL="0" indent="0" algn="ctr">
              <a:buNone/>
            </a:pPr>
            <a:r>
              <a:rPr lang="en-US" sz="2400" b="1" baseline="-25000" dirty="0">
                <a:solidFill>
                  <a:srgbClr val="FF0000"/>
                </a:solidFill>
              </a:rPr>
              <a:t>0  </a:t>
            </a:r>
            <a:r>
              <a:rPr lang="en-US" sz="2400" b="1" baseline="-25000" dirty="0">
                <a:solidFill>
                  <a:schemeClr val="accent1">
                    <a:lumMod val="75000"/>
                  </a:schemeClr>
                </a:solidFill>
              </a:rPr>
              <a:t>1  0              1  1  0</a:t>
            </a:r>
          </a:p>
          <a:p>
            <a:pPr marL="0" indent="0" algn="ctr">
              <a:buNone/>
            </a:pPr>
            <a:r>
              <a:rPr lang="en-US" sz="2400" b="1" baseline="-25000" dirty="0"/>
              <a:t>4  2  1               4  2  1  </a:t>
            </a:r>
          </a:p>
          <a:p>
            <a:pPr marL="0" indent="0" algn="ctr">
              <a:buNone/>
            </a:pPr>
            <a:r>
              <a:rPr lang="en-US" sz="2400" b="1" baseline="-25000" dirty="0"/>
              <a:t>2                       6</a:t>
            </a:r>
            <a:endParaRPr lang="en-US" sz="1600" dirty="0"/>
          </a:p>
          <a:p>
            <a:pPr marL="0" indent="0" algn="l">
              <a:buNone/>
            </a:pPr>
            <a:r>
              <a:rPr lang="en-US" sz="1600" dirty="0"/>
              <a:t>So  </a:t>
            </a:r>
            <a:r>
              <a:rPr lang="en-US" sz="1600" b="1" dirty="0"/>
              <a:t>(22)</a:t>
            </a:r>
            <a:r>
              <a:rPr lang="en-US" sz="1600" b="1" baseline="-25000" dirty="0"/>
              <a:t>10</a:t>
            </a:r>
            <a:r>
              <a:rPr lang="en-US" sz="1600" b="1" dirty="0"/>
              <a:t>  -&gt;(26)</a:t>
            </a:r>
            <a:r>
              <a:rPr lang="en-US" sz="1600" b="1" baseline="-25000" dirty="0"/>
              <a:t>8</a:t>
            </a:r>
          </a:p>
          <a:p>
            <a:pPr marL="0" indent="0" algn="l">
              <a:buNone/>
            </a:pPr>
            <a:endParaRPr lang="ar-SA" sz="1400" dirty="0"/>
          </a:p>
          <a:p>
            <a:pPr marL="0" indent="0" algn="l">
              <a:buNone/>
            </a:pPr>
            <a:endParaRPr lang="ar-SA" sz="1400" dirty="0"/>
          </a:p>
          <a:p>
            <a:pPr marL="0" indent="0" algn="ctr">
              <a:buNone/>
            </a:pPr>
            <a:endParaRPr lang="en-US" dirty="0"/>
          </a:p>
          <a:p>
            <a:pPr marL="0" indent="0" algn="ctr">
              <a:buNone/>
            </a:pPr>
            <a:endParaRPr lang="en-US" dirty="0"/>
          </a:p>
          <a:p>
            <a:pPr marL="0" indent="0" algn="l">
              <a:buNone/>
            </a:pPr>
            <a:endParaRPr lang="en-US" sz="1800" b="1" baseline="-25000" dirty="0"/>
          </a:p>
          <a:p>
            <a:pPr marL="0" indent="0" algn="ctr">
              <a:buNone/>
            </a:pPr>
            <a:endParaRPr lang="en-US" sz="2400" b="1" baseline="-25000" dirty="0"/>
          </a:p>
        </p:txBody>
      </p:sp>
    </p:spTree>
    <p:extLst>
      <p:ext uri="{BB962C8B-B14F-4D97-AF65-F5344CB8AC3E}">
        <p14:creationId xmlns:p14="http://schemas.microsoft.com/office/powerpoint/2010/main" val="4021406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4E0F89-0275-3867-A83B-FAA0A6712419}"/>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5E264C8A-D11A-4BED-6CDE-0491FFCF9537}"/>
              </a:ext>
            </a:extLst>
          </p:cNvPr>
          <p:cNvSpPr txBox="1">
            <a:spLocks/>
          </p:cNvSpPr>
          <p:nvPr/>
        </p:nvSpPr>
        <p:spPr>
          <a:xfrm>
            <a:off x="2057400" y="160337"/>
            <a:ext cx="8229600" cy="1143000"/>
          </a:xfrm>
          <a:prstGeom prst="rect">
            <a:avLst/>
          </a:prstGeom>
        </p:spPr>
        <p:txBody>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Octal Systems</a:t>
            </a:r>
          </a:p>
        </p:txBody>
      </p:sp>
      <p:sp>
        <p:nvSpPr>
          <p:cNvPr id="4" name="Content Placeholder 2">
            <a:extLst>
              <a:ext uri="{FF2B5EF4-FFF2-40B4-BE49-F238E27FC236}">
                <a16:creationId xmlns:a16="http://schemas.microsoft.com/office/drawing/2014/main" id="{A6DF8294-C795-22A3-8339-62612D697FF7}"/>
              </a:ext>
            </a:extLst>
          </p:cNvPr>
          <p:cNvSpPr txBox="1">
            <a:spLocks/>
          </p:cNvSpPr>
          <p:nvPr/>
        </p:nvSpPr>
        <p:spPr>
          <a:xfrm>
            <a:off x="317137" y="1152435"/>
            <a:ext cx="8229600" cy="5545228"/>
          </a:xfrm>
          <a:prstGeom prst="rect">
            <a:avLst/>
          </a:prstGeom>
        </p:spPr>
        <p:txBody>
          <a:bodyPr>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a:buNone/>
            </a:pPr>
            <a:r>
              <a:rPr lang="en-US" sz="2000" dirty="0"/>
              <a:t>Mapping from Octal to binary : </a:t>
            </a:r>
          </a:p>
          <a:p>
            <a:pPr marL="0" indent="0" algn="l" rtl="0">
              <a:buNone/>
            </a:pPr>
            <a:r>
              <a:rPr lang="en-US" sz="2400" b="1" dirty="0"/>
              <a:t>EX:</a:t>
            </a:r>
          </a:p>
          <a:p>
            <a:pPr marL="0" indent="0" algn="l">
              <a:buNone/>
            </a:pPr>
            <a:r>
              <a:rPr lang="en-US" sz="1800" b="1" dirty="0"/>
              <a:t>(67)</a:t>
            </a:r>
            <a:r>
              <a:rPr lang="en-US" sz="1800" b="1" baseline="-25000" dirty="0"/>
              <a:t>8</a:t>
            </a:r>
            <a:r>
              <a:rPr lang="en-US" sz="1800" b="1" dirty="0"/>
              <a:t>  -&gt;(?)</a:t>
            </a:r>
            <a:r>
              <a:rPr lang="en-US" sz="1800" b="1" baseline="-25000" dirty="0"/>
              <a:t>2</a:t>
            </a:r>
          </a:p>
          <a:p>
            <a:pPr marL="0" indent="0" algn="ctr">
              <a:buNone/>
            </a:pPr>
            <a:r>
              <a:rPr lang="en-US" sz="2400" b="1" baseline="-25000" dirty="0"/>
              <a:t>6                         7</a:t>
            </a:r>
          </a:p>
          <a:p>
            <a:pPr marL="0" indent="0" algn="ctr">
              <a:buNone/>
            </a:pPr>
            <a:r>
              <a:rPr lang="en-US" sz="2400" b="1" baseline="-25000" dirty="0">
                <a:solidFill>
                  <a:schemeClr val="accent1">
                    <a:lumMod val="75000"/>
                  </a:schemeClr>
                </a:solidFill>
              </a:rPr>
              <a:t>4   2   1               4   2   1        </a:t>
            </a:r>
          </a:p>
          <a:p>
            <a:pPr marL="0" indent="0" algn="ctr">
              <a:buNone/>
            </a:pPr>
            <a:r>
              <a:rPr lang="en-US" sz="2400" b="1" baseline="-25000" dirty="0"/>
              <a:t>1   1  0               1     1    1         </a:t>
            </a:r>
          </a:p>
          <a:p>
            <a:pPr marL="0" indent="0" algn="ctr">
              <a:buNone/>
            </a:pPr>
            <a:endParaRPr lang="en-US" sz="2400" b="1" baseline="-25000" dirty="0"/>
          </a:p>
          <a:p>
            <a:pPr marL="0" indent="0" algn="l">
              <a:buNone/>
            </a:pPr>
            <a:r>
              <a:rPr lang="en-US" sz="1600" dirty="0"/>
              <a:t>So  </a:t>
            </a:r>
            <a:r>
              <a:rPr lang="en-US" sz="1600" b="1" dirty="0"/>
              <a:t>(67)</a:t>
            </a:r>
            <a:r>
              <a:rPr lang="en-US" sz="1600" b="1" baseline="-25000" dirty="0"/>
              <a:t>8</a:t>
            </a:r>
            <a:r>
              <a:rPr lang="en-US" sz="1600" b="1" dirty="0"/>
              <a:t>  -&gt;(110111)</a:t>
            </a:r>
            <a:r>
              <a:rPr lang="en-US" sz="1600" b="1" baseline="-25000" dirty="0"/>
              <a:t>2</a:t>
            </a:r>
          </a:p>
          <a:p>
            <a:pPr marL="0" indent="0" algn="l">
              <a:buNone/>
            </a:pPr>
            <a:endParaRPr lang="ar-SA" sz="1400" dirty="0"/>
          </a:p>
          <a:p>
            <a:pPr marL="0" indent="0" algn="l">
              <a:buNone/>
            </a:pPr>
            <a:endParaRPr lang="ar-SA" sz="1400" dirty="0"/>
          </a:p>
          <a:p>
            <a:pPr marL="0" indent="0" algn="ctr">
              <a:buNone/>
            </a:pPr>
            <a:endParaRPr lang="en-US" dirty="0"/>
          </a:p>
          <a:p>
            <a:pPr marL="0" indent="0" algn="ctr">
              <a:buNone/>
            </a:pPr>
            <a:endParaRPr lang="en-US" dirty="0"/>
          </a:p>
          <a:p>
            <a:pPr marL="0" indent="0" algn="l">
              <a:buNone/>
            </a:pPr>
            <a:endParaRPr lang="en-US" sz="1800" b="1" baseline="-25000" dirty="0"/>
          </a:p>
          <a:p>
            <a:pPr marL="0" indent="0" algn="ctr">
              <a:buNone/>
            </a:pPr>
            <a:endParaRPr lang="en-US" sz="2400" b="1" baseline="-25000" dirty="0"/>
          </a:p>
        </p:txBody>
      </p:sp>
    </p:spTree>
    <p:extLst>
      <p:ext uri="{BB962C8B-B14F-4D97-AF65-F5344CB8AC3E}">
        <p14:creationId xmlns:p14="http://schemas.microsoft.com/office/powerpoint/2010/main" val="3086821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D618C7-1199-9690-F134-3A7F44EBDB2C}"/>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F4753DA2-FA86-FF7D-F763-B34F758C53AA}"/>
              </a:ext>
            </a:extLst>
          </p:cNvPr>
          <p:cNvSpPr txBox="1">
            <a:spLocks/>
          </p:cNvSpPr>
          <p:nvPr/>
        </p:nvSpPr>
        <p:spPr>
          <a:xfrm>
            <a:off x="2057400" y="160337"/>
            <a:ext cx="8229600" cy="1143000"/>
          </a:xfrm>
          <a:prstGeom prst="rect">
            <a:avLst/>
          </a:prstGeom>
        </p:spPr>
        <p:txBody>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Octal Systems</a:t>
            </a:r>
          </a:p>
        </p:txBody>
      </p:sp>
      <p:sp>
        <p:nvSpPr>
          <p:cNvPr id="4" name="Content Placeholder 2">
            <a:extLst>
              <a:ext uri="{FF2B5EF4-FFF2-40B4-BE49-F238E27FC236}">
                <a16:creationId xmlns:a16="http://schemas.microsoft.com/office/drawing/2014/main" id="{C1829084-493D-D243-F561-93450D4C2AB8}"/>
              </a:ext>
            </a:extLst>
          </p:cNvPr>
          <p:cNvSpPr txBox="1">
            <a:spLocks/>
          </p:cNvSpPr>
          <p:nvPr/>
        </p:nvSpPr>
        <p:spPr>
          <a:xfrm>
            <a:off x="317137" y="1152435"/>
            <a:ext cx="8229600" cy="5545228"/>
          </a:xfrm>
          <a:prstGeom prst="rect">
            <a:avLst/>
          </a:prstGeom>
        </p:spPr>
        <p:txBody>
          <a:bodyPr>
            <a:normAutofit fontScale="92500" lnSpcReduction="20000"/>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a:buNone/>
            </a:pPr>
            <a:r>
              <a:rPr lang="en-US" sz="2000" dirty="0"/>
              <a:t>Mapping from Octal to decimal : </a:t>
            </a:r>
          </a:p>
          <a:p>
            <a:pPr marL="0" indent="0" algn="l" rtl="0">
              <a:buNone/>
            </a:pPr>
            <a:r>
              <a:rPr lang="en-US" sz="2000" dirty="0"/>
              <a:t>Convert from Octal to binary and from binary to decimal</a:t>
            </a:r>
          </a:p>
          <a:p>
            <a:pPr marL="0" indent="0" algn="l" rtl="0">
              <a:buNone/>
            </a:pPr>
            <a:r>
              <a:rPr lang="en-US" sz="2400" b="1" dirty="0"/>
              <a:t>EX:</a:t>
            </a:r>
          </a:p>
          <a:p>
            <a:pPr marL="0" indent="0" algn="l">
              <a:buNone/>
            </a:pPr>
            <a:r>
              <a:rPr lang="en-US" sz="1800" b="1" dirty="0"/>
              <a:t>(43)</a:t>
            </a:r>
            <a:r>
              <a:rPr lang="en-US" sz="1800" b="1" baseline="-25000" dirty="0"/>
              <a:t>8</a:t>
            </a:r>
            <a:r>
              <a:rPr lang="en-US" sz="1800" b="1" dirty="0"/>
              <a:t>  -&gt;(?)</a:t>
            </a:r>
            <a:r>
              <a:rPr lang="en-US" sz="1800" b="1" baseline="-25000" dirty="0"/>
              <a:t>10</a:t>
            </a:r>
          </a:p>
          <a:p>
            <a:pPr marL="0" indent="0" algn="l">
              <a:buNone/>
            </a:pPr>
            <a:r>
              <a:rPr lang="en-US" sz="1800" dirty="0"/>
              <a:t>8 -&gt;2</a:t>
            </a:r>
            <a:endParaRPr lang="en-US" dirty="0"/>
          </a:p>
          <a:p>
            <a:pPr marL="0" indent="0" algn="l">
              <a:buNone/>
            </a:pPr>
            <a:endParaRPr lang="en-US" sz="1800" b="1" baseline="-25000" dirty="0"/>
          </a:p>
          <a:p>
            <a:pPr marL="0" indent="0" algn="ctr">
              <a:buNone/>
            </a:pPr>
            <a:r>
              <a:rPr lang="en-US" sz="2400" b="1" baseline="-25000" dirty="0"/>
              <a:t>4                         3</a:t>
            </a:r>
          </a:p>
          <a:p>
            <a:pPr marL="0" indent="0" algn="ctr">
              <a:buNone/>
            </a:pPr>
            <a:r>
              <a:rPr lang="en-US" sz="2400" b="1" baseline="-25000" dirty="0">
                <a:solidFill>
                  <a:schemeClr val="accent1">
                    <a:lumMod val="75000"/>
                  </a:schemeClr>
                </a:solidFill>
              </a:rPr>
              <a:t>4   2   1               4   2   1        </a:t>
            </a:r>
          </a:p>
          <a:p>
            <a:pPr marL="0" indent="0" algn="ctr">
              <a:buNone/>
            </a:pPr>
            <a:r>
              <a:rPr lang="en-US" sz="2400" b="1" baseline="-25000" dirty="0"/>
              <a:t>1   0  0               0     1    1      </a:t>
            </a:r>
          </a:p>
          <a:p>
            <a:pPr marL="0" indent="0" algn="ctr">
              <a:buNone/>
            </a:pPr>
            <a:endParaRPr lang="en-US" sz="2400" b="1" baseline="-25000" dirty="0"/>
          </a:p>
          <a:p>
            <a:pPr marL="0" indent="0" algn="l">
              <a:buNone/>
            </a:pPr>
            <a:r>
              <a:rPr lang="en-US" sz="1600" b="1" dirty="0"/>
              <a:t>2 -&gt;10</a:t>
            </a:r>
          </a:p>
          <a:p>
            <a:pPr marL="0" indent="0" algn="ctr">
              <a:buNone/>
            </a:pPr>
            <a:r>
              <a:rPr lang="en-US" sz="2400" b="1" baseline="-25000" dirty="0"/>
              <a:t>32   16   8   4   2   1</a:t>
            </a:r>
          </a:p>
          <a:p>
            <a:pPr marL="0" indent="0" algn="ctr">
              <a:buNone/>
            </a:pPr>
            <a:r>
              <a:rPr lang="en-US" sz="2400" b="1" baseline="-25000" dirty="0"/>
              <a:t>1   0   0   0    1    1 </a:t>
            </a:r>
          </a:p>
          <a:p>
            <a:pPr marL="0" indent="0" algn="l">
              <a:buNone/>
            </a:pPr>
            <a:r>
              <a:rPr lang="en-US" sz="2400" b="1" baseline="-25000" dirty="0"/>
              <a:t>32+2+1+35</a:t>
            </a:r>
          </a:p>
          <a:p>
            <a:pPr marL="0" indent="0" algn="ctr">
              <a:buNone/>
            </a:pPr>
            <a:endParaRPr lang="en-US" sz="2400" b="1" baseline="-25000" dirty="0"/>
          </a:p>
          <a:p>
            <a:pPr marL="0" indent="0" algn="ctr">
              <a:buNone/>
            </a:pPr>
            <a:r>
              <a:rPr lang="en-US" sz="2400" b="1" baseline="-25000" dirty="0"/>
              <a:t>   </a:t>
            </a:r>
          </a:p>
          <a:p>
            <a:pPr marL="0" indent="0" algn="ctr">
              <a:buNone/>
            </a:pPr>
            <a:endParaRPr lang="en-US" sz="2400" b="1" baseline="-25000" dirty="0"/>
          </a:p>
          <a:p>
            <a:pPr marL="0" indent="0" algn="l">
              <a:buNone/>
            </a:pPr>
            <a:r>
              <a:rPr lang="en-US" sz="1600" dirty="0"/>
              <a:t>So  </a:t>
            </a:r>
            <a:r>
              <a:rPr lang="en-US" sz="1600" b="1" dirty="0"/>
              <a:t>(43)</a:t>
            </a:r>
            <a:r>
              <a:rPr lang="en-US" sz="1600" b="1" baseline="-25000" dirty="0"/>
              <a:t>8</a:t>
            </a:r>
            <a:r>
              <a:rPr lang="en-US" sz="1600" b="1" dirty="0"/>
              <a:t>  -&gt;(35)</a:t>
            </a:r>
            <a:r>
              <a:rPr lang="en-US" sz="1600" b="1" baseline="-25000" dirty="0"/>
              <a:t>10</a:t>
            </a:r>
          </a:p>
          <a:p>
            <a:pPr marL="0" indent="0" algn="l">
              <a:buNone/>
            </a:pPr>
            <a:endParaRPr lang="ar-SA" sz="1400" dirty="0"/>
          </a:p>
          <a:p>
            <a:pPr marL="0" indent="0" algn="l">
              <a:buNone/>
            </a:pPr>
            <a:endParaRPr lang="ar-SA" sz="1400" dirty="0"/>
          </a:p>
          <a:p>
            <a:pPr marL="0" indent="0" algn="ctr">
              <a:buNone/>
            </a:pPr>
            <a:endParaRPr lang="en-US" dirty="0"/>
          </a:p>
          <a:p>
            <a:pPr marL="0" indent="0" algn="ctr">
              <a:buNone/>
            </a:pPr>
            <a:endParaRPr lang="en-US" dirty="0"/>
          </a:p>
          <a:p>
            <a:pPr marL="0" indent="0" algn="l">
              <a:buNone/>
            </a:pPr>
            <a:endParaRPr lang="en-US" sz="1800" b="1" baseline="-25000" dirty="0"/>
          </a:p>
          <a:p>
            <a:pPr marL="0" indent="0" algn="ctr">
              <a:buNone/>
            </a:pPr>
            <a:endParaRPr lang="en-US" sz="2400" b="1" baseline="-25000" dirty="0"/>
          </a:p>
        </p:txBody>
      </p:sp>
    </p:spTree>
    <p:extLst>
      <p:ext uri="{BB962C8B-B14F-4D97-AF65-F5344CB8AC3E}">
        <p14:creationId xmlns:p14="http://schemas.microsoft.com/office/powerpoint/2010/main" val="2497691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F779D1-F6B3-EFDB-A1BE-EA40E60F6567}"/>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89628F98-981F-7AF2-15F3-73119B6A8989}"/>
              </a:ext>
            </a:extLst>
          </p:cNvPr>
          <p:cNvSpPr txBox="1">
            <a:spLocks/>
          </p:cNvSpPr>
          <p:nvPr/>
        </p:nvSpPr>
        <p:spPr>
          <a:xfrm>
            <a:off x="2057400" y="160337"/>
            <a:ext cx="8229600" cy="1143000"/>
          </a:xfrm>
          <a:prstGeom prst="rect">
            <a:avLst/>
          </a:prstGeom>
        </p:spPr>
        <p:txBody>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Octal Systems</a:t>
            </a:r>
          </a:p>
        </p:txBody>
      </p:sp>
      <p:sp>
        <p:nvSpPr>
          <p:cNvPr id="4" name="Content Placeholder 2">
            <a:extLst>
              <a:ext uri="{FF2B5EF4-FFF2-40B4-BE49-F238E27FC236}">
                <a16:creationId xmlns:a16="http://schemas.microsoft.com/office/drawing/2014/main" id="{A9789ACC-6653-95D3-4CD6-EFCA9884C6F4}"/>
              </a:ext>
            </a:extLst>
          </p:cNvPr>
          <p:cNvSpPr txBox="1">
            <a:spLocks/>
          </p:cNvSpPr>
          <p:nvPr/>
        </p:nvSpPr>
        <p:spPr>
          <a:xfrm>
            <a:off x="317137" y="1152435"/>
            <a:ext cx="8229600" cy="5545228"/>
          </a:xfrm>
          <a:prstGeom prst="rect">
            <a:avLst/>
          </a:prstGeom>
        </p:spPr>
        <p:txBody>
          <a:bodyPr>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a:buNone/>
            </a:pPr>
            <a:r>
              <a:rPr lang="en-US" sz="2000" dirty="0"/>
              <a:t>Mapping from Octal to Hexadecimal : </a:t>
            </a:r>
          </a:p>
          <a:p>
            <a:pPr marL="0" indent="0" algn="l" rtl="0">
              <a:buNone/>
            </a:pPr>
            <a:r>
              <a:rPr lang="en-US" sz="2000" dirty="0"/>
              <a:t>Convert from Octal to binary and from binary to Hexadecimal</a:t>
            </a:r>
          </a:p>
          <a:p>
            <a:pPr marL="0" indent="0" algn="l" rtl="0">
              <a:buNone/>
            </a:pPr>
            <a:r>
              <a:rPr lang="en-US" sz="2400" b="1" dirty="0"/>
              <a:t>EX:</a:t>
            </a:r>
          </a:p>
          <a:p>
            <a:pPr marL="0" indent="0" algn="l">
              <a:buNone/>
            </a:pPr>
            <a:r>
              <a:rPr lang="en-US" sz="1800" b="1" dirty="0"/>
              <a:t>(36)</a:t>
            </a:r>
            <a:r>
              <a:rPr lang="en-US" sz="1800" b="1" baseline="-25000" dirty="0"/>
              <a:t>8</a:t>
            </a:r>
            <a:r>
              <a:rPr lang="en-US" sz="1800" b="1" dirty="0"/>
              <a:t>  -&gt;(?)</a:t>
            </a:r>
            <a:r>
              <a:rPr lang="en-US" sz="1800" b="1" baseline="-25000" dirty="0"/>
              <a:t>16</a:t>
            </a:r>
          </a:p>
          <a:p>
            <a:pPr marL="0" indent="0" algn="l">
              <a:buNone/>
            </a:pPr>
            <a:r>
              <a:rPr lang="en-US" sz="1800" dirty="0"/>
              <a:t>8 -&gt;2</a:t>
            </a:r>
            <a:endParaRPr lang="en-US" dirty="0"/>
          </a:p>
          <a:p>
            <a:pPr marL="0" indent="0" algn="l">
              <a:buNone/>
            </a:pPr>
            <a:endParaRPr lang="en-US" sz="1800" b="1" baseline="-25000" dirty="0"/>
          </a:p>
          <a:p>
            <a:pPr marL="0" indent="0" algn="ctr">
              <a:buNone/>
            </a:pPr>
            <a:r>
              <a:rPr lang="en-US" sz="2400" b="1" baseline="-25000" dirty="0"/>
              <a:t>3                         6</a:t>
            </a:r>
          </a:p>
          <a:p>
            <a:pPr marL="0" indent="0" algn="ctr">
              <a:buNone/>
            </a:pPr>
            <a:r>
              <a:rPr lang="en-US" sz="2400" b="1" baseline="-25000" dirty="0">
                <a:solidFill>
                  <a:schemeClr val="accent1">
                    <a:lumMod val="75000"/>
                  </a:schemeClr>
                </a:solidFill>
              </a:rPr>
              <a:t>4   2   1               4   2   1        </a:t>
            </a:r>
          </a:p>
          <a:p>
            <a:pPr marL="0" indent="0" algn="ctr">
              <a:buNone/>
            </a:pPr>
            <a:r>
              <a:rPr lang="en-US" sz="2400" b="1" baseline="-25000" dirty="0"/>
              <a:t>0   1  1               1     1    0      </a:t>
            </a:r>
          </a:p>
          <a:p>
            <a:pPr marL="0" indent="0" algn="ctr">
              <a:buNone/>
            </a:pPr>
            <a:endParaRPr lang="en-US" sz="2400" b="1" baseline="-25000" dirty="0"/>
          </a:p>
          <a:p>
            <a:pPr marL="0" indent="0" algn="l">
              <a:buNone/>
            </a:pPr>
            <a:r>
              <a:rPr lang="en-US" sz="1600" b="1" dirty="0"/>
              <a:t>2 -&gt;16</a:t>
            </a:r>
          </a:p>
          <a:p>
            <a:pPr marL="0" indent="0" algn="ctr">
              <a:buNone/>
            </a:pPr>
            <a:r>
              <a:rPr lang="en-US" sz="2000" b="1" baseline="-25000" dirty="0"/>
              <a:t>0   0   0   1              1   1   1   0</a:t>
            </a:r>
          </a:p>
          <a:p>
            <a:pPr marL="0" indent="0" algn="ctr">
              <a:buNone/>
            </a:pPr>
            <a:r>
              <a:rPr lang="en-US" sz="2000" b="1" baseline="-25000" dirty="0"/>
              <a:t>8   4   2   1             8     4   2       1 </a:t>
            </a:r>
          </a:p>
          <a:p>
            <a:pPr marL="0" indent="0" algn="ctr">
              <a:buNone/>
            </a:pPr>
            <a:r>
              <a:rPr lang="en-US" sz="2400" b="1" baseline="-25000" dirty="0"/>
              <a:t>1                          E</a:t>
            </a:r>
          </a:p>
          <a:p>
            <a:pPr marL="0" indent="0" algn="l">
              <a:buNone/>
            </a:pPr>
            <a:r>
              <a:rPr lang="en-US" sz="1600" dirty="0"/>
              <a:t>So  </a:t>
            </a:r>
            <a:r>
              <a:rPr lang="en-US" sz="1600" b="1" dirty="0"/>
              <a:t>(36)</a:t>
            </a:r>
            <a:r>
              <a:rPr lang="en-US" sz="1600" b="1" baseline="-25000" dirty="0"/>
              <a:t>8</a:t>
            </a:r>
            <a:r>
              <a:rPr lang="en-US" sz="1600" b="1" dirty="0"/>
              <a:t>  -&gt;(1E)</a:t>
            </a:r>
            <a:r>
              <a:rPr lang="en-US" sz="1600" b="1" baseline="-25000" dirty="0"/>
              <a:t>16</a:t>
            </a:r>
          </a:p>
          <a:p>
            <a:pPr marL="0" indent="0" algn="l">
              <a:buNone/>
            </a:pPr>
            <a:endParaRPr lang="ar-SA" sz="1400" dirty="0"/>
          </a:p>
          <a:p>
            <a:pPr marL="0" indent="0" algn="l">
              <a:buNone/>
            </a:pPr>
            <a:endParaRPr lang="ar-SA" sz="1400" dirty="0"/>
          </a:p>
          <a:p>
            <a:pPr marL="0" indent="0" algn="ctr">
              <a:buNone/>
            </a:pPr>
            <a:endParaRPr lang="en-US" dirty="0"/>
          </a:p>
          <a:p>
            <a:pPr marL="0" indent="0" algn="ctr">
              <a:buNone/>
            </a:pPr>
            <a:endParaRPr lang="en-US" dirty="0"/>
          </a:p>
          <a:p>
            <a:pPr marL="0" indent="0" algn="l">
              <a:buNone/>
            </a:pPr>
            <a:endParaRPr lang="en-US" sz="1800" b="1" baseline="-25000" dirty="0"/>
          </a:p>
          <a:p>
            <a:pPr marL="0" indent="0" algn="ctr">
              <a:buNone/>
            </a:pPr>
            <a:endParaRPr lang="en-US" sz="2400" b="1" baseline="-25000" dirty="0"/>
          </a:p>
        </p:txBody>
      </p:sp>
    </p:spTree>
    <p:extLst>
      <p:ext uri="{BB962C8B-B14F-4D97-AF65-F5344CB8AC3E}">
        <p14:creationId xmlns:p14="http://schemas.microsoft.com/office/powerpoint/2010/main" val="4033357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D815DC-7EAC-E5E7-5091-345F399014DC}"/>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B373E82D-D5FC-EA1E-DED8-8B0C902EA4F1}"/>
              </a:ext>
            </a:extLst>
          </p:cNvPr>
          <p:cNvSpPr txBox="1">
            <a:spLocks/>
          </p:cNvSpPr>
          <p:nvPr/>
        </p:nvSpPr>
        <p:spPr>
          <a:xfrm>
            <a:off x="2057400" y="160337"/>
            <a:ext cx="8229600" cy="1143000"/>
          </a:xfrm>
          <a:prstGeom prst="rect">
            <a:avLst/>
          </a:prstGeom>
        </p:spPr>
        <p:txBody>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Hexadecimal Systems</a:t>
            </a:r>
          </a:p>
        </p:txBody>
      </p:sp>
      <p:sp>
        <p:nvSpPr>
          <p:cNvPr id="4" name="Content Placeholder 2">
            <a:extLst>
              <a:ext uri="{FF2B5EF4-FFF2-40B4-BE49-F238E27FC236}">
                <a16:creationId xmlns:a16="http://schemas.microsoft.com/office/drawing/2014/main" id="{FF5716BD-27C9-62A9-7E60-C7D522593066}"/>
              </a:ext>
            </a:extLst>
          </p:cNvPr>
          <p:cNvSpPr txBox="1">
            <a:spLocks/>
          </p:cNvSpPr>
          <p:nvPr/>
        </p:nvSpPr>
        <p:spPr>
          <a:xfrm>
            <a:off x="317137" y="1152435"/>
            <a:ext cx="8229600" cy="5545228"/>
          </a:xfrm>
          <a:prstGeom prst="rect">
            <a:avLst/>
          </a:prstGeom>
        </p:spPr>
        <p:txBody>
          <a:bodyPr>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a:buNone/>
            </a:pPr>
            <a:r>
              <a:rPr lang="en-US" sz="2000" dirty="0"/>
              <a:t>Mapping from Hexadecimal to binary : </a:t>
            </a:r>
          </a:p>
          <a:p>
            <a:pPr marL="0" indent="0" algn="l" rtl="0">
              <a:buNone/>
            </a:pPr>
            <a:r>
              <a:rPr lang="en-US" sz="2400" b="1" dirty="0"/>
              <a:t>EX:</a:t>
            </a:r>
          </a:p>
          <a:p>
            <a:pPr marL="0" indent="0" algn="l">
              <a:buNone/>
            </a:pPr>
            <a:r>
              <a:rPr lang="en-US" sz="1800" b="1" dirty="0"/>
              <a:t>(AFF)</a:t>
            </a:r>
            <a:r>
              <a:rPr lang="en-US" sz="1800" b="1" baseline="-25000" dirty="0"/>
              <a:t>16</a:t>
            </a:r>
            <a:r>
              <a:rPr lang="en-US" sz="1800" b="1" dirty="0"/>
              <a:t>  -&gt;(?)</a:t>
            </a:r>
            <a:r>
              <a:rPr lang="en-US" sz="1800" b="1" baseline="-25000" dirty="0"/>
              <a:t>2</a:t>
            </a:r>
          </a:p>
          <a:p>
            <a:pPr marL="0" indent="0" algn="l">
              <a:buNone/>
            </a:pPr>
            <a:endParaRPr lang="en-US" sz="1800" b="1" baseline="-25000" dirty="0"/>
          </a:p>
          <a:p>
            <a:pPr marL="0" indent="0" algn="ctr">
              <a:buNone/>
            </a:pPr>
            <a:r>
              <a:rPr lang="en-US" sz="2400" b="1" baseline="-25000" dirty="0"/>
              <a:t>A                         F                         </a:t>
            </a:r>
            <a:r>
              <a:rPr lang="en-US" sz="2400" b="1" baseline="-25000" dirty="0" err="1"/>
              <a:t>F</a:t>
            </a:r>
            <a:r>
              <a:rPr lang="en-US" sz="2400" b="1" baseline="-25000" dirty="0"/>
              <a:t>    </a:t>
            </a:r>
          </a:p>
          <a:p>
            <a:pPr marL="0" indent="0" algn="ctr">
              <a:buNone/>
            </a:pPr>
            <a:r>
              <a:rPr lang="en-US" sz="2400" b="1" baseline="-25000" dirty="0"/>
              <a:t>8   4   2   1                8   4   2   1                  8   4   2   1 </a:t>
            </a:r>
          </a:p>
          <a:p>
            <a:pPr marL="0" indent="0" algn="ctr">
              <a:buNone/>
            </a:pPr>
            <a:r>
              <a:rPr lang="en-US" sz="2400" b="1" baseline="-25000" dirty="0"/>
              <a:t>  1  0  1  0                  1  1  1  1                 1  1  1  1            </a:t>
            </a:r>
          </a:p>
          <a:p>
            <a:pPr marL="0" indent="0" algn="ctr">
              <a:buNone/>
            </a:pPr>
            <a:endParaRPr lang="en-US" sz="1800" b="1" baseline="-25000" dirty="0"/>
          </a:p>
          <a:p>
            <a:pPr marL="0" indent="0" algn="l">
              <a:buNone/>
            </a:pPr>
            <a:r>
              <a:rPr lang="en-US" sz="1600" dirty="0"/>
              <a:t>So  </a:t>
            </a:r>
            <a:r>
              <a:rPr lang="en-US" sz="1600" b="1" dirty="0"/>
              <a:t>(AFF)</a:t>
            </a:r>
            <a:r>
              <a:rPr lang="en-US" sz="1600" b="1" baseline="-25000" dirty="0"/>
              <a:t>16</a:t>
            </a:r>
            <a:r>
              <a:rPr lang="en-US" sz="1600" b="1" dirty="0"/>
              <a:t>  -&gt;(101011111111)</a:t>
            </a:r>
            <a:r>
              <a:rPr lang="en-US" sz="1600" b="1" baseline="-25000" dirty="0"/>
              <a:t>2</a:t>
            </a:r>
          </a:p>
          <a:p>
            <a:pPr marL="0" indent="0" algn="l">
              <a:buNone/>
            </a:pPr>
            <a:endParaRPr lang="ar-SA" sz="1400" dirty="0"/>
          </a:p>
          <a:p>
            <a:pPr marL="0" indent="0" algn="l">
              <a:buNone/>
            </a:pPr>
            <a:endParaRPr lang="ar-SA" sz="1400" dirty="0"/>
          </a:p>
          <a:p>
            <a:pPr marL="0" indent="0" algn="ctr">
              <a:buNone/>
            </a:pPr>
            <a:endParaRPr lang="en-US" dirty="0"/>
          </a:p>
          <a:p>
            <a:pPr marL="0" indent="0" algn="ctr">
              <a:buNone/>
            </a:pPr>
            <a:endParaRPr lang="en-US" dirty="0"/>
          </a:p>
          <a:p>
            <a:pPr marL="0" indent="0" algn="l">
              <a:buNone/>
            </a:pPr>
            <a:endParaRPr lang="en-US" sz="1800" b="1" baseline="-25000" dirty="0"/>
          </a:p>
          <a:p>
            <a:pPr marL="0" indent="0" algn="ctr">
              <a:buNone/>
            </a:pPr>
            <a:endParaRPr lang="en-US" sz="2400" b="1" baseline="-25000" dirty="0"/>
          </a:p>
        </p:txBody>
      </p:sp>
    </p:spTree>
    <p:extLst>
      <p:ext uri="{BB962C8B-B14F-4D97-AF65-F5344CB8AC3E}">
        <p14:creationId xmlns:p14="http://schemas.microsoft.com/office/powerpoint/2010/main" val="1027733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B871DA-34B9-9775-3A37-7DB062A6208F}"/>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2F60C8B6-0E0B-B97C-91A9-62A57ABE7CAE}"/>
              </a:ext>
            </a:extLst>
          </p:cNvPr>
          <p:cNvSpPr txBox="1">
            <a:spLocks/>
          </p:cNvSpPr>
          <p:nvPr/>
        </p:nvSpPr>
        <p:spPr>
          <a:xfrm>
            <a:off x="2057400" y="160337"/>
            <a:ext cx="8229600" cy="1143000"/>
          </a:xfrm>
          <a:prstGeom prst="rect">
            <a:avLst/>
          </a:prstGeom>
        </p:spPr>
        <p:txBody>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Hexadecimal Systems</a:t>
            </a:r>
          </a:p>
        </p:txBody>
      </p:sp>
      <p:sp>
        <p:nvSpPr>
          <p:cNvPr id="4" name="Content Placeholder 2">
            <a:extLst>
              <a:ext uri="{FF2B5EF4-FFF2-40B4-BE49-F238E27FC236}">
                <a16:creationId xmlns:a16="http://schemas.microsoft.com/office/drawing/2014/main" id="{3261DE6A-9CDC-A742-0E5D-AF7FB150FE90}"/>
              </a:ext>
            </a:extLst>
          </p:cNvPr>
          <p:cNvSpPr txBox="1">
            <a:spLocks/>
          </p:cNvSpPr>
          <p:nvPr/>
        </p:nvSpPr>
        <p:spPr>
          <a:xfrm>
            <a:off x="317137" y="1152435"/>
            <a:ext cx="8229600" cy="5545228"/>
          </a:xfrm>
          <a:prstGeom prst="rect">
            <a:avLst/>
          </a:prstGeom>
        </p:spPr>
        <p:txBody>
          <a:bodyPr>
            <a:normAutofit lnSpcReduction="10000"/>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a:buNone/>
            </a:pPr>
            <a:r>
              <a:rPr lang="en-US" sz="2000" dirty="0"/>
              <a:t>Mapping from Hexadecimal to decimal : </a:t>
            </a:r>
          </a:p>
          <a:p>
            <a:pPr marL="0" indent="0" algn="l" rtl="0">
              <a:buNone/>
            </a:pPr>
            <a:r>
              <a:rPr lang="en-US" sz="2000" dirty="0"/>
              <a:t>Convert from Hexadecimal to binary and from binary to decimal</a:t>
            </a:r>
          </a:p>
          <a:p>
            <a:pPr marL="0" indent="0" algn="l" rtl="0">
              <a:buNone/>
            </a:pPr>
            <a:r>
              <a:rPr lang="en-US" sz="2400" b="1" dirty="0"/>
              <a:t>EX:</a:t>
            </a:r>
          </a:p>
          <a:p>
            <a:pPr marL="0" indent="0" algn="l">
              <a:buNone/>
            </a:pPr>
            <a:r>
              <a:rPr lang="en-US" sz="1800" b="1" dirty="0"/>
              <a:t>(AC)</a:t>
            </a:r>
            <a:r>
              <a:rPr lang="en-US" sz="1800" b="1" baseline="-25000" dirty="0"/>
              <a:t>16</a:t>
            </a:r>
            <a:r>
              <a:rPr lang="en-US" sz="1800" b="1" dirty="0"/>
              <a:t>  -&gt;(?)</a:t>
            </a:r>
            <a:r>
              <a:rPr lang="en-US" sz="1800" b="1" baseline="-25000" dirty="0"/>
              <a:t>10</a:t>
            </a:r>
          </a:p>
          <a:p>
            <a:pPr marL="0" indent="0" algn="l">
              <a:buNone/>
            </a:pPr>
            <a:r>
              <a:rPr lang="en-US" sz="1800" b="1" dirty="0"/>
              <a:t>16 -&gt;2</a:t>
            </a:r>
            <a:endParaRPr lang="en-US" b="1" dirty="0"/>
          </a:p>
          <a:p>
            <a:pPr marL="0" indent="0" algn="l">
              <a:buNone/>
            </a:pPr>
            <a:endParaRPr lang="en-US" sz="1800" b="1" baseline="-25000" dirty="0"/>
          </a:p>
          <a:p>
            <a:pPr marL="0" indent="0" algn="l">
              <a:buNone/>
            </a:pPr>
            <a:endParaRPr lang="en-US" sz="1800" b="1" baseline="-25000" dirty="0"/>
          </a:p>
          <a:p>
            <a:pPr marL="0" indent="0" algn="ctr">
              <a:buNone/>
            </a:pPr>
            <a:r>
              <a:rPr lang="en-US" sz="2400" b="1" baseline="-25000" dirty="0"/>
              <a:t>A                         C</a:t>
            </a:r>
          </a:p>
          <a:p>
            <a:pPr marL="0" indent="0" algn="ctr">
              <a:buNone/>
            </a:pPr>
            <a:r>
              <a:rPr lang="en-US" sz="2400" b="1" baseline="-25000" dirty="0"/>
              <a:t>8   4   2   1                8   4   2   1</a:t>
            </a:r>
          </a:p>
          <a:p>
            <a:pPr marL="0" indent="0" algn="ctr">
              <a:buNone/>
            </a:pPr>
            <a:r>
              <a:rPr lang="en-US" sz="2400" b="1" baseline="-25000" dirty="0"/>
              <a:t>  1  0  1  0                  1  1  0  0</a:t>
            </a:r>
          </a:p>
          <a:p>
            <a:pPr marL="0" indent="0" algn="l">
              <a:buNone/>
            </a:pPr>
            <a:r>
              <a:rPr lang="en-US" sz="1800" b="1" dirty="0"/>
              <a:t>2 -&gt;10</a:t>
            </a:r>
          </a:p>
          <a:p>
            <a:pPr marL="0" indent="0" algn="ctr">
              <a:buNone/>
            </a:pPr>
            <a:r>
              <a:rPr lang="en-US" sz="1600" b="1" dirty="0"/>
              <a:t>128   64   32   16   8   4   2   1    </a:t>
            </a:r>
          </a:p>
          <a:p>
            <a:pPr marL="0" indent="0" algn="ctr">
              <a:buNone/>
            </a:pPr>
            <a:r>
              <a:rPr lang="en-US" sz="1600" b="1" dirty="0"/>
              <a:t>1     0      1      0    1    1    0    0  </a:t>
            </a:r>
          </a:p>
          <a:p>
            <a:pPr marL="0" indent="0" algn="l">
              <a:buNone/>
            </a:pPr>
            <a:r>
              <a:rPr lang="en-US" sz="1600" b="1" dirty="0"/>
              <a:t>128+32 +8+4=172</a:t>
            </a:r>
          </a:p>
          <a:p>
            <a:pPr marL="0" indent="0" algn="l">
              <a:buNone/>
            </a:pPr>
            <a:endParaRPr lang="en-US" sz="1800" b="1" baseline="-25000" dirty="0"/>
          </a:p>
          <a:p>
            <a:pPr marL="0" indent="0" algn="l">
              <a:buNone/>
            </a:pPr>
            <a:r>
              <a:rPr lang="en-US" sz="1600" dirty="0"/>
              <a:t>So  </a:t>
            </a:r>
            <a:r>
              <a:rPr lang="en-US" sz="1600" b="1" dirty="0"/>
              <a:t>(AC)</a:t>
            </a:r>
            <a:r>
              <a:rPr lang="en-US" sz="1600" b="1" baseline="-25000" dirty="0"/>
              <a:t>16</a:t>
            </a:r>
            <a:r>
              <a:rPr lang="en-US" sz="1600" b="1" dirty="0"/>
              <a:t>  -&gt;(172)</a:t>
            </a:r>
            <a:r>
              <a:rPr lang="en-US" sz="1600" b="1" baseline="-25000" dirty="0"/>
              <a:t>10</a:t>
            </a:r>
          </a:p>
          <a:p>
            <a:pPr marL="0" indent="0" algn="l">
              <a:buNone/>
            </a:pPr>
            <a:endParaRPr lang="ar-SA" sz="1400" dirty="0"/>
          </a:p>
          <a:p>
            <a:pPr marL="0" indent="0" algn="l">
              <a:buNone/>
            </a:pPr>
            <a:endParaRPr lang="ar-SA" sz="1400" dirty="0"/>
          </a:p>
          <a:p>
            <a:pPr marL="0" indent="0" algn="ctr">
              <a:buNone/>
            </a:pPr>
            <a:endParaRPr lang="en-US" dirty="0"/>
          </a:p>
          <a:p>
            <a:pPr marL="0" indent="0" algn="ctr">
              <a:buNone/>
            </a:pPr>
            <a:endParaRPr lang="en-US" dirty="0"/>
          </a:p>
          <a:p>
            <a:pPr marL="0" indent="0" algn="l">
              <a:buNone/>
            </a:pPr>
            <a:endParaRPr lang="en-US" sz="1800" b="1" baseline="-25000" dirty="0"/>
          </a:p>
          <a:p>
            <a:pPr marL="0" indent="0" algn="ctr">
              <a:buNone/>
            </a:pPr>
            <a:endParaRPr lang="en-US" sz="2400" b="1" baseline="-25000" dirty="0"/>
          </a:p>
        </p:txBody>
      </p:sp>
    </p:spTree>
    <p:extLst>
      <p:ext uri="{BB962C8B-B14F-4D97-AF65-F5344CB8AC3E}">
        <p14:creationId xmlns:p14="http://schemas.microsoft.com/office/powerpoint/2010/main" val="1824053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E63854-F79D-1247-F984-E9F2BBAEB4E6}"/>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6E21C091-4E21-C39D-8155-D058661CBCE6}"/>
              </a:ext>
            </a:extLst>
          </p:cNvPr>
          <p:cNvSpPr txBox="1">
            <a:spLocks/>
          </p:cNvSpPr>
          <p:nvPr/>
        </p:nvSpPr>
        <p:spPr>
          <a:xfrm>
            <a:off x="2057400" y="160337"/>
            <a:ext cx="8229600" cy="1143000"/>
          </a:xfrm>
          <a:prstGeom prst="rect">
            <a:avLst/>
          </a:prstGeom>
        </p:spPr>
        <p:txBody>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Hexadecimal Systems</a:t>
            </a:r>
          </a:p>
        </p:txBody>
      </p:sp>
      <p:sp>
        <p:nvSpPr>
          <p:cNvPr id="4" name="Content Placeholder 2">
            <a:extLst>
              <a:ext uri="{FF2B5EF4-FFF2-40B4-BE49-F238E27FC236}">
                <a16:creationId xmlns:a16="http://schemas.microsoft.com/office/drawing/2014/main" id="{C1B5D7E7-5C53-4FCF-9FDE-09ADE8964249}"/>
              </a:ext>
            </a:extLst>
          </p:cNvPr>
          <p:cNvSpPr txBox="1">
            <a:spLocks/>
          </p:cNvSpPr>
          <p:nvPr/>
        </p:nvSpPr>
        <p:spPr>
          <a:xfrm>
            <a:off x="317137" y="1152435"/>
            <a:ext cx="8229600" cy="5545228"/>
          </a:xfrm>
          <a:prstGeom prst="rect">
            <a:avLst/>
          </a:prstGeom>
        </p:spPr>
        <p:txBody>
          <a:bodyPr>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a:buNone/>
            </a:pPr>
            <a:r>
              <a:rPr lang="en-US" sz="2000" dirty="0"/>
              <a:t>Mapping from Hexadecimal to Octal : </a:t>
            </a:r>
          </a:p>
          <a:p>
            <a:pPr marL="0" indent="0" algn="l" rtl="0">
              <a:buNone/>
            </a:pPr>
            <a:r>
              <a:rPr lang="en-US" sz="2000" dirty="0"/>
              <a:t>Convert from Hexadecimal to binary and from binary to Octal</a:t>
            </a:r>
          </a:p>
          <a:p>
            <a:pPr marL="0" indent="0" algn="l" rtl="0">
              <a:buNone/>
            </a:pPr>
            <a:r>
              <a:rPr lang="en-US" sz="2400" b="1" dirty="0"/>
              <a:t>EX:</a:t>
            </a:r>
          </a:p>
          <a:p>
            <a:pPr marL="0" indent="0" algn="l">
              <a:buNone/>
            </a:pPr>
            <a:r>
              <a:rPr lang="en-US" sz="1800" b="1" dirty="0"/>
              <a:t>(101)</a:t>
            </a:r>
            <a:r>
              <a:rPr lang="en-US" sz="1800" b="1" baseline="-25000" dirty="0"/>
              <a:t>16</a:t>
            </a:r>
            <a:r>
              <a:rPr lang="en-US" sz="1800" b="1" dirty="0"/>
              <a:t>  -&gt;(?)</a:t>
            </a:r>
            <a:r>
              <a:rPr lang="en-US" sz="1800" b="1" baseline="-25000" dirty="0"/>
              <a:t>8</a:t>
            </a:r>
          </a:p>
          <a:p>
            <a:pPr marL="0" indent="0" algn="l">
              <a:buNone/>
            </a:pPr>
            <a:r>
              <a:rPr lang="en-US" sz="1800" dirty="0"/>
              <a:t>16 -&gt;2</a:t>
            </a:r>
            <a:endParaRPr lang="en-US" sz="1800" baseline="-25000" dirty="0"/>
          </a:p>
          <a:p>
            <a:pPr marL="0" indent="0" algn="ctr">
              <a:buNone/>
            </a:pPr>
            <a:r>
              <a:rPr lang="en-US" sz="2400" b="1" baseline="-25000" dirty="0"/>
              <a:t>1                         0                         1    </a:t>
            </a:r>
          </a:p>
          <a:p>
            <a:pPr marL="0" indent="0" algn="ctr">
              <a:buNone/>
            </a:pPr>
            <a:r>
              <a:rPr lang="en-US" sz="2400" b="1" baseline="-25000" dirty="0"/>
              <a:t>8   4   2   1                8   4   2   1                8   4   2   1          </a:t>
            </a:r>
          </a:p>
          <a:p>
            <a:pPr marL="0" indent="0" algn="ctr">
              <a:buNone/>
            </a:pPr>
            <a:r>
              <a:rPr lang="en-US" sz="2400" b="1" baseline="-25000" dirty="0"/>
              <a:t>  0   0  0  1                    0  0  0  0                     0  0  0  1             </a:t>
            </a:r>
          </a:p>
          <a:p>
            <a:pPr marL="0" indent="0" algn="l">
              <a:buNone/>
            </a:pPr>
            <a:r>
              <a:rPr lang="en-US" sz="2400" baseline="-25000" dirty="0"/>
              <a:t>2 -&gt; 8</a:t>
            </a:r>
          </a:p>
          <a:p>
            <a:pPr marL="0" indent="0" algn="ctr">
              <a:buNone/>
            </a:pPr>
            <a:r>
              <a:rPr lang="en-US" sz="2000" b="1" baseline="-25000" dirty="0"/>
              <a:t> 0  0  0     1  0  0      0  0   0     0  0  1</a:t>
            </a:r>
          </a:p>
          <a:p>
            <a:pPr marL="0" indent="0" algn="ctr">
              <a:buNone/>
            </a:pPr>
            <a:r>
              <a:rPr lang="en-US" sz="2400" b="1" baseline="-25000" dirty="0"/>
              <a:t>        4  2  1    4  2  1     4  2  1     4  2  1      </a:t>
            </a:r>
          </a:p>
          <a:p>
            <a:pPr marL="0" indent="0" algn="ctr">
              <a:buNone/>
            </a:pPr>
            <a:r>
              <a:rPr lang="en-US" sz="2000" b="1" baseline="-25000" dirty="0"/>
              <a:t>0               4                          0                     1</a:t>
            </a:r>
          </a:p>
          <a:p>
            <a:pPr marL="0" indent="0" algn="l">
              <a:buNone/>
            </a:pPr>
            <a:r>
              <a:rPr lang="en-US" sz="1600" dirty="0"/>
              <a:t>So  </a:t>
            </a:r>
            <a:r>
              <a:rPr lang="en-US" sz="1600" b="1" dirty="0"/>
              <a:t>(101)</a:t>
            </a:r>
            <a:r>
              <a:rPr lang="en-US" sz="1600" b="1" baseline="-25000" dirty="0"/>
              <a:t>16</a:t>
            </a:r>
            <a:r>
              <a:rPr lang="en-US" sz="1600" b="1" dirty="0"/>
              <a:t>  -&gt;(0401)</a:t>
            </a:r>
            <a:r>
              <a:rPr lang="en-US" sz="1600" b="1" baseline="-25000" dirty="0"/>
              <a:t>8</a:t>
            </a:r>
          </a:p>
          <a:p>
            <a:pPr marL="0" indent="0" algn="l">
              <a:buNone/>
            </a:pPr>
            <a:endParaRPr lang="ar-SA" sz="1400" dirty="0"/>
          </a:p>
          <a:p>
            <a:pPr marL="0" indent="0" algn="l">
              <a:buNone/>
            </a:pPr>
            <a:endParaRPr lang="ar-SA" sz="1400" dirty="0"/>
          </a:p>
          <a:p>
            <a:pPr marL="0" indent="0" algn="ctr">
              <a:buNone/>
            </a:pPr>
            <a:endParaRPr lang="en-US" dirty="0"/>
          </a:p>
          <a:p>
            <a:pPr marL="0" indent="0" algn="ctr">
              <a:buNone/>
            </a:pPr>
            <a:endParaRPr lang="en-US" dirty="0"/>
          </a:p>
          <a:p>
            <a:pPr marL="0" indent="0" algn="l">
              <a:buNone/>
            </a:pPr>
            <a:endParaRPr lang="en-US" sz="1800" b="1" baseline="-25000" dirty="0"/>
          </a:p>
          <a:p>
            <a:pPr marL="0" indent="0" algn="ctr">
              <a:buNone/>
            </a:pPr>
            <a:endParaRPr lang="en-US" sz="2400" b="1" baseline="-25000" dirty="0"/>
          </a:p>
        </p:txBody>
      </p:sp>
    </p:spTree>
    <p:extLst>
      <p:ext uri="{BB962C8B-B14F-4D97-AF65-F5344CB8AC3E}">
        <p14:creationId xmlns:p14="http://schemas.microsoft.com/office/powerpoint/2010/main" val="2987911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مربع نص 2">
            <a:extLst>
              <a:ext uri="{FF2B5EF4-FFF2-40B4-BE49-F238E27FC236}">
                <a16:creationId xmlns:a16="http://schemas.microsoft.com/office/drawing/2014/main" id="{3DA20372-47ED-F9DC-6481-1F16E14D6DA1}"/>
              </a:ext>
            </a:extLst>
          </p:cNvPr>
          <p:cNvSpPr txBox="1"/>
          <p:nvPr/>
        </p:nvSpPr>
        <p:spPr>
          <a:xfrm>
            <a:off x="696685" y="2044005"/>
            <a:ext cx="8109857" cy="1384995"/>
          </a:xfrm>
          <a:prstGeom prst="rect">
            <a:avLst/>
          </a:prstGeom>
          <a:noFill/>
        </p:spPr>
        <p:txBody>
          <a:bodyPr wrap="square">
            <a:spAutoFit/>
          </a:bodyPr>
          <a:lstStyle/>
          <a:p>
            <a:pPr algn="l"/>
            <a:r>
              <a:rPr lang="en-US" sz="2800" dirty="0"/>
              <a:t>Logic Design is a branch of computer engineering that uses logic circuits to process binary data (0s and 1s).</a:t>
            </a:r>
          </a:p>
          <a:p>
            <a:pPr algn="l"/>
            <a:endParaRPr lang="en-US" sz="2800" dirty="0"/>
          </a:p>
        </p:txBody>
      </p:sp>
      <p:sp>
        <p:nvSpPr>
          <p:cNvPr id="4" name="Title 1">
            <a:extLst>
              <a:ext uri="{FF2B5EF4-FFF2-40B4-BE49-F238E27FC236}">
                <a16:creationId xmlns:a16="http://schemas.microsoft.com/office/drawing/2014/main" id="{2C4FEEBE-B84C-DFAE-1DB3-600F91DCD414}"/>
              </a:ext>
            </a:extLst>
          </p:cNvPr>
          <p:cNvSpPr txBox="1">
            <a:spLocks/>
          </p:cNvSpPr>
          <p:nvPr/>
        </p:nvSpPr>
        <p:spPr>
          <a:xfrm>
            <a:off x="2296886" y="296410"/>
            <a:ext cx="8229600" cy="1143000"/>
          </a:xfrm>
          <a:prstGeom prst="rect">
            <a:avLst/>
          </a:prstGeom>
        </p:spPr>
        <p:txBody>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t>What is Logic Design?</a:t>
            </a:r>
            <a:endParaRPr lang="en-US" dirty="0"/>
          </a:p>
        </p:txBody>
      </p:sp>
    </p:spTree>
    <p:extLst>
      <p:ext uri="{BB962C8B-B14F-4D97-AF65-F5344CB8AC3E}">
        <p14:creationId xmlns:p14="http://schemas.microsoft.com/office/powerpoint/2010/main" val="211358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B76B5D-BCD8-C27A-3F63-E59F1DCD4490}"/>
            </a:ext>
          </a:extLst>
        </p:cNvPr>
        <p:cNvGrpSpPr/>
        <p:nvPr/>
      </p:nvGrpSpPr>
      <p:grpSpPr>
        <a:xfrm>
          <a:off x="0" y="0"/>
          <a:ext cx="0" cy="0"/>
          <a:chOff x="0" y="0"/>
          <a:chExt cx="0" cy="0"/>
        </a:xfrm>
      </p:grpSpPr>
      <p:sp>
        <p:nvSpPr>
          <p:cNvPr id="7" name="مربع نص 6">
            <a:extLst>
              <a:ext uri="{FF2B5EF4-FFF2-40B4-BE49-F238E27FC236}">
                <a16:creationId xmlns:a16="http://schemas.microsoft.com/office/drawing/2014/main" id="{0A04A8C9-76D7-4E32-D282-77953FCD1719}"/>
              </a:ext>
            </a:extLst>
          </p:cNvPr>
          <p:cNvSpPr txBox="1"/>
          <p:nvPr/>
        </p:nvSpPr>
        <p:spPr>
          <a:xfrm>
            <a:off x="1012371" y="1997839"/>
            <a:ext cx="8131629" cy="1754326"/>
          </a:xfrm>
          <a:prstGeom prst="rect">
            <a:avLst/>
          </a:prstGeom>
          <a:noFill/>
        </p:spPr>
        <p:txBody>
          <a:bodyPr wrap="square">
            <a:spAutoFit/>
          </a:bodyPr>
          <a:lstStyle/>
          <a:p>
            <a:pPr marL="285750" indent="-285750" algn="l" rtl="0">
              <a:buFont typeface="Arial" panose="020B0604020202020204" pitchFamily="34" charset="0"/>
              <a:buChar char="•"/>
            </a:pPr>
            <a:endParaRPr lang="en-US" dirty="0"/>
          </a:p>
          <a:p>
            <a:pPr marL="285750" indent="-285750" algn="l" rtl="0">
              <a:buFont typeface="Arial" panose="020B0604020202020204" pitchFamily="34" charset="0"/>
              <a:buChar char="•"/>
            </a:pPr>
            <a:r>
              <a:rPr lang="en-US" dirty="0"/>
              <a:t>To create RAM (CPU): the cores that execute every instruction in a computer.</a:t>
            </a:r>
          </a:p>
          <a:p>
            <a:pPr marL="285750" indent="-285750" algn="l" rtl="0">
              <a:buFont typeface="Arial" panose="020B0604020202020204" pitchFamily="34" charset="0"/>
              <a:buChar char="•"/>
            </a:pPr>
            <a:endParaRPr lang="en-US" dirty="0"/>
          </a:p>
          <a:p>
            <a:pPr marL="285750" indent="-285750" algn="l" rtl="0">
              <a:buFont typeface="Arial" panose="020B0604020202020204" pitchFamily="34" charset="0"/>
              <a:buChar char="•"/>
            </a:pPr>
            <a:r>
              <a:rPr lang="en-US" dirty="0"/>
              <a:t>To create memory: the place where the ones and zeros are stored.</a:t>
            </a:r>
          </a:p>
          <a:p>
            <a:pPr marL="285750" indent="-285750" algn="l" rtl="0">
              <a:buFont typeface="Arial" panose="020B0604020202020204" pitchFamily="34" charset="0"/>
              <a:buChar char="•"/>
            </a:pPr>
            <a:endParaRPr lang="en-US" dirty="0"/>
          </a:p>
          <a:p>
            <a:pPr marL="285750" indent="-285750" algn="l" rtl="0">
              <a:buFont typeface="Arial" panose="020B0604020202020204" pitchFamily="34" charset="0"/>
              <a:buChar char="•"/>
            </a:pPr>
            <a:r>
              <a:rPr lang="en-US" dirty="0"/>
              <a:t>To create any digital device: such as phones, controllers, and smart cars.</a:t>
            </a:r>
          </a:p>
        </p:txBody>
      </p:sp>
      <p:sp>
        <p:nvSpPr>
          <p:cNvPr id="8" name="Title 1">
            <a:extLst>
              <a:ext uri="{FF2B5EF4-FFF2-40B4-BE49-F238E27FC236}">
                <a16:creationId xmlns:a16="http://schemas.microsoft.com/office/drawing/2014/main" id="{E84ACBFF-0C24-BF12-9CDA-62B4DB236D11}"/>
              </a:ext>
            </a:extLst>
          </p:cNvPr>
          <p:cNvSpPr txBox="1">
            <a:spLocks/>
          </p:cNvSpPr>
          <p:nvPr/>
        </p:nvSpPr>
        <p:spPr>
          <a:xfrm>
            <a:off x="2057400" y="160337"/>
            <a:ext cx="8229600" cy="1143000"/>
          </a:xfrm>
          <a:prstGeom prst="rect">
            <a:avLst/>
          </a:prstGeom>
        </p:spPr>
        <p:txBody>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en-US" dirty="0"/>
              <a:t>Why do we need logical design?</a:t>
            </a:r>
          </a:p>
        </p:txBody>
      </p:sp>
    </p:spTree>
    <p:extLst>
      <p:ext uri="{BB962C8B-B14F-4D97-AF65-F5344CB8AC3E}">
        <p14:creationId xmlns:p14="http://schemas.microsoft.com/office/powerpoint/2010/main" val="485228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151277-727D-EBC5-48AA-2AAADA0467C6}"/>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76350776-6818-B732-1CFD-C375DA3EB330}"/>
              </a:ext>
            </a:extLst>
          </p:cNvPr>
          <p:cNvSpPr txBox="1">
            <a:spLocks/>
          </p:cNvSpPr>
          <p:nvPr/>
        </p:nvSpPr>
        <p:spPr>
          <a:xfrm>
            <a:off x="2057400" y="160337"/>
            <a:ext cx="8229600" cy="1143000"/>
          </a:xfrm>
          <a:prstGeom prst="rect">
            <a:avLst/>
          </a:prstGeom>
        </p:spPr>
        <p:txBody>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Number Systems</a:t>
            </a:r>
          </a:p>
        </p:txBody>
      </p:sp>
      <p:sp>
        <p:nvSpPr>
          <p:cNvPr id="4" name="Content Placeholder 2">
            <a:extLst>
              <a:ext uri="{FF2B5EF4-FFF2-40B4-BE49-F238E27FC236}">
                <a16:creationId xmlns:a16="http://schemas.microsoft.com/office/drawing/2014/main" id="{1CDADE9A-108D-AA7D-96CE-74B8EA7B9AE9}"/>
              </a:ext>
            </a:extLst>
          </p:cNvPr>
          <p:cNvSpPr txBox="1">
            <a:spLocks/>
          </p:cNvSpPr>
          <p:nvPr/>
        </p:nvSpPr>
        <p:spPr>
          <a:xfrm>
            <a:off x="489857" y="1741714"/>
            <a:ext cx="8229600" cy="4525963"/>
          </a:xfrm>
          <a:prstGeom prst="rect">
            <a:avLst/>
          </a:prstGeom>
        </p:spPr>
        <p:txBody>
          <a:bodyPr>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US" sz="2000" dirty="0"/>
              <a:t>Decimal (10) : 0-9 “used by humans” </a:t>
            </a:r>
          </a:p>
          <a:p>
            <a:pPr algn="l" rtl="0"/>
            <a:r>
              <a:rPr lang="en-US" sz="2000" dirty="0"/>
              <a:t>Binary (2) :0-1 “used by computers”</a:t>
            </a:r>
          </a:p>
          <a:p>
            <a:pPr algn="l" rtl="0"/>
            <a:r>
              <a:rPr lang="en-US" sz="2000" dirty="0"/>
              <a:t>Octal (8) :0-7 “shortcut for binary” </a:t>
            </a:r>
          </a:p>
          <a:p>
            <a:pPr algn="l" rtl="0"/>
            <a:r>
              <a:rPr lang="en-US" sz="2000" dirty="0"/>
              <a:t>Hexadecimal (16):0-9  A-F “used in programming”</a:t>
            </a:r>
          </a:p>
          <a:p>
            <a:pPr marL="0" indent="0" algn="l" rtl="0">
              <a:buNone/>
            </a:pPr>
            <a:r>
              <a:rPr lang="en-US" sz="2000" dirty="0"/>
              <a:t>A = 10 , B = 11 , C =12 , D = 13 , E = 14 , F = 15 </a:t>
            </a:r>
          </a:p>
        </p:txBody>
      </p:sp>
    </p:spTree>
    <p:extLst>
      <p:ext uri="{BB962C8B-B14F-4D97-AF65-F5344CB8AC3E}">
        <p14:creationId xmlns:p14="http://schemas.microsoft.com/office/powerpoint/2010/main" val="1749673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E722C9-6B43-8481-70F5-EF30897B0479}"/>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0537A24D-A85E-E06F-EE88-5CC7A4F56220}"/>
              </a:ext>
            </a:extLst>
          </p:cNvPr>
          <p:cNvSpPr txBox="1">
            <a:spLocks/>
          </p:cNvSpPr>
          <p:nvPr/>
        </p:nvSpPr>
        <p:spPr>
          <a:xfrm>
            <a:off x="2155371" y="2286000"/>
            <a:ext cx="8229600" cy="1143000"/>
          </a:xfrm>
          <a:prstGeom prst="rect">
            <a:avLst/>
          </a:prstGeom>
        </p:spPr>
        <p:txBody>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Mapping</a:t>
            </a:r>
          </a:p>
        </p:txBody>
      </p:sp>
    </p:spTree>
    <p:extLst>
      <p:ext uri="{BB962C8B-B14F-4D97-AF65-F5344CB8AC3E}">
        <p14:creationId xmlns:p14="http://schemas.microsoft.com/office/powerpoint/2010/main" val="1905997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E1FE9F-722A-E834-E658-0148375FC161}"/>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73ECEC3E-7C81-96D6-A718-37084B04BEEB}"/>
              </a:ext>
            </a:extLst>
          </p:cNvPr>
          <p:cNvSpPr txBox="1">
            <a:spLocks/>
          </p:cNvSpPr>
          <p:nvPr/>
        </p:nvSpPr>
        <p:spPr>
          <a:xfrm>
            <a:off x="2057400" y="160337"/>
            <a:ext cx="8229600" cy="1143000"/>
          </a:xfrm>
          <a:prstGeom prst="rect">
            <a:avLst/>
          </a:prstGeom>
        </p:spPr>
        <p:txBody>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Binary Systems</a:t>
            </a:r>
          </a:p>
        </p:txBody>
      </p:sp>
      <p:sp>
        <p:nvSpPr>
          <p:cNvPr id="4" name="Content Placeholder 2">
            <a:extLst>
              <a:ext uri="{FF2B5EF4-FFF2-40B4-BE49-F238E27FC236}">
                <a16:creationId xmlns:a16="http://schemas.microsoft.com/office/drawing/2014/main" id="{82755F14-D5C5-2020-9DB5-0271DC096AB3}"/>
              </a:ext>
            </a:extLst>
          </p:cNvPr>
          <p:cNvSpPr txBox="1">
            <a:spLocks/>
          </p:cNvSpPr>
          <p:nvPr/>
        </p:nvSpPr>
        <p:spPr>
          <a:xfrm>
            <a:off x="489857" y="1741715"/>
            <a:ext cx="8229600" cy="4789714"/>
          </a:xfrm>
          <a:prstGeom prst="rect">
            <a:avLst/>
          </a:prstGeom>
        </p:spPr>
        <p:txBody>
          <a:bodyPr>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a:buNone/>
            </a:pPr>
            <a:r>
              <a:rPr lang="en-US" sz="2000" dirty="0"/>
              <a:t>• Represented: 0,1</a:t>
            </a:r>
          </a:p>
          <a:p>
            <a:pPr marL="0" indent="0" algn="l" rtl="0">
              <a:buNone/>
            </a:pPr>
            <a:r>
              <a:rPr lang="en-US" sz="2000" dirty="0"/>
              <a:t>Mapping from binary to decimal: </a:t>
            </a:r>
          </a:p>
          <a:p>
            <a:pPr marL="0" indent="0" algn="l" rtl="0">
              <a:buNone/>
            </a:pPr>
            <a:r>
              <a:rPr lang="en-US" sz="2000" dirty="0"/>
              <a:t>Weights method</a:t>
            </a:r>
            <a:r>
              <a:rPr lang="ar-SA" sz="2000" dirty="0"/>
              <a:t>   </a:t>
            </a:r>
            <a:r>
              <a:rPr lang="en-US" sz="2000" dirty="0"/>
              <a:t> : </a:t>
            </a:r>
          </a:p>
          <a:p>
            <a:pPr marL="0" indent="0" algn="l">
              <a:buNone/>
            </a:pPr>
            <a:r>
              <a:rPr lang="en-US" sz="2400" dirty="0"/>
              <a:t>2 </a:t>
            </a:r>
            <a:r>
              <a:rPr lang="en-US" sz="2400" baseline="30000" dirty="0"/>
              <a:t>n  </a:t>
            </a:r>
            <a:r>
              <a:rPr lang="en-US" sz="2400" dirty="0"/>
              <a:t>= m     2 </a:t>
            </a:r>
            <a:r>
              <a:rPr lang="en-US" sz="2400" baseline="30000" dirty="0"/>
              <a:t>0 </a:t>
            </a:r>
            <a:r>
              <a:rPr lang="en-US" sz="2400" dirty="0"/>
              <a:t>=1     2 </a:t>
            </a:r>
            <a:r>
              <a:rPr lang="en-US" sz="2400" baseline="30000" dirty="0"/>
              <a:t>1 </a:t>
            </a:r>
            <a:r>
              <a:rPr lang="en-US" sz="2400" dirty="0"/>
              <a:t>=2   2 </a:t>
            </a:r>
            <a:r>
              <a:rPr lang="en-US" sz="2400" baseline="30000" dirty="0"/>
              <a:t>2 </a:t>
            </a:r>
            <a:r>
              <a:rPr lang="en-US" sz="2400" dirty="0"/>
              <a:t> =4  2 </a:t>
            </a:r>
            <a:r>
              <a:rPr lang="en-US" sz="2400" baseline="30000" dirty="0"/>
              <a:t>3 </a:t>
            </a:r>
            <a:r>
              <a:rPr lang="en-US" sz="2400" dirty="0"/>
              <a:t> =8  2 </a:t>
            </a:r>
            <a:r>
              <a:rPr lang="en-US" sz="2400" baseline="30000" dirty="0"/>
              <a:t>4 </a:t>
            </a:r>
            <a:r>
              <a:rPr lang="en-US" sz="2400" dirty="0"/>
              <a:t> =16   2 </a:t>
            </a:r>
            <a:r>
              <a:rPr lang="en-US" sz="2400" baseline="30000" dirty="0"/>
              <a:t>5</a:t>
            </a:r>
            <a:r>
              <a:rPr lang="en-US" sz="2400" dirty="0"/>
              <a:t> =32</a:t>
            </a:r>
          </a:p>
          <a:p>
            <a:pPr marL="0" indent="0" algn="l">
              <a:buNone/>
            </a:pPr>
            <a:r>
              <a:rPr lang="en-US" sz="2400" b="1" dirty="0"/>
              <a:t>EX:</a:t>
            </a:r>
          </a:p>
          <a:p>
            <a:pPr marL="0" indent="0" algn="l">
              <a:buNone/>
            </a:pPr>
            <a:r>
              <a:rPr lang="en-US" sz="1800" b="1" dirty="0"/>
              <a:t>(110110)</a:t>
            </a:r>
            <a:r>
              <a:rPr lang="en-US" sz="1800" b="1" baseline="-25000" dirty="0"/>
              <a:t>2</a:t>
            </a:r>
            <a:r>
              <a:rPr lang="en-US" sz="1800" b="1" dirty="0"/>
              <a:t>  -&gt;(?)</a:t>
            </a:r>
            <a:r>
              <a:rPr lang="en-US" sz="1800" b="1" baseline="-25000" dirty="0"/>
              <a:t>10</a:t>
            </a:r>
          </a:p>
          <a:p>
            <a:pPr marL="0" indent="0" algn="ctr">
              <a:buNone/>
            </a:pPr>
            <a:r>
              <a:rPr lang="en-US" sz="2000" dirty="0">
                <a:solidFill>
                  <a:schemeClr val="accent1">
                    <a:lumMod val="75000"/>
                  </a:schemeClr>
                </a:solidFill>
              </a:rPr>
              <a:t>32  16  8  4  2  1</a:t>
            </a:r>
          </a:p>
          <a:p>
            <a:pPr marL="0" indent="0" algn="ctr">
              <a:buNone/>
            </a:pPr>
            <a:r>
              <a:rPr lang="en-US" sz="2000" dirty="0"/>
              <a:t>         1   1   0   1  1   0         </a:t>
            </a:r>
            <a:endParaRPr lang="ar-SA" sz="2000" dirty="0"/>
          </a:p>
          <a:p>
            <a:pPr marL="0" indent="0" algn="l">
              <a:buNone/>
            </a:pPr>
            <a:r>
              <a:rPr lang="en-US" sz="1600" dirty="0"/>
              <a:t>We collect what is above one</a:t>
            </a:r>
          </a:p>
          <a:p>
            <a:pPr marL="0" indent="0" algn="l">
              <a:buNone/>
            </a:pPr>
            <a:r>
              <a:rPr lang="en-US" sz="1600" dirty="0"/>
              <a:t>32+16+4+2=54 </a:t>
            </a:r>
          </a:p>
          <a:p>
            <a:pPr marL="0" indent="0" algn="l">
              <a:buNone/>
            </a:pPr>
            <a:r>
              <a:rPr lang="en-US" sz="1600" dirty="0"/>
              <a:t>So  </a:t>
            </a:r>
            <a:r>
              <a:rPr lang="en-US" sz="1600" b="1" dirty="0"/>
              <a:t>(110110)</a:t>
            </a:r>
            <a:r>
              <a:rPr lang="en-US" sz="1600" b="1" baseline="-25000" dirty="0"/>
              <a:t>2</a:t>
            </a:r>
            <a:r>
              <a:rPr lang="en-US" sz="1600" b="1" dirty="0"/>
              <a:t>  -&gt;(54)</a:t>
            </a:r>
            <a:r>
              <a:rPr lang="en-US" sz="1600" b="1" baseline="-25000" dirty="0"/>
              <a:t>10</a:t>
            </a:r>
          </a:p>
          <a:p>
            <a:pPr marL="0" indent="0" algn="l">
              <a:buNone/>
            </a:pPr>
            <a:endParaRPr lang="ar-SA" sz="1400" dirty="0"/>
          </a:p>
          <a:p>
            <a:pPr marL="0" indent="0" algn="l">
              <a:buNone/>
            </a:pPr>
            <a:endParaRPr lang="ar-SA" sz="1400" dirty="0"/>
          </a:p>
          <a:p>
            <a:pPr marL="0" indent="0" algn="ctr">
              <a:buNone/>
            </a:pPr>
            <a:endParaRPr lang="en-US" dirty="0"/>
          </a:p>
          <a:p>
            <a:pPr marL="0" indent="0" algn="ctr">
              <a:buNone/>
            </a:pPr>
            <a:endParaRPr lang="en-US" dirty="0"/>
          </a:p>
          <a:p>
            <a:pPr marL="0" indent="0" algn="l">
              <a:buNone/>
            </a:pPr>
            <a:endParaRPr lang="en-US" sz="1800" b="1" baseline="-25000" dirty="0"/>
          </a:p>
          <a:p>
            <a:pPr marL="0" indent="0" algn="ctr">
              <a:buNone/>
            </a:pPr>
            <a:endParaRPr lang="en-US" sz="2400" b="1" baseline="-25000" dirty="0"/>
          </a:p>
        </p:txBody>
      </p:sp>
    </p:spTree>
    <p:extLst>
      <p:ext uri="{BB962C8B-B14F-4D97-AF65-F5344CB8AC3E}">
        <p14:creationId xmlns:p14="http://schemas.microsoft.com/office/powerpoint/2010/main" val="3451709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47C350-33C9-190F-A8C1-C5D53A008B6C}"/>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7C48B4F3-A73D-07E9-DBAD-9E2D011935C9}"/>
              </a:ext>
            </a:extLst>
          </p:cNvPr>
          <p:cNvSpPr txBox="1">
            <a:spLocks/>
          </p:cNvSpPr>
          <p:nvPr/>
        </p:nvSpPr>
        <p:spPr>
          <a:xfrm>
            <a:off x="2057400" y="160337"/>
            <a:ext cx="8229600" cy="1143000"/>
          </a:xfrm>
          <a:prstGeom prst="rect">
            <a:avLst/>
          </a:prstGeom>
        </p:spPr>
        <p:txBody>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Binary Systems</a:t>
            </a:r>
          </a:p>
        </p:txBody>
      </p:sp>
      <p:sp>
        <p:nvSpPr>
          <p:cNvPr id="4" name="Content Placeholder 2">
            <a:extLst>
              <a:ext uri="{FF2B5EF4-FFF2-40B4-BE49-F238E27FC236}">
                <a16:creationId xmlns:a16="http://schemas.microsoft.com/office/drawing/2014/main" id="{0C997444-C497-01A9-259E-5728C368EE91}"/>
              </a:ext>
            </a:extLst>
          </p:cNvPr>
          <p:cNvSpPr txBox="1">
            <a:spLocks/>
          </p:cNvSpPr>
          <p:nvPr/>
        </p:nvSpPr>
        <p:spPr>
          <a:xfrm>
            <a:off x="489857" y="1741715"/>
            <a:ext cx="8229600" cy="4789714"/>
          </a:xfrm>
          <a:prstGeom prst="rect">
            <a:avLst/>
          </a:prstGeom>
        </p:spPr>
        <p:txBody>
          <a:bodyPr>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a:buNone/>
            </a:pPr>
            <a:r>
              <a:rPr lang="en-US" sz="2000" dirty="0"/>
              <a:t>Mapping from binary to Octal : </a:t>
            </a:r>
          </a:p>
          <a:p>
            <a:pPr marL="0" indent="0" algn="l" rtl="0">
              <a:buNone/>
            </a:pPr>
            <a:r>
              <a:rPr lang="en-US" sz="2000" dirty="0"/>
              <a:t>We divide the number into 3 digits then We collect what is above one</a:t>
            </a:r>
          </a:p>
          <a:p>
            <a:pPr marL="0" indent="0" algn="l">
              <a:buNone/>
            </a:pPr>
            <a:r>
              <a:rPr lang="en-US" sz="2400" b="1" dirty="0"/>
              <a:t>EX:</a:t>
            </a:r>
          </a:p>
          <a:p>
            <a:pPr marL="0" indent="0" algn="l">
              <a:buNone/>
            </a:pPr>
            <a:r>
              <a:rPr lang="en-US" sz="1800" b="1" dirty="0"/>
              <a:t>(10010)</a:t>
            </a:r>
            <a:r>
              <a:rPr lang="en-US" sz="1800" b="1" baseline="-25000" dirty="0"/>
              <a:t>2</a:t>
            </a:r>
            <a:r>
              <a:rPr lang="en-US" sz="1800" b="1" dirty="0"/>
              <a:t>  -&gt;(?)</a:t>
            </a:r>
            <a:r>
              <a:rPr lang="en-US" sz="1800" b="1" baseline="-25000" dirty="0"/>
              <a:t>8</a:t>
            </a:r>
          </a:p>
          <a:p>
            <a:pPr marL="0" indent="0" algn="ctr">
              <a:buNone/>
            </a:pPr>
            <a:endParaRPr lang="en-US" sz="1800" b="1" baseline="-25000" dirty="0"/>
          </a:p>
          <a:p>
            <a:pPr marL="0" indent="0" algn="ctr">
              <a:buNone/>
            </a:pPr>
            <a:r>
              <a:rPr lang="en-US" sz="1600" dirty="0">
                <a:solidFill>
                  <a:srgbClr val="FF0000"/>
                </a:solidFill>
              </a:rPr>
              <a:t>0</a:t>
            </a:r>
            <a:r>
              <a:rPr lang="en-US" sz="1600" dirty="0"/>
              <a:t>  1  0          0  1  0</a:t>
            </a:r>
          </a:p>
          <a:p>
            <a:pPr marL="0" indent="0" algn="ctr">
              <a:buNone/>
            </a:pPr>
            <a:r>
              <a:rPr lang="en-US" sz="1600" dirty="0">
                <a:solidFill>
                  <a:srgbClr val="FF0000"/>
                </a:solidFill>
              </a:rPr>
              <a:t>4</a:t>
            </a:r>
            <a:r>
              <a:rPr lang="en-US" sz="1600" dirty="0"/>
              <a:t>  </a:t>
            </a:r>
            <a:r>
              <a:rPr lang="en-US" sz="1600" dirty="0">
                <a:solidFill>
                  <a:schemeClr val="accent1">
                    <a:lumMod val="75000"/>
                  </a:schemeClr>
                </a:solidFill>
              </a:rPr>
              <a:t>2  1          4  2  1</a:t>
            </a:r>
          </a:p>
          <a:p>
            <a:pPr marL="0" indent="0" algn="ctr">
              <a:buNone/>
            </a:pPr>
            <a:r>
              <a:rPr lang="en-US" sz="1600" dirty="0"/>
              <a:t>2                     2</a:t>
            </a:r>
          </a:p>
          <a:p>
            <a:pPr marL="0" indent="0" algn="l">
              <a:buNone/>
            </a:pPr>
            <a:r>
              <a:rPr lang="en-US" sz="1600" dirty="0"/>
              <a:t>So  </a:t>
            </a:r>
            <a:r>
              <a:rPr lang="en-US" sz="1600" b="1" dirty="0"/>
              <a:t>(10010)</a:t>
            </a:r>
            <a:r>
              <a:rPr lang="en-US" sz="1600" b="1" baseline="-25000" dirty="0"/>
              <a:t>2</a:t>
            </a:r>
            <a:r>
              <a:rPr lang="en-US" sz="1600" b="1" dirty="0"/>
              <a:t>  -&gt;(22)</a:t>
            </a:r>
            <a:r>
              <a:rPr lang="en-US" sz="1600" b="1" baseline="-25000" dirty="0"/>
              <a:t>8</a:t>
            </a:r>
          </a:p>
          <a:p>
            <a:pPr marL="0" indent="0" algn="l">
              <a:buNone/>
            </a:pPr>
            <a:endParaRPr lang="ar-SA" sz="1400" dirty="0"/>
          </a:p>
          <a:p>
            <a:pPr marL="0" indent="0" algn="l">
              <a:buNone/>
            </a:pPr>
            <a:endParaRPr lang="ar-SA" sz="1400" dirty="0"/>
          </a:p>
          <a:p>
            <a:pPr marL="0" indent="0" algn="ctr">
              <a:buNone/>
            </a:pPr>
            <a:endParaRPr lang="en-US" dirty="0"/>
          </a:p>
          <a:p>
            <a:pPr marL="0" indent="0" algn="ctr">
              <a:buNone/>
            </a:pPr>
            <a:endParaRPr lang="en-US" dirty="0"/>
          </a:p>
          <a:p>
            <a:pPr marL="0" indent="0" algn="l">
              <a:buNone/>
            </a:pPr>
            <a:endParaRPr lang="en-US" sz="1800" b="1" baseline="-25000" dirty="0"/>
          </a:p>
          <a:p>
            <a:pPr marL="0" indent="0" algn="ctr">
              <a:buNone/>
            </a:pPr>
            <a:endParaRPr lang="en-US" sz="2400" b="1" baseline="-25000" dirty="0"/>
          </a:p>
        </p:txBody>
      </p:sp>
    </p:spTree>
    <p:extLst>
      <p:ext uri="{BB962C8B-B14F-4D97-AF65-F5344CB8AC3E}">
        <p14:creationId xmlns:p14="http://schemas.microsoft.com/office/powerpoint/2010/main" val="2077292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DF5B52-8073-7624-DFFF-8797242450DB}"/>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8C894D69-F0C0-767B-506E-2D08A6295236}"/>
              </a:ext>
            </a:extLst>
          </p:cNvPr>
          <p:cNvSpPr txBox="1">
            <a:spLocks/>
          </p:cNvSpPr>
          <p:nvPr/>
        </p:nvSpPr>
        <p:spPr>
          <a:xfrm>
            <a:off x="2057400" y="160337"/>
            <a:ext cx="8229600" cy="1143000"/>
          </a:xfrm>
          <a:prstGeom prst="rect">
            <a:avLst/>
          </a:prstGeom>
        </p:spPr>
        <p:txBody>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Binary Systems</a:t>
            </a:r>
          </a:p>
        </p:txBody>
      </p:sp>
      <p:sp>
        <p:nvSpPr>
          <p:cNvPr id="4" name="Content Placeholder 2">
            <a:extLst>
              <a:ext uri="{FF2B5EF4-FFF2-40B4-BE49-F238E27FC236}">
                <a16:creationId xmlns:a16="http://schemas.microsoft.com/office/drawing/2014/main" id="{5EFFBFCA-125D-7DFD-71CD-EB1E7EB59EBF}"/>
              </a:ext>
            </a:extLst>
          </p:cNvPr>
          <p:cNvSpPr txBox="1">
            <a:spLocks/>
          </p:cNvSpPr>
          <p:nvPr/>
        </p:nvSpPr>
        <p:spPr>
          <a:xfrm>
            <a:off x="489857" y="1741715"/>
            <a:ext cx="8229600" cy="4789714"/>
          </a:xfrm>
          <a:prstGeom prst="rect">
            <a:avLst/>
          </a:prstGeom>
        </p:spPr>
        <p:txBody>
          <a:bodyPr>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a:buNone/>
            </a:pPr>
            <a:r>
              <a:rPr lang="en-US" sz="2000" dirty="0"/>
              <a:t>Mapping from binary to Hexadecimal : </a:t>
            </a:r>
          </a:p>
          <a:p>
            <a:pPr marL="0" indent="0" algn="l" rtl="0">
              <a:buNone/>
            </a:pPr>
            <a:r>
              <a:rPr lang="en-US" sz="2000" dirty="0"/>
              <a:t>We divide the number into 4 digits then We collect what is above one</a:t>
            </a:r>
          </a:p>
          <a:p>
            <a:pPr marL="0" indent="0" algn="l">
              <a:buNone/>
            </a:pPr>
            <a:r>
              <a:rPr lang="en-US" sz="2400" b="1" dirty="0"/>
              <a:t>EX:</a:t>
            </a:r>
          </a:p>
          <a:p>
            <a:pPr marL="0" indent="0" algn="l">
              <a:buNone/>
            </a:pPr>
            <a:r>
              <a:rPr lang="en-US" sz="1800" b="1" dirty="0"/>
              <a:t>(111010)</a:t>
            </a:r>
            <a:r>
              <a:rPr lang="en-US" sz="1800" b="1" baseline="-25000" dirty="0"/>
              <a:t>2</a:t>
            </a:r>
            <a:r>
              <a:rPr lang="en-US" sz="1800" b="1" dirty="0"/>
              <a:t>  -&gt;(?)</a:t>
            </a:r>
            <a:r>
              <a:rPr lang="en-US" sz="1800" b="1" baseline="-25000" dirty="0"/>
              <a:t>16</a:t>
            </a:r>
          </a:p>
          <a:p>
            <a:pPr marL="0" indent="0" algn="ctr">
              <a:buNone/>
            </a:pPr>
            <a:r>
              <a:rPr lang="en-US" sz="1600" dirty="0">
                <a:solidFill>
                  <a:srgbClr val="FF0000"/>
                </a:solidFill>
              </a:rPr>
              <a:t>0  0  </a:t>
            </a:r>
            <a:r>
              <a:rPr lang="en-US" sz="1600" dirty="0">
                <a:solidFill>
                  <a:schemeClr val="accent1">
                    <a:lumMod val="75000"/>
                  </a:schemeClr>
                </a:solidFill>
              </a:rPr>
              <a:t>1  1        1  0  1  0</a:t>
            </a:r>
          </a:p>
          <a:p>
            <a:pPr marL="0" indent="0" algn="ctr">
              <a:buNone/>
            </a:pPr>
            <a:r>
              <a:rPr lang="en-US" sz="1600" dirty="0">
                <a:solidFill>
                  <a:srgbClr val="FF0000"/>
                </a:solidFill>
              </a:rPr>
              <a:t>8  4</a:t>
            </a:r>
            <a:r>
              <a:rPr lang="en-US" sz="1600" dirty="0"/>
              <a:t>  2  1         8  4  2  1</a:t>
            </a:r>
          </a:p>
          <a:p>
            <a:pPr marL="0" indent="0" algn="ctr">
              <a:buNone/>
            </a:pPr>
            <a:r>
              <a:rPr lang="en-US" sz="1600" dirty="0"/>
              <a:t>3                      A</a:t>
            </a:r>
          </a:p>
          <a:p>
            <a:pPr marL="0" indent="0" algn="l">
              <a:buNone/>
            </a:pPr>
            <a:endParaRPr lang="en-US" sz="1600" dirty="0"/>
          </a:p>
          <a:p>
            <a:pPr marL="0" indent="0" algn="l">
              <a:buNone/>
            </a:pPr>
            <a:r>
              <a:rPr lang="en-US" sz="1600" dirty="0"/>
              <a:t>So  </a:t>
            </a:r>
            <a:r>
              <a:rPr lang="en-US" sz="1600" b="1" dirty="0"/>
              <a:t>(111010)</a:t>
            </a:r>
            <a:r>
              <a:rPr lang="en-US" sz="1600" b="1" baseline="-25000" dirty="0"/>
              <a:t>2</a:t>
            </a:r>
            <a:r>
              <a:rPr lang="en-US" sz="1600" b="1" dirty="0"/>
              <a:t>  -&gt;(3A)</a:t>
            </a:r>
            <a:r>
              <a:rPr lang="en-US" sz="1600" b="1" baseline="-25000" dirty="0"/>
              <a:t>16</a:t>
            </a:r>
          </a:p>
          <a:p>
            <a:pPr marL="0" indent="0" algn="l">
              <a:buNone/>
            </a:pPr>
            <a:endParaRPr lang="ar-SA" sz="1400" dirty="0"/>
          </a:p>
          <a:p>
            <a:pPr marL="0" indent="0" algn="l">
              <a:buNone/>
            </a:pPr>
            <a:endParaRPr lang="ar-SA" sz="1400" dirty="0"/>
          </a:p>
          <a:p>
            <a:pPr marL="0" indent="0" algn="ctr">
              <a:buNone/>
            </a:pPr>
            <a:endParaRPr lang="en-US" dirty="0"/>
          </a:p>
          <a:p>
            <a:pPr marL="0" indent="0" algn="ctr">
              <a:buNone/>
            </a:pPr>
            <a:endParaRPr lang="en-US" dirty="0"/>
          </a:p>
          <a:p>
            <a:pPr marL="0" indent="0" algn="l">
              <a:buNone/>
            </a:pPr>
            <a:endParaRPr lang="en-US" sz="1800" b="1" baseline="-25000" dirty="0"/>
          </a:p>
          <a:p>
            <a:pPr marL="0" indent="0" algn="ctr">
              <a:buNone/>
            </a:pPr>
            <a:endParaRPr lang="en-US" sz="2400" b="1" baseline="-25000" dirty="0"/>
          </a:p>
        </p:txBody>
      </p:sp>
    </p:spTree>
    <p:extLst>
      <p:ext uri="{BB962C8B-B14F-4D97-AF65-F5344CB8AC3E}">
        <p14:creationId xmlns:p14="http://schemas.microsoft.com/office/powerpoint/2010/main" val="675923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CB4641-A5E6-880B-BFF1-8197CDF045D0}"/>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0E9F01F7-503C-5514-87F6-B2F3E1450AD8}"/>
              </a:ext>
            </a:extLst>
          </p:cNvPr>
          <p:cNvSpPr txBox="1">
            <a:spLocks/>
          </p:cNvSpPr>
          <p:nvPr/>
        </p:nvSpPr>
        <p:spPr>
          <a:xfrm>
            <a:off x="2057400" y="160337"/>
            <a:ext cx="8229600" cy="1143000"/>
          </a:xfrm>
          <a:prstGeom prst="rect">
            <a:avLst/>
          </a:prstGeom>
        </p:spPr>
        <p:txBody>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decimal Systems</a:t>
            </a:r>
          </a:p>
        </p:txBody>
      </p:sp>
      <p:sp>
        <p:nvSpPr>
          <p:cNvPr id="4" name="Content Placeholder 2">
            <a:extLst>
              <a:ext uri="{FF2B5EF4-FFF2-40B4-BE49-F238E27FC236}">
                <a16:creationId xmlns:a16="http://schemas.microsoft.com/office/drawing/2014/main" id="{78C695DC-DED9-E08A-F272-26BB76FDFD06}"/>
              </a:ext>
            </a:extLst>
          </p:cNvPr>
          <p:cNvSpPr txBox="1">
            <a:spLocks/>
          </p:cNvSpPr>
          <p:nvPr/>
        </p:nvSpPr>
        <p:spPr>
          <a:xfrm>
            <a:off x="489857" y="1741715"/>
            <a:ext cx="8229600" cy="4789714"/>
          </a:xfrm>
          <a:prstGeom prst="rect">
            <a:avLst/>
          </a:prstGeom>
        </p:spPr>
        <p:txBody>
          <a:bodyPr>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a:buNone/>
            </a:pPr>
            <a:r>
              <a:rPr lang="en-US" sz="2000" dirty="0"/>
              <a:t>Mapping from decimal to Binary : </a:t>
            </a:r>
          </a:p>
          <a:p>
            <a:pPr marL="0" indent="0" algn="l" rtl="0">
              <a:buNone/>
            </a:pPr>
            <a:r>
              <a:rPr lang="en-US" sz="2000" dirty="0"/>
              <a:t>We use the weights method, and the last number is the smallest and closest number to the decimal number. Then we make one for the numbers that are equal to the decimal number, otherwise zero. </a:t>
            </a:r>
            <a:endParaRPr lang="ar-SA" sz="2000" dirty="0"/>
          </a:p>
          <a:p>
            <a:pPr marL="0" indent="0" algn="l" rtl="0">
              <a:buNone/>
            </a:pPr>
            <a:r>
              <a:rPr lang="en-US" sz="2400" b="1" dirty="0"/>
              <a:t>EX:</a:t>
            </a:r>
          </a:p>
          <a:p>
            <a:pPr marL="0" indent="0" algn="l">
              <a:buNone/>
            </a:pPr>
            <a:r>
              <a:rPr lang="en-US" sz="1800" b="1" dirty="0"/>
              <a:t>(55)</a:t>
            </a:r>
            <a:r>
              <a:rPr lang="en-US" sz="1800" b="1" baseline="-25000" dirty="0"/>
              <a:t>10</a:t>
            </a:r>
            <a:r>
              <a:rPr lang="en-US" sz="1800" b="1" dirty="0"/>
              <a:t>  -&gt;(?)</a:t>
            </a:r>
            <a:r>
              <a:rPr lang="en-US" sz="1800" b="1" baseline="-25000" dirty="0"/>
              <a:t>2</a:t>
            </a:r>
          </a:p>
          <a:p>
            <a:pPr marL="0" indent="0" algn="ctr">
              <a:buNone/>
            </a:pPr>
            <a:r>
              <a:rPr lang="en-US" sz="2400" b="1" baseline="-25000" dirty="0">
                <a:solidFill>
                  <a:schemeClr val="accent1">
                    <a:lumMod val="75000"/>
                  </a:schemeClr>
                </a:solidFill>
              </a:rPr>
              <a:t>32   16   8   4   2   1</a:t>
            </a:r>
          </a:p>
          <a:p>
            <a:pPr marL="0" indent="0" algn="ctr">
              <a:buNone/>
            </a:pPr>
            <a:r>
              <a:rPr lang="en-US" sz="2400" b="1" baseline="-25000" dirty="0"/>
              <a:t>1    1    0   1    1    1</a:t>
            </a:r>
          </a:p>
          <a:p>
            <a:pPr marL="0" indent="0" algn="ctr">
              <a:buNone/>
            </a:pPr>
            <a:endParaRPr lang="en-US" sz="1800" b="1" baseline="-25000" dirty="0"/>
          </a:p>
          <a:p>
            <a:pPr marL="0" indent="0" algn="ctr">
              <a:buNone/>
            </a:pPr>
            <a:endParaRPr lang="en-US" sz="1600" dirty="0"/>
          </a:p>
          <a:p>
            <a:pPr marL="0" indent="0" algn="l">
              <a:buNone/>
            </a:pPr>
            <a:r>
              <a:rPr lang="en-US" sz="1600" dirty="0"/>
              <a:t>So  </a:t>
            </a:r>
            <a:r>
              <a:rPr lang="en-US" sz="1600" b="1" dirty="0"/>
              <a:t>(55)</a:t>
            </a:r>
            <a:r>
              <a:rPr lang="en-US" sz="1600" b="1" baseline="-25000" dirty="0"/>
              <a:t>10</a:t>
            </a:r>
            <a:r>
              <a:rPr lang="en-US" sz="1600" b="1" dirty="0"/>
              <a:t>  -&gt;(110111)</a:t>
            </a:r>
            <a:r>
              <a:rPr lang="en-US" sz="1600" b="1" baseline="-25000" dirty="0"/>
              <a:t>2</a:t>
            </a:r>
          </a:p>
          <a:p>
            <a:pPr marL="0" indent="0" algn="l">
              <a:buNone/>
            </a:pPr>
            <a:endParaRPr lang="ar-SA" sz="1400" dirty="0"/>
          </a:p>
          <a:p>
            <a:pPr marL="0" indent="0" algn="l">
              <a:buNone/>
            </a:pPr>
            <a:endParaRPr lang="ar-SA" sz="1400" dirty="0"/>
          </a:p>
          <a:p>
            <a:pPr marL="0" indent="0" algn="ctr">
              <a:buNone/>
            </a:pPr>
            <a:endParaRPr lang="en-US" dirty="0"/>
          </a:p>
          <a:p>
            <a:pPr marL="0" indent="0" algn="ctr">
              <a:buNone/>
            </a:pPr>
            <a:endParaRPr lang="en-US" dirty="0"/>
          </a:p>
          <a:p>
            <a:pPr marL="0" indent="0" algn="l">
              <a:buNone/>
            </a:pPr>
            <a:endParaRPr lang="en-US" sz="1800" b="1" baseline="-25000" dirty="0"/>
          </a:p>
          <a:p>
            <a:pPr marL="0" indent="0" algn="ctr">
              <a:buNone/>
            </a:pPr>
            <a:endParaRPr lang="en-US" sz="2400" b="1" baseline="-25000" dirty="0"/>
          </a:p>
        </p:txBody>
      </p:sp>
    </p:spTree>
    <p:extLst>
      <p:ext uri="{BB962C8B-B14F-4D97-AF65-F5344CB8AC3E}">
        <p14:creationId xmlns:p14="http://schemas.microsoft.com/office/powerpoint/2010/main" val="3201927320"/>
      </p:ext>
    </p:extLst>
  </p:cSld>
  <p:clrMapOvr>
    <a:masterClrMapping/>
  </p:clrMapOvr>
</p:sld>
</file>

<file path=ppt/theme/theme1.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510</TotalTime>
  <Words>919</Words>
  <Application>Microsoft Office PowerPoint</Application>
  <PresentationFormat>شاشة عريضة</PresentationFormat>
  <Paragraphs>223</Paragraphs>
  <Slides>17</Slides>
  <Notes>0</Notes>
  <HiddenSlides>0</HiddenSlides>
  <MMClips>0</MMClips>
  <ScaleCrop>false</ScaleCrop>
  <HeadingPairs>
    <vt:vector size="6" baseType="variant">
      <vt:variant>
        <vt:lpstr>الخطوط المستخدمة</vt:lpstr>
      </vt:variant>
      <vt:variant>
        <vt:i4>4</vt:i4>
      </vt:variant>
      <vt:variant>
        <vt:lpstr>نسق</vt:lpstr>
      </vt:variant>
      <vt:variant>
        <vt:i4>1</vt:i4>
      </vt:variant>
      <vt:variant>
        <vt:lpstr>عناوين الشرائح</vt:lpstr>
      </vt:variant>
      <vt:variant>
        <vt:i4>17</vt:i4>
      </vt:variant>
    </vt:vector>
  </HeadingPairs>
  <TitlesOfParts>
    <vt:vector size="22" baseType="lpstr">
      <vt:lpstr>Arial</vt:lpstr>
      <vt:lpstr>Calibri</vt:lpstr>
      <vt:lpstr>Calibri Light</vt:lpstr>
      <vt:lpstr>inherit</vt:lpstr>
      <vt:lpstr>نسق Office</vt:lpstr>
      <vt:lpstr>Logic Design - Introduction</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Lenovo</dc:creator>
  <cp:lastModifiedBy>Lenovo</cp:lastModifiedBy>
  <cp:revision>10</cp:revision>
  <dcterms:created xsi:type="dcterms:W3CDTF">2025-09-21T20:11:55Z</dcterms:created>
  <dcterms:modified xsi:type="dcterms:W3CDTF">2025-10-19T15:53:58Z</dcterms:modified>
</cp:coreProperties>
</file>