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8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5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C1DC-0300-44DB-8BC7-3B5914347AED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5105D-8D68-4CCC-887F-66D1DF940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4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286" y="2673670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77" y="2829877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112" y="589914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18460" r="4489" b="19318"/>
          <a:stretch/>
        </p:blipFill>
        <p:spPr>
          <a:xfrm>
            <a:off x="5966460" y="807721"/>
            <a:ext cx="1950720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2457450"/>
            <a:ext cx="2343150" cy="194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98" y="1602107"/>
            <a:ext cx="2143125" cy="2143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63" y="3645216"/>
            <a:ext cx="2143125" cy="21431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031" y="4184018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Cincinnati Children's Hospital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Bdaiwi, Abdullah</dc:creator>
  <cp:lastModifiedBy>Bdaiwi, Abdullah</cp:lastModifiedBy>
  <cp:revision>7</cp:revision>
  <dcterms:created xsi:type="dcterms:W3CDTF">2021-05-20T16:35:48Z</dcterms:created>
  <dcterms:modified xsi:type="dcterms:W3CDTF">2021-05-20T17:50:36Z</dcterms:modified>
</cp:coreProperties>
</file>