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09ac965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09ac965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085fd5d8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085fd5d8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087f957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087f957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087f957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087f957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Scrum meetings a week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In-person &amp; Zoom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Scrum Questions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30-60 min project discussion after scrum meeting (3X A week)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In-person &amp; Zoom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Discuss specific challenges and work on solving them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Pair Programming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Working at the same time to tackle the same task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Scrum Boards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Jira software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assignment/manager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○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Version control </a:t>
            </a:r>
            <a:endParaRPr sz="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087f957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087f957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Enjoyed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Collaborating as a team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new Technologies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In-person meetings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Designing and implementing a product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Did not Enjoy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Having a consistent TA Meeting for more than 4 weeks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made us feel lost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Disagreement over which technologies to use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around 7 different schedules</a:t>
            </a:r>
            <a:endParaRPr sz="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087f957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087f957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085fd5d8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085fd5d8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e0be096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e0be096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-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Driven by the coronavirus pandemic, the wealthy now want to escape to a private, isolated paradise.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-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“You have your yacht, your jet, now you want your island,” says John Christie, the president of Christie’s International Real Estate, a firm who sells islands to the mega-wealthy. Christie claims that island brokers are currently overwhelmed.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-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Along with natural islands, new artificial islands continue to be created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all over the world.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-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Island ownership is a new interest, but even island owners can’t be in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two places at once, and when not residing in their tropical luxury,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others may want to.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-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Island Reservation allows our customers to post their own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island, or place a reservation to experience the vacation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their dreams.</a:t>
            </a:r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87f957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87f957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●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Having a mobile-friendly website that can do the following operations: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new users to signup 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 a secure login/logout system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available island bookings on a gallery page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■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the list of available bookings to be sorted by different criteria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users to make bookings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user account information including their bookings</a:t>
            </a:r>
            <a:endParaRPr sz="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085fd5d8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085fd5d8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87f957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87f957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85fd5d8e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85fd5d8e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87f957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87f957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087f957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087f957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085fd5d8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085fd5d8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8800"/>
            <a:ext cx="85206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Island Reservation</a:t>
            </a:r>
            <a:endParaRPr b="1" sz="4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459150"/>
            <a:ext cx="9144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Abdel Alnajjar (PO) - Backend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Suneet Bhandari - Frontend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Minghui Wen - Frontend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Maiah Pardo - Frontend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Jonathan Ly - Backend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Jose Jimenez - Backend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Wilson Chen - Frontend/Backend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69" y="0"/>
            <a:ext cx="629886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-100" y="334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Database Structure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311700" y="4580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Technologies Used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35325" y="1118375"/>
            <a:ext cx="8520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Frontend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ReactJS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JSX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maps API (maps)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Backend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NodeJS (endpoints to communicate w db)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ExpressJS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Mongoose (models to send data to db)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(db)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(endpoint testing)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11700" y="4580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Project Management Methods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335325" y="1118375"/>
            <a:ext cx="8520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Scrum meetings a week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30-60 min project discussions after scrum meetings (3x a week)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○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Discuss specific challenges and work on solving them 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Pair programming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Scrum boards 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○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software: Jira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○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Version control 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planning and Sprint reviews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311700" y="4580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What we enjoyed and did not enjoy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335325" y="1118375"/>
            <a:ext cx="8520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Enjoyed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Collaborating as a team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new technologies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In-person meetings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Designing and implementing a product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Did not Enjoy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having a consistent TA meeting for more than 4 weeks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Disagreement over which technologies to use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around 7 different schedules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Inconsistent communication at first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311700" y="4580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What have we learned?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335325" y="1118375"/>
            <a:ext cx="8520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Bigger groups are harder to manage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Preparing well pays off a lot and saves a lot of stress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Ambiguity + lack of communication = lost time and effort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-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Being a leader is difficult but you’re not alone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ctrTitle"/>
          </p:nvPr>
        </p:nvSpPr>
        <p:spPr>
          <a:xfrm>
            <a:off x="0" y="1448675"/>
            <a:ext cx="91440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 sz="6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-228600" y="2724150"/>
            <a:ext cx="9144000" cy="1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questions?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468750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Brief Introduction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35325" y="1118375"/>
            <a:ext cx="85206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Island Reservation allows our customers to upload their own islands, or place a reservation to experience the vacation of their dreams.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– – – – – – – – –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“You have your yacht, your jet, now you want your island,”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says John Christie, the president of Christie’s International Real Estate,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firm who sells islands to the mega-wealthy. Christie claims that island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brokers are currently overwhelmed.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485225"/>
            <a:ext cx="85206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Goals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35325" y="981850"/>
            <a:ext cx="85206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</a:t>
            </a:r>
            <a:r>
              <a:rPr b="1"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anted to achieve: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mobile-friendly website that can do the following operations: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signup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secure login/logout system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available islands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■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sorting by different criteria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users to make reservations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user account info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485225"/>
            <a:ext cx="85206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Goals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35325" y="981850"/>
            <a:ext cx="85206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achieved: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website that can do the following operations: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signup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secure login/logout system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available islands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■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sorting by different criteria (price, land size, rating)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users to make reservations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users to add/update islands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and manage user account info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and manage user account balance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users to leave reviews on islands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map of all of the islands + user’s current location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 an about page for the team + product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4580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Biggest challenges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35325" y="1118375"/>
            <a:ext cx="8520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Agreeing on technologies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new technologies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Communication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Delegating tasks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Planning out sprints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4580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Biggest accomplishments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35325" y="1118375"/>
            <a:ext cx="8520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a website with unfamiliar technologies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multiple features done simultaneously and keeping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 communication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Holding organized scrum meetings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</a:pPr>
            <a:r>
              <a:rPr lang="e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Coming up with a project from scratch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2241600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Live Demo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275875" y="2241600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System Overview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" y="0"/>
            <a:ext cx="71204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