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Source Sans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SansPro-bold.fntdata"/><Relationship Id="rId14" Type="http://schemas.openxmlformats.org/officeDocument/2006/relationships/font" Target="fonts/SourceSansPro-regular.fntdata"/><Relationship Id="rId17" Type="http://schemas.openxmlformats.org/officeDocument/2006/relationships/font" Target="fonts/SourceSansPro-boldItalic.fntdata"/><Relationship Id="rId16"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2606" lvl="1" marL="457106" marR="0" rtl="0" algn="l">
              <a:spcBef>
                <a:spcPts val="0"/>
              </a:spcBef>
              <a:buNone/>
              <a:defRPr b="0" i="0" sz="1900" u="none" cap="none" strike="noStrike">
                <a:solidFill>
                  <a:schemeClr val="dk1"/>
                </a:solidFill>
                <a:latin typeface="Calibri"/>
                <a:ea typeface="Calibri"/>
                <a:cs typeface="Calibri"/>
                <a:sym typeface="Calibri"/>
              </a:defRPr>
            </a:lvl2pPr>
            <a:lvl3pPr indent="-12518" lvl="2" marL="914218" marR="0" rtl="0" algn="l">
              <a:spcBef>
                <a:spcPts val="0"/>
              </a:spcBef>
              <a:buNone/>
              <a:defRPr b="0" i="0" sz="1900" u="none" cap="none" strike="noStrike">
                <a:solidFill>
                  <a:schemeClr val="dk1"/>
                </a:solidFill>
                <a:latin typeface="Calibri"/>
                <a:ea typeface="Calibri"/>
                <a:cs typeface="Calibri"/>
                <a:sym typeface="Calibri"/>
              </a:defRPr>
            </a:lvl3pPr>
            <a:lvl4pPr indent="-12428" lvl="3" marL="1371328" marR="0" rtl="0" algn="l">
              <a:spcBef>
                <a:spcPts val="0"/>
              </a:spcBef>
              <a:buNone/>
              <a:defRPr b="0" i="0" sz="1900" u="none" cap="none" strike="noStrike">
                <a:solidFill>
                  <a:schemeClr val="dk1"/>
                </a:solidFill>
                <a:latin typeface="Calibri"/>
                <a:ea typeface="Calibri"/>
                <a:cs typeface="Calibri"/>
                <a:sym typeface="Calibri"/>
              </a:defRPr>
            </a:lvl4pPr>
            <a:lvl5pPr indent="-12337" lvl="4" marL="1828437" marR="0" rtl="0" algn="l">
              <a:spcBef>
                <a:spcPts val="0"/>
              </a:spcBef>
              <a:buNone/>
              <a:defRPr b="0" i="0" sz="1900" u="none" cap="none" strike="noStrike">
                <a:solidFill>
                  <a:schemeClr val="dk1"/>
                </a:solidFill>
                <a:latin typeface="Calibri"/>
                <a:ea typeface="Calibri"/>
                <a:cs typeface="Calibri"/>
                <a:sym typeface="Calibri"/>
              </a:defRPr>
            </a:lvl5pPr>
            <a:lvl6pPr indent="-12250" lvl="5" marL="2285550" marR="0" rtl="0" algn="l">
              <a:spcBef>
                <a:spcPts val="0"/>
              </a:spcBef>
              <a:buNone/>
              <a:defRPr b="0" i="0" sz="1900" u="none" cap="none" strike="noStrike">
                <a:solidFill>
                  <a:schemeClr val="dk1"/>
                </a:solidFill>
                <a:latin typeface="Calibri"/>
                <a:ea typeface="Calibri"/>
                <a:cs typeface="Calibri"/>
                <a:sym typeface="Calibri"/>
              </a:defRPr>
            </a:lvl6pPr>
            <a:lvl7pPr indent="-12153" lvl="6" marL="2742654" marR="0" rtl="0" algn="l">
              <a:spcBef>
                <a:spcPts val="0"/>
              </a:spcBef>
              <a:buNone/>
              <a:defRPr b="0" i="0" sz="1900" u="none" cap="none" strike="noStrike">
                <a:solidFill>
                  <a:schemeClr val="dk1"/>
                </a:solidFill>
                <a:latin typeface="Calibri"/>
                <a:ea typeface="Calibri"/>
                <a:cs typeface="Calibri"/>
                <a:sym typeface="Calibri"/>
              </a:defRPr>
            </a:lvl7pPr>
            <a:lvl8pPr indent="-12059" lvl="7" marL="3199760" marR="0" rtl="0" algn="l">
              <a:spcBef>
                <a:spcPts val="0"/>
              </a:spcBef>
              <a:buNone/>
              <a:defRPr b="0" i="0" sz="1900" u="none" cap="none" strike="noStrike">
                <a:solidFill>
                  <a:schemeClr val="dk1"/>
                </a:solidFill>
                <a:latin typeface="Calibri"/>
                <a:ea typeface="Calibri"/>
                <a:cs typeface="Calibri"/>
                <a:sym typeface="Calibri"/>
              </a:defRPr>
            </a:lvl8pPr>
            <a:lvl9pPr indent="-11967" lvl="8" marL="3656867"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12606" lvl="1" marL="457106" marR="0" rtl="0" algn="l">
              <a:spcBef>
                <a:spcPts val="0"/>
              </a:spcBef>
              <a:buNone/>
              <a:defRPr b="0" i="0" sz="1900" u="none" cap="none" strike="noStrike">
                <a:solidFill>
                  <a:schemeClr val="dk1"/>
                </a:solidFill>
                <a:latin typeface="Calibri"/>
                <a:ea typeface="Calibri"/>
                <a:cs typeface="Calibri"/>
                <a:sym typeface="Calibri"/>
              </a:defRPr>
            </a:lvl2pPr>
            <a:lvl3pPr indent="-12518" lvl="2" marL="914218" marR="0" rtl="0" algn="l">
              <a:spcBef>
                <a:spcPts val="0"/>
              </a:spcBef>
              <a:buNone/>
              <a:defRPr b="0" i="0" sz="1900" u="none" cap="none" strike="noStrike">
                <a:solidFill>
                  <a:schemeClr val="dk1"/>
                </a:solidFill>
                <a:latin typeface="Calibri"/>
                <a:ea typeface="Calibri"/>
                <a:cs typeface="Calibri"/>
                <a:sym typeface="Calibri"/>
              </a:defRPr>
            </a:lvl3pPr>
            <a:lvl4pPr indent="-12428" lvl="3" marL="1371328" marR="0" rtl="0" algn="l">
              <a:spcBef>
                <a:spcPts val="0"/>
              </a:spcBef>
              <a:buNone/>
              <a:defRPr b="0" i="0" sz="1900" u="none" cap="none" strike="noStrike">
                <a:solidFill>
                  <a:schemeClr val="dk1"/>
                </a:solidFill>
                <a:latin typeface="Calibri"/>
                <a:ea typeface="Calibri"/>
                <a:cs typeface="Calibri"/>
                <a:sym typeface="Calibri"/>
              </a:defRPr>
            </a:lvl4pPr>
            <a:lvl5pPr indent="-12337" lvl="4" marL="1828437" marR="0" rtl="0" algn="l">
              <a:spcBef>
                <a:spcPts val="0"/>
              </a:spcBef>
              <a:buNone/>
              <a:defRPr b="0" i="0" sz="1900" u="none" cap="none" strike="noStrike">
                <a:solidFill>
                  <a:schemeClr val="dk1"/>
                </a:solidFill>
                <a:latin typeface="Calibri"/>
                <a:ea typeface="Calibri"/>
                <a:cs typeface="Calibri"/>
                <a:sym typeface="Calibri"/>
              </a:defRPr>
            </a:lvl5pPr>
            <a:lvl6pPr indent="-12250" lvl="5" marL="2285550" marR="0" rtl="0" algn="l">
              <a:spcBef>
                <a:spcPts val="0"/>
              </a:spcBef>
              <a:buNone/>
              <a:defRPr b="0" i="0" sz="1900" u="none" cap="none" strike="noStrike">
                <a:solidFill>
                  <a:schemeClr val="dk1"/>
                </a:solidFill>
                <a:latin typeface="Calibri"/>
                <a:ea typeface="Calibri"/>
                <a:cs typeface="Calibri"/>
                <a:sym typeface="Calibri"/>
              </a:defRPr>
            </a:lvl6pPr>
            <a:lvl7pPr indent="-12153" lvl="6" marL="2742654" marR="0" rtl="0" algn="l">
              <a:spcBef>
                <a:spcPts val="0"/>
              </a:spcBef>
              <a:buNone/>
              <a:defRPr b="0" i="0" sz="1900" u="none" cap="none" strike="noStrike">
                <a:solidFill>
                  <a:schemeClr val="dk1"/>
                </a:solidFill>
                <a:latin typeface="Calibri"/>
                <a:ea typeface="Calibri"/>
                <a:cs typeface="Calibri"/>
                <a:sym typeface="Calibri"/>
              </a:defRPr>
            </a:lvl7pPr>
            <a:lvl8pPr indent="-12059" lvl="7" marL="3199760" marR="0" rtl="0" algn="l">
              <a:spcBef>
                <a:spcPts val="0"/>
              </a:spcBef>
              <a:buNone/>
              <a:defRPr b="0" i="0" sz="1900" u="none" cap="none" strike="noStrike">
                <a:solidFill>
                  <a:schemeClr val="dk1"/>
                </a:solidFill>
                <a:latin typeface="Calibri"/>
                <a:ea typeface="Calibri"/>
                <a:cs typeface="Calibri"/>
                <a:sym typeface="Calibri"/>
              </a:defRPr>
            </a:lvl8pPr>
            <a:lvl9pPr indent="-11967" lvl="8" marL="3656867"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2606" lvl="1" marL="457106" marR="0" rtl="0" algn="l">
              <a:spcBef>
                <a:spcPts val="0"/>
              </a:spcBef>
              <a:buNone/>
              <a:defRPr b="0" i="0" sz="1200" u="none" cap="none" strike="noStrike">
                <a:solidFill>
                  <a:schemeClr val="dk1"/>
                </a:solidFill>
                <a:latin typeface="Calibri"/>
                <a:ea typeface="Calibri"/>
                <a:cs typeface="Calibri"/>
                <a:sym typeface="Calibri"/>
              </a:defRPr>
            </a:lvl2pPr>
            <a:lvl3pPr indent="-12518" lvl="2" marL="914218" marR="0" rtl="0" algn="l">
              <a:spcBef>
                <a:spcPts val="0"/>
              </a:spcBef>
              <a:buNone/>
              <a:defRPr b="0" i="0" sz="1200" u="none" cap="none" strike="noStrike">
                <a:solidFill>
                  <a:schemeClr val="dk1"/>
                </a:solidFill>
                <a:latin typeface="Calibri"/>
                <a:ea typeface="Calibri"/>
                <a:cs typeface="Calibri"/>
                <a:sym typeface="Calibri"/>
              </a:defRPr>
            </a:lvl3pPr>
            <a:lvl4pPr indent="-12428" lvl="3" marL="1371328" marR="0" rtl="0" algn="l">
              <a:spcBef>
                <a:spcPts val="0"/>
              </a:spcBef>
              <a:buNone/>
              <a:defRPr b="0" i="0" sz="1200" u="none" cap="none" strike="noStrike">
                <a:solidFill>
                  <a:schemeClr val="dk1"/>
                </a:solidFill>
                <a:latin typeface="Calibri"/>
                <a:ea typeface="Calibri"/>
                <a:cs typeface="Calibri"/>
                <a:sym typeface="Calibri"/>
              </a:defRPr>
            </a:lvl4pPr>
            <a:lvl5pPr indent="-12337" lvl="4" marL="1828437" marR="0" rtl="0" algn="l">
              <a:spcBef>
                <a:spcPts val="0"/>
              </a:spcBef>
              <a:buNone/>
              <a:defRPr b="0" i="0" sz="1200" u="none" cap="none" strike="noStrike">
                <a:solidFill>
                  <a:schemeClr val="dk1"/>
                </a:solidFill>
                <a:latin typeface="Calibri"/>
                <a:ea typeface="Calibri"/>
                <a:cs typeface="Calibri"/>
                <a:sym typeface="Calibri"/>
              </a:defRPr>
            </a:lvl5pPr>
            <a:lvl6pPr indent="-12250" lvl="5" marL="2285550" marR="0" rtl="0" algn="l">
              <a:spcBef>
                <a:spcPts val="0"/>
              </a:spcBef>
              <a:buNone/>
              <a:defRPr b="0" i="0" sz="1200" u="none" cap="none" strike="noStrike">
                <a:solidFill>
                  <a:schemeClr val="dk1"/>
                </a:solidFill>
                <a:latin typeface="Calibri"/>
                <a:ea typeface="Calibri"/>
                <a:cs typeface="Calibri"/>
                <a:sym typeface="Calibri"/>
              </a:defRPr>
            </a:lvl6pPr>
            <a:lvl7pPr indent="-12153" lvl="6" marL="2742654" marR="0" rtl="0" algn="l">
              <a:spcBef>
                <a:spcPts val="0"/>
              </a:spcBef>
              <a:buNone/>
              <a:defRPr b="0" i="0" sz="1200" u="none" cap="none" strike="noStrike">
                <a:solidFill>
                  <a:schemeClr val="dk1"/>
                </a:solidFill>
                <a:latin typeface="Calibri"/>
                <a:ea typeface="Calibri"/>
                <a:cs typeface="Calibri"/>
                <a:sym typeface="Calibri"/>
              </a:defRPr>
            </a:lvl7pPr>
            <a:lvl8pPr indent="-12059" lvl="7" marL="3199760" marR="0" rtl="0" algn="l">
              <a:spcBef>
                <a:spcPts val="0"/>
              </a:spcBef>
              <a:buNone/>
              <a:defRPr b="0" i="0" sz="1200" u="none" cap="none" strike="noStrike">
                <a:solidFill>
                  <a:schemeClr val="dk1"/>
                </a:solidFill>
                <a:latin typeface="Calibri"/>
                <a:ea typeface="Calibri"/>
                <a:cs typeface="Calibri"/>
                <a:sym typeface="Calibri"/>
              </a:defRPr>
            </a:lvl8pPr>
            <a:lvl9pPr indent="-11967" lvl="8" marL="3656867"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2606" lvl="1" marL="457106" marR="0" rtl="0" algn="l">
              <a:spcBef>
                <a:spcPts val="0"/>
              </a:spcBef>
              <a:buNone/>
              <a:defRPr b="0" i="0" sz="1900" u="none" cap="none" strike="noStrike">
                <a:solidFill>
                  <a:schemeClr val="dk1"/>
                </a:solidFill>
                <a:latin typeface="Calibri"/>
                <a:ea typeface="Calibri"/>
                <a:cs typeface="Calibri"/>
                <a:sym typeface="Calibri"/>
              </a:defRPr>
            </a:lvl2pPr>
            <a:lvl3pPr indent="-12518" lvl="2" marL="914218" marR="0" rtl="0" algn="l">
              <a:spcBef>
                <a:spcPts val="0"/>
              </a:spcBef>
              <a:buNone/>
              <a:defRPr b="0" i="0" sz="1900" u="none" cap="none" strike="noStrike">
                <a:solidFill>
                  <a:schemeClr val="dk1"/>
                </a:solidFill>
                <a:latin typeface="Calibri"/>
                <a:ea typeface="Calibri"/>
                <a:cs typeface="Calibri"/>
                <a:sym typeface="Calibri"/>
              </a:defRPr>
            </a:lvl3pPr>
            <a:lvl4pPr indent="-12428" lvl="3" marL="1371328" marR="0" rtl="0" algn="l">
              <a:spcBef>
                <a:spcPts val="0"/>
              </a:spcBef>
              <a:buNone/>
              <a:defRPr b="0" i="0" sz="1900" u="none" cap="none" strike="noStrike">
                <a:solidFill>
                  <a:schemeClr val="dk1"/>
                </a:solidFill>
                <a:latin typeface="Calibri"/>
                <a:ea typeface="Calibri"/>
                <a:cs typeface="Calibri"/>
                <a:sym typeface="Calibri"/>
              </a:defRPr>
            </a:lvl4pPr>
            <a:lvl5pPr indent="-12337" lvl="4" marL="1828437" marR="0" rtl="0" algn="l">
              <a:spcBef>
                <a:spcPts val="0"/>
              </a:spcBef>
              <a:buNone/>
              <a:defRPr b="0" i="0" sz="1900" u="none" cap="none" strike="noStrike">
                <a:solidFill>
                  <a:schemeClr val="dk1"/>
                </a:solidFill>
                <a:latin typeface="Calibri"/>
                <a:ea typeface="Calibri"/>
                <a:cs typeface="Calibri"/>
                <a:sym typeface="Calibri"/>
              </a:defRPr>
            </a:lvl5pPr>
            <a:lvl6pPr indent="-12250" lvl="5" marL="2285550" marR="0" rtl="0" algn="l">
              <a:spcBef>
                <a:spcPts val="0"/>
              </a:spcBef>
              <a:buNone/>
              <a:defRPr b="0" i="0" sz="1900" u="none" cap="none" strike="noStrike">
                <a:solidFill>
                  <a:schemeClr val="dk1"/>
                </a:solidFill>
                <a:latin typeface="Calibri"/>
                <a:ea typeface="Calibri"/>
                <a:cs typeface="Calibri"/>
                <a:sym typeface="Calibri"/>
              </a:defRPr>
            </a:lvl6pPr>
            <a:lvl7pPr indent="-12153" lvl="6" marL="2742654" marR="0" rtl="0" algn="l">
              <a:spcBef>
                <a:spcPts val="0"/>
              </a:spcBef>
              <a:buNone/>
              <a:defRPr b="0" i="0" sz="1900" u="none" cap="none" strike="noStrike">
                <a:solidFill>
                  <a:schemeClr val="dk1"/>
                </a:solidFill>
                <a:latin typeface="Calibri"/>
                <a:ea typeface="Calibri"/>
                <a:cs typeface="Calibri"/>
                <a:sym typeface="Calibri"/>
              </a:defRPr>
            </a:lvl7pPr>
            <a:lvl8pPr indent="-12059" lvl="7" marL="3199760" marR="0" rtl="0" algn="l">
              <a:spcBef>
                <a:spcPts val="0"/>
              </a:spcBef>
              <a:buNone/>
              <a:defRPr b="0" i="0" sz="1900" u="none" cap="none" strike="noStrike">
                <a:solidFill>
                  <a:schemeClr val="dk1"/>
                </a:solidFill>
                <a:latin typeface="Calibri"/>
                <a:ea typeface="Calibri"/>
                <a:cs typeface="Calibri"/>
                <a:sym typeface="Calibri"/>
              </a:defRPr>
            </a:lvl8pPr>
            <a:lvl9pPr indent="-11967" lvl="8" marL="3656867"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0" name="Shape 10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9" name="Shape 10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Databricks is a company that was founded by the creators of the Spark project in 2013.</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And one of the first things the founders did after starting the company was donating Spark to the Apache Software Foundation and they remain the largest contributor to Spark’s code base.</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Databricks Cloud is a end-to-end hosted service. The goal of our product is to be the easiest place to be up and running with Spark with little or no up-front hardware or cost investment, since it’s a cloud service. We want to help our customers quickly pull out insights via visualization from your data… without worrying about the intricacies of installing and configuring large Hadoop cluster.</a:t>
            </a:r>
          </a:p>
        </p:txBody>
      </p:sp>
      <p:sp>
        <p:nvSpPr>
          <p:cNvPr id="110" name="Shape 11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0" name="Shape 1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5" name="Shape 1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5" name="Shape 1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56" name="Shape 1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69" name="Shape 1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5" name="Shape 17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 Id="rId3"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3.png"/><Relationship Id="rId13" Type="http://schemas.openxmlformats.org/officeDocument/2006/relationships/image" Target="../media/image18.png"/><Relationship Id="rId12" Type="http://schemas.openxmlformats.org/officeDocument/2006/relationships/image" Target="../media/image09.png"/><Relationship Id="rId1" Type="http://schemas.openxmlformats.org/officeDocument/2006/relationships/slideMaster" Target="../slideMasters/slideMaster1.xml"/><Relationship Id="rId2" Type="http://schemas.openxmlformats.org/officeDocument/2006/relationships/image" Target="../media/image02.png"/><Relationship Id="rId3" Type="http://schemas.openxmlformats.org/officeDocument/2006/relationships/image" Target="../media/image33.png"/><Relationship Id="rId4" Type="http://schemas.openxmlformats.org/officeDocument/2006/relationships/image" Target="../media/image06.png"/><Relationship Id="rId9" Type="http://schemas.openxmlformats.org/officeDocument/2006/relationships/image" Target="../media/image07.png"/><Relationship Id="rId15" Type="http://schemas.openxmlformats.org/officeDocument/2006/relationships/image" Target="../media/image12.png"/><Relationship Id="rId14" Type="http://schemas.openxmlformats.org/officeDocument/2006/relationships/image" Target="../media/image11.png"/><Relationship Id="rId17" Type="http://schemas.openxmlformats.org/officeDocument/2006/relationships/image" Target="../media/image32.png"/><Relationship Id="rId16" Type="http://schemas.openxmlformats.org/officeDocument/2006/relationships/image" Target="../media/image19.png"/><Relationship Id="rId5" Type="http://schemas.openxmlformats.org/officeDocument/2006/relationships/image" Target="../media/image04.png"/><Relationship Id="rId19" Type="http://schemas.openxmlformats.org/officeDocument/2006/relationships/image" Target="../media/image00.png"/><Relationship Id="rId6" Type="http://schemas.openxmlformats.org/officeDocument/2006/relationships/image" Target="../media/image17.png"/><Relationship Id="rId18" Type="http://schemas.openxmlformats.org/officeDocument/2006/relationships/image" Target="../media/image14.png"/><Relationship Id="rId7" Type="http://schemas.openxmlformats.org/officeDocument/2006/relationships/image" Target="../media/image08.png"/><Relationship Id="rId8"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 Id="rId3" Type="http://schemas.openxmlformats.org/officeDocument/2006/relationships/image" Target="../media/image0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 Id="rId3"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bg>
      <p:bgPr>
        <a:blipFill rotWithShape="1">
          <a:blip r:embed="rId2">
            <a:alphaModFix/>
          </a:blip>
          <a:stretch>
            <a:fillRect b="0" l="0" r="0" t="0"/>
          </a:stretch>
        </a:blipFill>
      </p:bgPr>
    </p:bg>
    <p:spTree>
      <p:nvGrpSpPr>
        <p:cNvPr id="13" name="Shape 13"/>
        <p:cNvGrpSpPr/>
        <p:nvPr/>
      </p:nvGrpSpPr>
      <p:grpSpPr>
        <a:xfrm>
          <a:off x="0" y="0"/>
          <a:ext cx="0" cy="0"/>
          <a:chOff x="0" y="0"/>
          <a:chExt cx="0" cy="0"/>
        </a:xfrm>
      </p:grpSpPr>
      <p:pic>
        <p:nvPicPr>
          <p:cNvPr descr="databricks_logoTM_rev_CMYK.eps" id="14" name="Shape 14"/>
          <p:cNvPicPr preferRelativeResize="0"/>
          <p:nvPr/>
        </p:nvPicPr>
        <p:blipFill rotWithShape="1">
          <a:blip r:embed="rId3">
            <a:alphaModFix/>
          </a:blip>
          <a:srcRect b="0" l="0" r="0" t="0"/>
          <a:stretch/>
        </p:blipFill>
        <p:spPr>
          <a:xfrm>
            <a:off x="8646585" y="5979583"/>
            <a:ext cx="2980266" cy="446616"/>
          </a:xfrm>
          <a:prstGeom prst="rect">
            <a:avLst/>
          </a:prstGeom>
          <a:noFill/>
          <a:ln>
            <a:noFill/>
          </a:ln>
        </p:spPr>
      </p:pic>
      <p:sp>
        <p:nvSpPr>
          <p:cNvPr id="15" name="Shape 15"/>
          <p:cNvSpPr txBox="1"/>
          <p:nvPr>
            <p:ph type="ctrTitle"/>
          </p:nvPr>
        </p:nvSpPr>
        <p:spPr>
          <a:xfrm>
            <a:off x="940741" y="2078366"/>
            <a:ext cx="10987852" cy="2484228"/>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None/>
              <a:defRPr b="0" i="0" sz="72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16" name="Shape 16"/>
          <p:cNvSpPr txBox="1"/>
          <p:nvPr>
            <p:ph idx="1" type="subTitle"/>
          </p:nvPr>
        </p:nvSpPr>
        <p:spPr>
          <a:xfrm>
            <a:off x="919457" y="5568882"/>
            <a:ext cx="8534399" cy="60515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Arial"/>
              <a:buNone/>
              <a:defRPr b="0" i="0" sz="3200" u="none" cap="none" strike="noStrike">
                <a:solidFill>
                  <a:schemeClr val="lt1"/>
                </a:solidFill>
                <a:latin typeface="Source Sans Pro"/>
                <a:ea typeface="Source Sans Pro"/>
                <a:cs typeface="Source Sans Pro"/>
                <a:sym typeface="Source Sans Pro"/>
              </a:defRPr>
            </a:lvl1pPr>
            <a:lvl2pPr indent="-12575" lvl="1" marL="609475" marR="0" rtl="0" algn="ctr">
              <a:lnSpc>
                <a:spcPct val="100000"/>
              </a:lnSpc>
              <a:spcBef>
                <a:spcPts val="540"/>
              </a:spcBef>
              <a:spcAft>
                <a:spcPts val="0"/>
              </a:spcAft>
              <a:buClr>
                <a:srgbClr val="888888"/>
              </a:buClr>
              <a:buFont typeface="Arial"/>
              <a:buNone/>
              <a:defRPr b="0" i="0" sz="2700" u="none" cap="none" strike="noStrike">
                <a:solidFill>
                  <a:srgbClr val="888888"/>
                </a:solidFill>
                <a:latin typeface="Source Sans Pro"/>
                <a:ea typeface="Source Sans Pro"/>
                <a:cs typeface="Source Sans Pro"/>
                <a:sym typeface="Source Sans Pro"/>
              </a:defRPr>
            </a:lvl2pPr>
            <a:lvl3pPr indent="-12459" lvl="2" marL="1218960" marR="0" rtl="0" algn="ctr">
              <a:lnSpc>
                <a:spcPct val="100000"/>
              </a:lnSpc>
              <a:spcBef>
                <a:spcPts val="480"/>
              </a:spcBef>
              <a:spcAft>
                <a:spcPts val="0"/>
              </a:spcAft>
              <a:buClr>
                <a:srgbClr val="888888"/>
              </a:buClr>
              <a:buFont typeface="Merriweather Sans"/>
              <a:buNone/>
              <a:defRPr b="0" i="0" sz="2400" u="none" cap="none" strike="noStrike">
                <a:solidFill>
                  <a:srgbClr val="888888"/>
                </a:solidFill>
                <a:latin typeface="Source Sans Pro"/>
                <a:ea typeface="Source Sans Pro"/>
                <a:cs typeface="Source Sans Pro"/>
                <a:sym typeface="Source Sans Pro"/>
              </a:defRPr>
            </a:lvl3pPr>
            <a:lvl4pPr indent="-12337" lvl="3" marL="1828437"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Source Sans Pro"/>
                <a:ea typeface="Source Sans Pro"/>
                <a:cs typeface="Source Sans Pro"/>
                <a:sym typeface="Source Sans Pro"/>
              </a:defRPr>
            </a:lvl4pPr>
            <a:lvl5pPr indent="-12218" lvl="4" marL="2437918" marR="0" rtl="0" algn="ctr">
              <a:lnSpc>
                <a:spcPct val="100000"/>
              </a:lnSpc>
              <a:spcBef>
                <a:spcPts val="420"/>
              </a:spcBef>
              <a:spcAft>
                <a:spcPts val="0"/>
              </a:spcAft>
              <a:buClr>
                <a:srgbClr val="888888"/>
              </a:buClr>
              <a:buFont typeface="Merriweather Sans"/>
              <a:buNone/>
              <a:defRPr b="0" i="0" sz="2100" u="none" cap="none" strike="noStrike">
                <a:solidFill>
                  <a:srgbClr val="888888"/>
                </a:solidFill>
                <a:latin typeface="Source Sans Pro"/>
                <a:ea typeface="Source Sans Pro"/>
                <a:cs typeface="Source Sans Pro"/>
                <a:sym typeface="Source Sans Pro"/>
              </a:defRPr>
            </a:lvl5pPr>
            <a:lvl6pPr indent="-12092" lvl="5" marL="3047392" marR="0" rtl="0" algn="ctr">
              <a:spcBef>
                <a:spcPts val="540"/>
              </a:spcBef>
              <a:buClr>
                <a:srgbClr val="888888"/>
              </a:buClr>
              <a:buFont typeface="Arial"/>
              <a:buNone/>
              <a:defRPr b="0" i="0" sz="2700" u="none" cap="none" strike="noStrike">
                <a:solidFill>
                  <a:srgbClr val="888888"/>
                </a:solidFill>
                <a:latin typeface="Calibri"/>
                <a:ea typeface="Calibri"/>
                <a:cs typeface="Calibri"/>
                <a:sym typeface="Calibri"/>
              </a:defRPr>
            </a:lvl6pPr>
            <a:lvl7pPr indent="-11967" lvl="6" marL="3656867" marR="0" rtl="0" algn="ctr">
              <a:spcBef>
                <a:spcPts val="540"/>
              </a:spcBef>
              <a:buClr>
                <a:srgbClr val="888888"/>
              </a:buClr>
              <a:buFont typeface="Arial"/>
              <a:buNone/>
              <a:defRPr b="0" i="0" sz="2700" u="none" cap="none" strike="noStrike">
                <a:solidFill>
                  <a:srgbClr val="888888"/>
                </a:solidFill>
                <a:latin typeface="Calibri"/>
                <a:ea typeface="Calibri"/>
                <a:cs typeface="Calibri"/>
                <a:sym typeface="Calibri"/>
              </a:defRPr>
            </a:lvl7pPr>
            <a:lvl8pPr indent="-11846" lvl="7" marL="4266347" marR="0" rtl="0" algn="ctr">
              <a:spcBef>
                <a:spcPts val="540"/>
              </a:spcBef>
              <a:buClr>
                <a:srgbClr val="888888"/>
              </a:buClr>
              <a:buFont typeface="Arial"/>
              <a:buNone/>
              <a:defRPr b="0" i="0" sz="2700" u="none" cap="none" strike="noStrike">
                <a:solidFill>
                  <a:srgbClr val="888888"/>
                </a:solidFill>
                <a:latin typeface="Calibri"/>
                <a:ea typeface="Calibri"/>
                <a:cs typeface="Calibri"/>
                <a:sym typeface="Calibri"/>
              </a:defRPr>
            </a:lvl8pPr>
            <a:lvl9pPr indent="-11724" lvl="8" marL="4875825" marR="0" rtl="0" algn="ctr">
              <a:spcBef>
                <a:spcPts val="540"/>
              </a:spcBef>
              <a:buClr>
                <a:srgbClr val="888888"/>
              </a:buClr>
              <a:buFont typeface="Arial"/>
              <a:buNone/>
              <a:defRPr b="0" i="0" sz="2700" u="none" cap="none" strike="noStrike">
                <a:solidFill>
                  <a:srgbClr val="888888"/>
                </a:solidFill>
                <a:latin typeface="Calibri"/>
                <a:ea typeface="Calibri"/>
                <a:cs typeface="Calibri"/>
                <a:sym typeface="Calibri"/>
              </a:defRPr>
            </a:lvl9pPr>
          </a:lstStyle>
          <a:p/>
        </p:txBody>
      </p:sp>
      <p:sp>
        <p:nvSpPr>
          <p:cNvPr id="17" name="Shape 17"/>
          <p:cNvSpPr txBox="1"/>
          <p:nvPr>
            <p:ph idx="2" type="body"/>
          </p:nvPr>
        </p:nvSpPr>
        <p:spPr>
          <a:xfrm>
            <a:off x="916988" y="6084716"/>
            <a:ext cx="8595783" cy="591261"/>
          </a:xfrm>
          <a:prstGeom prst="rect">
            <a:avLst/>
          </a:prstGeom>
          <a:noFill/>
          <a:ln>
            <a:noFill/>
          </a:ln>
        </p:spPr>
        <p:txBody>
          <a:bodyPr anchorCtr="0" anchor="t" bIns="91425" lIns="91425" rIns="91425" tIns="91425"/>
          <a:lstStyle>
            <a:lvl1pPr indent="0" lvl="0" marL="0" marR="0" rtl="0" algn="l">
              <a:lnSpc>
                <a:spcPct val="100000"/>
              </a:lnSpc>
              <a:spcBef>
                <a:spcPts val="380"/>
              </a:spcBef>
              <a:spcAft>
                <a:spcPts val="0"/>
              </a:spcAft>
              <a:buClr>
                <a:schemeClr val="lt1"/>
              </a:buClr>
              <a:buFont typeface="Arial"/>
              <a:buNone/>
              <a:defRPr b="0" i="0" sz="1900" u="none" cap="none" strike="noStrike">
                <a:solidFill>
                  <a:schemeClr val="lt1"/>
                </a:solidFill>
                <a:latin typeface="Source Sans Pro"/>
                <a:ea typeface="Source Sans Pro"/>
                <a:cs typeface="Source Sans Pro"/>
                <a:sym typeface="Source Sans Pro"/>
              </a:defRPr>
            </a:lvl1pPr>
            <a:lvl2pPr indent="-89006" lvl="1" marL="535411"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2pPr>
            <a:lvl3pPr indent="-121305" lvl="2" marL="992525" marR="0" rtl="0" algn="l">
              <a:lnSpc>
                <a:spcPct val="100000"/>
              </a:lnSpc>
              <a:spcBef>
                <a:spcPts val="480"/>
              </a:spcBef>
              <a:spcAft>
                <a:spcPts val="0"/>
              </a:spcAft>
              <a:buClr>
                <a:srgbClr val="3F3F3F"/>
              </a:buClr>
              <a:buSzPct val="80000"/>
              <a:buFont typeface="Merriweather Sans"/>
              <a:buChar char="–"/>
              <a:defRPr b="0" i="0" sz="2400" u="none" cap="none" strike="noStrike">
                <a:solidFill>
                  <a:srgbClr val="3F3F3F"/>
                </a:solidFill>
                <a:latin typeface="Source Sans Pro"/>
                <a:ea typeface="Source Sans Pro"/>
                <a:cs typeface="Source Sans Pro"/>
                <a:sym typeface="Source Sans Pro"/>
              </a:defRPr>
            </a:lvl3pPr>
            <a:lvl4pPr indent="-103883" lvl="3" marL="1295144" marR="0" rtl="0" algn="l">
              <a:lnSpc>
                <a:spcPct val="100000"/>
              </a:lnSpc>
              <a:spcBef>
                <a:spcPts val="480"/>
              </a:spcBef>
              <a:spcAft>
                <a:spcPts val="0"/>
              </a:spcAft>
              <a:buClr>
                <a:srgbClr val="3F3F3F"/>
              </a:buClr>
              <a:buSzPct val="90000"/>
              <a:buFont typeface="Arial"/>
              <a:buChar char="•"/>
              <a:defRPr b="0" i="0" sz="2400" u="none" cap="none" strike="noStrike">
                <a:solidFill>
                  <a:srgbClr val="3F3F3F"/>
                </a:solidFill>
                <a:latin typeface="Source Sans Pro"/>
                <a:ea typeface="Source Sans Pro"/>
                <a:cs typeface="Source Sans Pro"/>
                <a:sym typeface="Source Sans Pro"/>
              </a:defRPr>
            </a:lvl4pPr>
            <a:lvl5pPr indent="-130082" lvl="4" marL="1519463" marR="0" rtl="0" algn="l">
              <a:lnSpc>
                <a:spcPct val="100000"/>
              </a:lnSpc>
              <a:spcBef>
                <a:spcPts val="420"/>
              </a:spcBef>
              <a:spcAft>
                <a:spcPts val="0"/>
              </a:spcAft>
              <a:buClr>
                <a:srgbClr val="3F3F3F"/>
              </a:buClr>
              <a:buSzPct val="79999"/>
              <a:buFont typeface="Merriweather Sans"/>
              <a:buChar char="–"/>
              <a:defRPr b="0" i="0" sz="2100" u="none" cap="none" strike="noStrike">
                <a:solidFill>
                  <a:srgbClr val="3F3F3F"/>
                </a:solidFill>
                <a:latin typeface="Source Sans Pro"/>
                <a:ea typeface="Source Sans Pro"/>
                <a:cs typeface="Source Sans Pro"/>
                <a:sym typeface="Source Sans Pro"/>
              </a:defRPr>
            </a:lvl5pPr>
            <a:lvl6pPr indent="-145377" lvl="5" marL="335212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6pPr>
            <a:lvl7pPr indent="-145260" lvl="6" marL="3961610"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7pPr>
            <a:lvl8pPr indent="-145138" lvl="7" marL="457108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8pPr>
            <a:lvl9pPr indent="-145015" lvl="8" marL="518056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60" name="Shape 60"/>
        <p:cNvGrpSpPr/>
        <p:nvPr/>
      </p:nvGrpSpPr>
      <p:grpSpPr>
        <a:xfrm>
          <a:off x="0" y="0"/>
          <a:ext cx="0" cy="0"/>
          <a:chOff x="0" y="0"/>
          <a:chExt cx="0" cy="0"/>
        </a:xfrm>
      </p:grpSpPr>
      <p:pic>
        <p:nvPicPr>
          <p:cNvPr descr="01_FLASHLIGHT_exploration.png" id="61" name="Shape 61"/>
          <p:cNvPicPr preferRelativeResize="0"/>
          <p:nvPr/>
        </p:nvPicPr>
        <p:blipFill rotWithShape="1">
          <a:blip r:embed="rId2">
            <a:alphaModFix/>
          </a:blip>
          <a:srcRect b="0" l="0" r="0" t="0"/>
          <a:stretch/>
        </p:blipFill>
        <p:spPr>
          <a:xfrm>
            <a:off x="1128184" y="1316569"/>
            <a:ext cx="1456267" cy="1456267"/>
          </a:xfrm>
          <a:prstGeom prst="rect">
            <a:avLst/>
          </a:prstGeom>
          <a:noFill/>
          <a:ln>
            <a:noFill/>
          </a:ln>
        </p:spPr>
      </p:pic>
      <p:pic>
        <p:nvPicPr>
          <p:cNvPr descr="02_CLOUDCLUSTER_managedclusters.png" id="62" name="Shape 62"/>
          <p:cNvPicPr preferRelativeResize="0"/>
          <p:nvPr/>
        </p:nvPicPr>
        <p:blipFill rotWithShape="1">
          <a:blip r:embed="rId3">
            <a:alphaModFix/>
          </a:blip>
          <a:srcRect b="0" l="0" r="0" t="0"/>
          <a:stretch/>
        </p:blipFill>
        <p:spPr>
          <a:xfrm>
            <a:off x="2584450" y="1341971"/>
            <a:ext cx="1430866" cy="1430866"/>
          </a:xfrm>
          <a:prstGeom prst="rect">
            <a:avLst/>
          </a:prstGeom>
          <a:noFill/>
          <a:ln>
            <a:noFill/>
          </a:ln>
        </p:spPr>
      </p:pic>
      <p:pic>
        <p:nvPicPr>
          <p:cNvPr descr="03_PIPELINES.png" id="63" name="Shape 63"/>
          <p:cNvPicPr preferRelativeResize="0"/>
          <p:nvPr/>
        </p:nvPicPr>
        <p:blipFill rotWithShape="1">
          <a:blip r:embed="rId4">
            <a:alphaModFix/>
          </a:blip>
          <a:srcRect b="0" l="0" r="0" t="0"/>
          <a:stretch/>
        </p:blipFill>
        <p:spPr>
          <a:xfrm>
            <a:off x="4085169" y="1341971"/>
            <a:ext cx="1430866" cy="1430866"/>
          </a:xfrm>
          <a:prstGeom prst="rect">
            <a:avLst/>
          </a:prstGeom>
          <a:noFill/>
          <a:ln>
            <a:noFill/>
          </a:ln>
        </p:spPr>
      </p:pic>
      <p:pic>
        <p:nvPicPr>
          <p:cNvPr descr="04_THIRDPARTY.png" id="64" name="Shape 64"/>
          <p:cNvPicPr preferRelativeResize="0"/>
          <p:nvPr/>
        </p:nvPicPr>
        <p:blipFill rotWithShape="1">
          <a:blip r:embed="rId5">
            <a:alphaModFix/>
          </a:blip>
          <a:srcRect b="0" l="0" r="0" t="0"/>
          <a:stretch/>
        </p:blipFill>
        <p:spPr>
          <a:xfrm>
            <a:off x="5458901" y="1341978"/>
            <a:ext cx="1443567" cy="1443567"/>
          </a:xfrm>
          <a:prstGeom prst="rect">
            <a:avLst/>
          </a:prstGeom>
          <a:noFill/>
          <a:ln>
            <a:noFill/>
          </a:ln>
        </p:spPr>
      </p:pic>
      <p:pic>
        <p:nvPicPr>
          <p:cNvPr descr="05_UNIFIED_PLATFORM_knot.eps.png" id="65" name="Shape 65"/>
          <p:cNvPicPr preferRelativeResize="0"/>
          <p:nvPr/>
        </p:nvPicPr>
        <p:blipFill rotWithShape="1">
          <a:blip r:embed="rId6">
            <a:alphaModFix/>
          </a:blip>
          <a:srcRect b="0" l="0" r="0" t="0"/>
          <a:stretch/>
        </p:blipFill>
        <p:spPr>
          <a:xfrm>
            <a:off x="7425267" y="1261537"/>
            <a:ext cx="1526117" cy="1526117"/>
          </a:xfrm>
          <a:prstGeom prst="rect">
            <a:avLst/>
          </a:prstGeom>
          <a:noFill/>
          <a:ln>
            <a:noFill/>
          </a:ln>
        </p:spPr>
      </p:pic>
      <p:pic>
        <p:nvPicPr>
          <p:cNvPr descr="06_COMMUNITY.png" id="66" name="Shape 66"/>
          <p:cNvPicPr preferRelativeResize="0"/>
          <p:nvPr/>
        </p:nvPicPr>
        <p:blipFill rotWithShape="1">
          <a:blip r:embed="rId7">
            <a:alphaModFix/>
          </a:blip>
          <a:srcRect b="0" l="0" r="0" t="0"/>
          <a:stretch/>
        </p:blipFill>
        <p:spPr>
          <a:xfrm>
            <a:off x="9093217" y="1420295"/>
            <a:ext cx="1316567" cy="1316567"/>
          </a:xfrm>
          <a:prstGeom prst="rect">
            <a:avLst/>
          </a:prstGeom>
          <a:noFill/>
          <a:ln>
            <a:noFill/>
          </a:ln>
        </p:spPr>
      </p:pic>
      <p:pic>
        <p:nvPicPr>
          <p:cNvPr descr="07_LIBRARIES.png" id="67" name="Shape 67"/>
          <p:cNvPicPr preferRelativeResize="0"/>
          <p:nvPr/>
        </p:nvPicPr>
        <p:blipFill rotWithShape="1">
          <a:blip r:embed="rId8">
            <a:alphaModFix/>
          </a:blip>
          <a:srcRect b="0" l="0" r="0" t="0"/>
          <a:stretch/>
        </p:blipFill>
        <p:spPr>
          <a:xfrm>
            <a:off x="10551600" y="1369504"/>
            <a:ext cx="1458383" cy="1458383"/>
          </a:xfrm>
          <a:prstGeom prst="rect">
            <a:avLst/>
          </a:prstGeom>
          <a:noFill/>
          <a:ln>
            <a:noFill/>
          </a:ln>
        </p:spPr>
      </p:pic>
      <p:pic>
        <p:nvPicPr>
          <p:cNvPr descr="08_LOGO_BUG.png" id="68" name="Shape 68"/>
          <p:cNvPicPr preferRelativeResize="0"/>
          <p:nvPr/>
        </p:nvPicPr>
        <p:blipFill rotWithShape="1">
          <a:blip r:embed="rId9">
            <a:alphaModFix/>
          </a:blip>
          <a:srcRect b="0" l="0" r="0" t="0"/>
          <a:stretch/>
        </p:blipFill>
        <p:spPr>
          <a:xfrm>
            <a:off x="7476068" y="4565660"/>
            <a:ext cx="1430866" cy="1430866"/>
          </a:xfrm>
          <a:prstGeom prst="rect">
            <a:avLst/>
          </a:prstGeom>
          <a:noFill/>
          <a:ln>
            <a:noFill/>
          </a:ln>
        </p:spPr>
      </p:pic>
      <p:pic>
        <p:nvPicPr>
          <p:cNvPr descr="09_EXPLORE_LANGUAGE.png" id="69" name="Shape 69"/>
          <p:cNvPicPr preferRelativeResize="0"/>
          <p:nvPr/>
        </p:nvPicPr>
        <p:blipFill rotWithShape="1">
          <a:blip r:embed="rId10">
            <a:alphaModFix/>
          </a:blip>
          <a:srcRect b="0" l="0" r="0" t="0"/>
          <a:stretch/>
        </p:blipFill>
        <p:spPr>
          <a:xfrm>
            <a:off x="1064683" y="3100916"/>
            <a:ext cx="1439332" cy="1439332"/>
          </a:xfrm>
          <a:prstGeom prst="rect">
            <a:avLst/>
          </a:prstGeom>
          <a:noFill/>
          <a:ln>
            <a:noFill/>
          </a:ln>
        </p:spPr>
      </p:pic>
      <p:pic>
        <p:nvPicPr>
          <p:cNvPr descr="10_COLLABORATE.png" id="70" name="Shape 70"/>
          <p:cNvPicPr preferRelativeResize="0"/>
          <p:nvPr/>
        </p:nvPicPr>
        <p:blipFill rotWithShape="1">
          <a:blip r:embed="rId11">
            <a:alphaModFix/>
          </a:blip>
          <a:srcRect b="0" l="0" r="0" t="0"/>
          <a:stretch/>
        </p:blipFill>
        <p:spPr>
          <a:xfrm>
            <a:off x="2611966" y="3117850"/>
            <a:ext cx="1318684" cy="1318683"/>
          </a:xfrm>
          <a:prstGeom prst="rect">
            <a:avLst/>
          </a:prstGeom>
          <a:noFill/>
          <a:ln>
            <a:noFill/>
          </a:ln>
        </p:spPr>
      </p:pic>
      <p:pic>
        <p:nvPicPr>
          <p:cNvPr descr="11_CHART_visualize.png" id="71" name="Shape 71"/>
          <p:cNvPicPr preferRelativeResize="0"/>
          <p:nvPr/>
        </p:nvPicPr>
        <p:blipFill rotWithShape="1">
          <a:blip r:embed="rId12">
            <a:alphaModFix/>
          </a:blip>
          <a:srcRect b="0" l="0" r="0" t="0"/>
          <a:stretch/>
        </p:blipFill>
        <p:spPr>
          <a:xfrm>
            <a:off x="4140201" y="3189825"/>
            <a:ext cx="1318684" cy="1318683"/>
          </a:xfrm>
          <a:prstGeom prst="rect">
            <a:avLst/>
          </a:prstGeom>
          <a:noFill/>
          <a:ln>
            <a:noFill/>
          </a:ln>
        </p:spPr>
      </p:pic>
      <p:pic>
        <p:nvPicPr>
          <p:cNvPr descr="12_DASHBOARD.png" id="72" name="Shape 72"/>
          <p:cNvPicPr preferRelativeResize="0"/>
          <p:nvPr/>
        </p:nvPicPr>
        <p:blipFill rotWithShape="1">
          <a:blip r:embed="rId13">
            <a:alphaModFix/>
          </a:blip>
          <a:srcRect b="0" l="0" r="0" t="0"/>
          <a:stretch/>
        </p:blipFill>
        <p:spPr>
          <a:xfrm>
            <a:off x="5524500" y="3175000"/>
            <a:ext cx="1297517" cy="1295400"/>
          </a:xfrm>
          <a:prstGeom prst="rect">
            <a:avLst/>
          </a:prstGeom>
          <a:noFill/>
          <a:ln>
            <a:noFill/>
          </a:ln>
        </p:spPr>
      </p:pic>
      <p:pic>
        <p:nvPicPr>
          <p:cNvPr descr="13_CLUSTERS.png" id="73" name="Shape 73"/>
          <p:cNvPicPr preferRelativeResize="0"/>
          <p:nvPr/>
        </p:nvPicPr>
        <p:blipFill rotWithShape="1">
          <a:blip r:embed="rId14">
            <a:alphaModFix/>
          </a:blip>
          <a:srcRect b="0" l="0" r="0" t="0"/>
          <a:stretch/>
        </p:blipFill>
        <p:spPr>
          <a:xfrm>
            <a:off x="1113366" y="4737103"/>
            <a:ext cx="1471083" cy="1471083"/>
          </a:xfrm>
          <a:prstGeom prst="rect">
            <a:avLst/>
          </a:prstGeom>
          <a:noFill/>
          <a:ln>
            <a:noFill/>
          </a:ln>
        </p:spPr>
      </p:pic>
      <p:pic>
        <p:nvPicPr>
          <p:cNvPr descr="14_WAND_PowerSpark.png" id="74" name="Shape 74"/>
          <p:cNvPicPr preferRelativeResize="0"/>
          <p:nvPr/>
        </p:nvPicPr>
        <p:blipFill rotWithShape="1">
          <a:blip r:embed="rId15">
            <a:alphaModFix/>
          </a:blip>
          <a:srcRect b="0" l="0" r="0" t="0"/>
          <a:stretch/>
        </p:blipFill>
        <p:spPr>
          <a:xfrm>
            <a:off x="2605616" y="4739217"/>
            <a:ext cx="1397000" cy="1397000"/>
          </a:xfrm>
          <a:prstGeom prst="rect">
            <a:avLst/>
          </a:prstGeom>
          <a:noFill/>
          <a:ln>
            <a:noFill/>
          </a:ln>
        </p:spPr>
      </p:pic>
      <p:pic>
        <p:nvPicPr>
          <p:cNvPr descr="15_IMPORT_CLOUD.png" id="75" name="Shape 75"/>
          <p:cNvPicPr preferRelativeResize="0"/>
          <p:nvPr/>
        </p:nvPicPr>
        <p:blipFill rotWithShape="1">
          <a:blip r:embed="rId16">
            <a:alphaModFix/>
          </a:blip>
          <a:srcRect b="0" l="0" r="0" t="0"/>
          <a:stretch/>
        </p:blipFill>
        <p:spPr>
          <a:xfrm>
            <a:off x="4110569" y="4737112"/>
            <a:ext cx="1380066" cy="1380066"/>
          </a:xfrm>
          <a:prstGeom prst="rect">
            <a:avLst/>
          </a:prstGeom>
          <a:noFill/>
          <a:ln>
            <a:noFill/>
          </a:ln>
        </p:spPr>
      </p:pic>
      <p:pic>
        <p:nvPicPr>
          <p:cNvPr descr="16_CALENDAR_schedule.png" id="76" name="Shape 76"/>
          <p:cNvPicPr preferRelativeResize="0"/>
          <p:nvPr/>
        </p:nvPicPr>
        <p:blipFill rotWithShape="1">
          <a:blip r:embed="rId17">
            <a:alphaModFix/>
          </a:blip>
          <a:srcRect b="0" l="0" r="0" t="0"/>
          <a:stretch/>
        </p:blipFill>
        <p:spPr>
          <a:xfrm>
            <a:off x="7552267" y="3191950"/>
            <a:ext cx="1297517" cy="1299632"/>
          </a:xfrm>
          <a:prstGeom prst="rect">
            <a:avLst/>
          </a:prstGeom>
          <a:noFill/>
          <a:ln>
            <a:noFill/>
          </a:ln>
        </p:spPr>
      </p:pic>
      <p:pic>
        <p:nvPicPr>
          <p:cNvPr descr="17_CHECKLIST_monitor.png" id="77" name="Shape 77"/>
          <p:cNvPicPr preferRelativeResize="0"/>
          <p:nvPr/>
        </p:nvPicPr>
        <p:blipFill rotWithShape="1">
          <a:blip r:embed="rId18">
            <a:alphaModFix/>
          </a:blip>
          <a:srcRect b="0" l="0" r="0" t="0"/>
          <a:stretch/>
        </p:blipFill>
        <p:spPr>
          <a:xfrm>
            <a:off x="9116500" y="3189833"/>
            <a:ext cx="1375833" cy="1375833"/>
          </a:xfrm>
          <a:prstGeom prst="rect">
            <a:avLst/>
          </a:prstGeom>
          <a:noFill/>
          <a:ln>
            <a:noFill/>
          </a:ln>
        </p:spPr>
      </p:pic>
      <p:sp>
        <p:nvSpPr>
          <p:cNvPr id="78" name="Shape 78"/>
          <p:cNvSpPr txBox="1"/>
          <p:nvPr/>
        </p:nvSpPr>
        <p:spPr>
          <a:xfrm>
            <a:off x="1371601" y="2504022"/>
            <a:ext cx="977145"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Exploration</a:t>
            </a:r>
          </a:p>
        </p:txBody>
      </p:sp>
      <p:sp>
        <p:nvSpPr>
          <p:cNvPr id="79" name="Shape 79"/>
          <p:cNvSpPr txBox="1"/>
          <p:nvPr/>
        </p:nvSpPr>
        <p:spPr>
          <a:xfrm>
            <a:off x="2611975" y="2504021"/>
            <a:ext cx="1387515"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Managed Clusters</a:t>
            </a:r>
          </a:p>
        </p:txBody>
      </p:sp>
      <p:sp>
        <p:nvSpPr>
          <p:cNvPr id="80" name="Shape 80"/>
          <p:cNvSpPr txBox="1"/>
          <p:nvPr/>
        </p:nvSpPr>
        <p:spPr>
          <a:xfrm>
            <a:off x="4415376" y="2504021"/>
            <a:ext cx="848906"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Pipelines</a:t>
            </a:r>
          </a:p>
        </p:txBody>
      </p:sp>
      <p:sp>
        <p:nvSpPr>
          <p:cNvPr id="81" name="Shape 81"/>
          <p:cNvSpPr txBox="1"/>
          <p:nvPr/>
        </p:nvSpPr>
        <p:spPr>
          <a:xfrm>
            <a:off x="5628228" y="2504021"/>
            <a:ext cx="1131033"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3</a:t>
            </a:r>
            <a:r>
              <a:rPr baseline="30000" lang="en-US" sz="1200">
                <a:solidFill>
                  <a:schemeClr val="dk1"/>
                </a:solidFill>
                <a:latin typeface="Source Sans Pro"/>
                <a:ea typeface="Source Sans Pro"/>
                <a:cs typeface="Source Sans Pro"/>
                <a:sym typeface="Source Sans Pro"/>
              </a:rPr>
              <a:t>rd</a:t>
            </a:r>
            <a:r>
              <a:rPr lang="en-US" sz="1200">
                <a:solidFill>
                  <a:schemeClr val="dk1"/>
                </a:solidFill>
                <a:latin typeface="Source Sans Pro"/>
                <a:ea typeface="Source Sans Pro"/>
                <a:cs typeface="Source Sans Pro"/>
                <a:sym typeface="Source Sans Pro"/>
              </a:rPr>
              <a:t> Party Apps</a:t>
            </a:r>
          </a:p>
        </p:txBody>
      </p:sp>
      <p:sp>
        <p:nvSpPr>
          <p:cNvPr id="82" name="Shape 82"/>
          <p:cNvSpPr txBox="1"/>
          <p:nvPr/>
        </p:nvSpPr>
        <p:spPr>
          <a:xfrm>
            <a:off x="9266778" y="2504021"/>
            <a:ext cx="978838"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Community</a:t>
            </a:r>
          </a:p>
        </p:txBody>
      </p:sp>
      <p:sp>
        <p:nvSpPr>
          <p:cNvPr id="83" name="Shape 83"/>
          <p:cNvSpPr txBox="1"/>
          <p:nvPr/>
        </p:nvSpPr>
        <p:spPr>
          <a:xfrm>
            <a:off x="1462628" y="5810253"/>
            <a:ext cx="771962"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Clusters</a:t>
            </a:r>
          </a:p>
        </p:txBody>
      </p:sp>
      <p:sp>
        <p:nvSpPr>
          <p:cNvPr id="84" name="Shape 84"/>
          <p:cNvSpPr txBox="1"/>
          <p:nvPr/>
        </p:nvSpPr>
        <p:spPr>
          <a:xfrm>
            <a:off x="9249849" y="4288373"/>
            <a:ext cx="1246450"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Monitor Results</a:t>
            </a:r>
          </a:p>
        </p:txBody>
      </p:sp>
      <p:sp>
        <p:nvSpPr>
          <p:cNvPr id="85" name="Shape 85"/>
          <p:cNvSpPr txBox="1"/>
          <p:nvPr/>
        </p:nvSpPr>
        <p:spPr>
          <a:xfrm>
            <a:off x="7476074" y="4288373"/>
            <a:ext cx="1528578"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Schedule Workflows </a:t>
            </a:r>
          </a:p>
        </p:txBody>
      </p:sp>
      <p:sp>
        <p:nvSpPr>
          <p:cNvPr id="86" name="Shape 86"/>
          <p:cNvSpPr txBox="1"/>
          <p:nvPr/>
        </p:nvSpPr>
        <p:spPr>
          <a:xfrm>
            <a:off x="4345521" y="5806021"/>
            <a:ext cx="996073"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Import Data</a:t>
            </a:r>
          </a:p>
        </p:txBody>
      </p:sp>
      <p:sp>
        <p:nvSpPr>
          <p:cNvPr id="87" name="Shape 87"/>
          <p:cNvSpPr txBox="1"/>
          <p:nvPr/>
        </p:nvSpPr>
        <p:spPr>
          <a:xfrm>
            <a:off x="2683944" y="5810253"/>
            <a:ext cx="1195154"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Power of Spark</a:t>
            </a:r>
          </a:p>
        </p:txBody>
      </p:sp>
      <p:sp>
        <p:nvSpPr>
          <p:cNvPr id="88" name="Shape 88"/>
          <p:cNvSpPr txBox="1"/>
          <p:nvPr/>
        </p:nvSpPr>
        <p:spPr>
          <a:xfrm>
            <a:off x="2743210" y="4273553"/>
            <a:ext cx="989969"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Collaborate</a:t>
            </a:r>
          </a:p>
        </p:txBody>
      </p:sp>
      <p:sp>
        <p:nvSpPr>
          <p:cNvPr id="89" name="Shape 89"/>
          <p:cNvSpPr txBox="1"/>
          <p:nvPr/>
        </p:nvSpPr>
        <p:spPr>
          <a:xfrm>
            <a:off x="5818719" y="4273553"/>
            <a:ext cx="720666"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Publish</a:t>
            </a:r>
          </a:p>
        </p:txBody>
      </p:sp>
      <p:sp>
        <p:nvSpPr>
          <p:cNvPr id="90" name="Shape 90"/>
          <p:cNvSpPr txBox="1"/>
          <p:nvPr/>
        </p:nvSpPr>
        <p:spPr>
          <a:xfrm>
            <a:off x="4449235" y="4273553"/>
            <a:ext cx="797610"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Visualize</a:t>
            </a:r>
          </a:p>
        </p:txBody>
      </p:sp>
      <p:sp>
        <p:nvSpPr>
          <p:cNvPr id="91" name="Shape 91"/>
          <p:cNvSpPr txBox="1"/>
          <p:nvPr/>
        </p:nvSpPr>
        <p:spPr>
          <a:xfrm>
            <a:off x="1358900" y="4273557"/>
            <a:ext cx="874554"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Language</a:t>
            </a:r>
          </a:p>
        </p:txBody>
      </p:sp>
      <p:sp>
        <p:nvSpPr>
          <p:cNvPr id="92" name="Shape 92"/>
          <p:cNvSpPr txBox="1"/>
          <p:nvPr/>
        </p:nvSpPr>
        <p:spPr>
          <a:xfrm>
            <a:off x="10938935" y="2504021"/>
            <a:ext cx="810434"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Libraries</a:t>
            </a:r>
          </a:p>
        </p:txBody>
      </p:sp>
      <p:sp>
        <p:nvSpPr>
          <p:cNvPr id="93" name="Shape 93"/>
          <p:cNvSpPr txBox="1"/>
          <p:nvPr/>
        </p:nvSpPr>
        <p:spPr>
          <a:xfrm>
            <a:off x="7600959" y="2504021"/>
            <a:ext cx="1272098"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Unified Platform</a:t>
            </a:r>
          </a:p>
        </p:txBody>
      </p:sp>
      <p:sp>
        <p:nvSpPr>
          <p:cNvPr id="94" name="Shape 94"/>
          <p:cNvSpPr txBox="1"/>
          <p:nvPr/>
        </p:nvSpPr>
        <p:spPr>
          <a:xfrm>
            <a:off x="7833792" y="5736173"/>
            <a:ext cx="848906" cy="307754"/>
          </a:xfrm>
          <a:prstGeom prst="rect">
            <a:avLst/>
          </a:prstGeom>
          <a:noFill/>
          <a:ln>
            <a:noFill/>
          </a:ln>
        </p:spPr>
        <p:txBody>
          <a:bodyPr anchorCtr="0" anchor="t" bIns="60925" lIns="121875" rIns="121875" tIns="60925">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Logo Bug</a:t>
            </a:r>
          </a:p>
        </p:txBody>
      </p:sp>
      <p:sp>
        <p:nvSpPr>
          <p:cNvPr id="95" name="Shape 95"/>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rgbClr val="5F5F5F"/>
                </a:solidFill>
                <a:latin typeface="Source Sans Pro"/>
                <a:ea typeface="Source Sans Pro"/>
                <a:cs typeface="Source Sans Pro"/>
                <a:sym typeface="Source Sans Pro"/>
              </a:rPr>
              <a:t>‹#›</a:t>
            </a:fld>
          </a:p>
        </p:txBody>
      </p:sp>
      <p:pic>
        <p:nvPicPr>
          <p:cNvPr descr="databricks_logoTM_800px.png" id="96" name="Shape 96"/>
          <p:cNvPicPr preferRelativeResize="0"/>
          <p:nvPr/>
        </p:nvPicPr>
        <p:blipFill rotWithShape="1">
          <a:blip r:embed="rId19">
            <a:alphaModFix/>
          </a:blip>
          <a:srcRect b="0" l="0" r="0" t="0"/>
          <a:stretch/>
        </p:blipFill>
        <p:spPr>
          <a:xfrm>
            <a:off x="196163" y="6408812"/>
            <a:ext cx="1467150" cy="249416"/>
          </a:xfrm>
          <a:prstGeom prst="rect">
            <a:avLst/>
          </a:prstGeom>
          <a:noFill/>
          <a:ln>
            <a:noFill/>
          </a:ln>
        </p:spPr>
      </p:pic>
      <p:sp>
        <p:nvSpPr>
          <p:cNvPr id="97" name="Shape 97"/>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8" name="Shape 18"/>
        <p:cNvGrpSpPr/>
        <p:nvPr/>
      </p:nvGrpSpPr>
      <p:grpSpPr>
        <a:xfrm>
          <a:off x="0" y="0"/>
          <a:ext cx="0" cy="0"/>
          <a:chOff x="0" y="0"/>
          <a:chExt cx="0" cy="0"/>
        </a:xfrm>
      </p:grpSpPr>
      <p:sp>
        <p:nvSpPr>
          <p:cNvPr id="19" name="Shape 19"/>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20" name="Shape 20"/>
          <p:cNvSpPr txBox="1"/>
          <p:nvPr>
            <p:ph idx="1" type="body"/>
          </p:nvPr>
        </p:nvSpPr>
        <p:spPr>
          <a:xfrm>
            <a:off x="1261534" y="1750501"/>
            <a:ext cx="9563100" cy="4525433"/>
          </a:xfrm>
          <a:prstGeom prst="rect">
            <a:avLst/>
          </a:prstGeom>
          <a:noFill/>
          <a:ln>
            <a:noFill/>
          </a:ln>
        </p:spPr>
        <p:txBody>
          <a:bodyPr anchorCtr="0" anchor="t" bIns="91425" lIns="91425" rIns="91425" tIns="91425"/>
          <a:lstStyle>
            <a:lvl1pPr indent="-41444" lvl="0" marL="224324" marR="0" rtl="0" algn="l">
              <a:lnSpc>
                <a:spcPct val="100000"/>
              </a:lnSpc>
              <a:spcBef>
                <a:spcPts val="640"/>
              </a:spcBef>
              <a:spcAft>
                <a:spcPts val="0"/>
              </a:spcAft>
              <a:buClr>
                <a:srgbClr val="3F3F3F"/>
              </a:buClr>
              <a:buSzPct val="90000"/>
              <a:buFont typeface="Arial"/>
              <a:buChar char="•"/>
              <a:defRPr b="0" i="0" sz="3200" u="none" cap="none" strike="noStrike">
                <a:solidFill>
                  <a:srgbClr val="3F3F3F"/>
                </a:solidFill>
                <a:latin typeface="Source Sans Pro"/>
                <a:ea typeface="Source Sans Pro"/>
                <a:cs typeface="Source Sans Pro"/>
                <a:sym typeface="Source Sans Pro"/>
              </a:defRPr>
            </a:lvl1pPr>
            <a:lvl2pPr indent="-89006" lvl="1" marL="535411"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2pPr>
            <a:lvl3pPr indent="-121305" lvl="2" marL="992525" marR="0" rtl="0" algn="l">
              <a:lnSpc>
                <a:spcPct val="100000"/>
              </a:lnSpc>
              <a:spcBef>
                <a:spcPts val="480"/>
              </a:spcBef>
              <a:spcAft>
                <a:spcPts val="0"/>
              </a:spcAft>
              <a:buClr>
                <a:srgbClr val="3F3F3F"/>
              </a:buClr>
              <a:buSzPct val="80000"/>
              <a:buFont typeface="Merriweather Sans"/>
              <a:buChar char="–"/>
              <a:defRPr b="0" i="0" sz="2400" u="none" cap="none" strike="noStrike">
                <a:solidFill>
                  <a:srgbClr val="3F3F3F"/>
                </a:solidFill>
                <a:latin typeface="Source Sans Pro"/>
                <a:ea typeface="Source Sans Pro"/>
                <a:cs typeface="Source Sans Pro"/>
                <a:sym typeface="Source Sans Pro"/>
              </a:defRPr>
            </a:lvl3pPr>
            <a:lvl4pPr indent="-103883" lvl="3" marL="1295144" marR="0" rtl="0" algn="l">
              <a:lnSpc>
                <a:spcPct val="100000"/>
              </a:lnSpc>
              <a:spcBef>
                <a:spcPts val="480"/>
              </a:spcBef>
              <a:spcAft>
                <a:spcPts val="0"/>
              </a:spcAft>
              <a:buClr>
                <a:srgbClr val="3F3F3F"/>
              </a:buClr>
              <a:buSzPct val="90000"/>
              <a:buFont typeface="Arial"/>
              <a:buChar char="•"/>
              <a:defRPr b="0" i="0" sz="2400" u="none" cap="none" strike="noStrike">
                <a:solidFill>
                  <a:srgbClr val="3F3F3F"/>
                </a:solidFill>
                <a:latin typeface="Source Sans Pro"/>
                <a:ea typeface="Source Sans Pro"/>
                <a:cs typeface="Source Sans Pro"/>
                <a:sym typeface="Source Sans Pro"/>
              </a:defRPr>
            </a:lvl4pPr>
            <a:lvl5pPr indent="-130082" lvl="4" marL="1519463" marR="0" rtl="0" algn="l">
              <a:lnSpc>
                <a:spcPct val="100000"/>
              </a:lnSpc>
              <a:spcBef>
                <a:spcPts val="420"/>
              </a:spcBef>
              <a:spcAft>
                <a:spcPts val="0"/>
              </a:spcAft>
              <a:buClr>
                <a:srgbClr val="3F3F3F"/>
              </a:buClr>
              <a:buSzPct val="79999"/>
              <a:buFont typeface="Merriweather Sans"/>
              <a:buChar char="–"/>
              <a:defRPr b="0" i="0" sz="2100" u="none" cap="none" strike="noStrike">
                <a:solidFill>
                  <a:srgbClr val="3F3F3F"/>
                </a:solidFill>
                <a:latin typeface="Source Sans Pro"/>
                <a:ea typeface="Source Sans Pro"/>
                <a:cs typeface="Source Sans Pro"/>
                <a:sym typeface="Source Sans Pro"/>
              </a:defRPr>
            </a:lvl5pPr>
            <a:lvl6pPr indent="-145377" lvl="5" marL="335212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6pPr>
            <a:lvl7pPr indent="-145260" lvl="6" marL="3961610"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7pPr>
            <a:lvl8pPr indent="-145138" lvl="7" marL="457108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8pPr>
            <a:lvl9pPr indent="-145015" lvl="8" marL="518056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b="0" i="0" lang="en-US" sz="1600" u="none" cap="none" strike="noStrike">
                <a:solidFill>
                  <a:srgbClr val="5F5F5F"/>
                </a:solidFill>
                <a:latin typeface="Source Sans Pro"/>
                <a:ea typeface="Source Sans Pro"/>
                <a:cs typeface="Source Sans Pro"/>
                <a:sym typeface="Source Sans Pro"/>
              </a:rPr>
              <a:t>‹#›</a:t>
            </a:fld>
          </a:p>
        </p:txBody>
      </p:sp>
      <p:pic>
        <p:nvPicPr>
          <p:cNvPr descr="databricks_logoTM_800px.png" id="22" name="Shape 22"/>
          <p:cNvPicPr preferRelativeResize="0"/>
          <p:nvPr/>
        </p:nvPicPr>
        <p:blipFill rotWithShape="1">
          <a:blip r:embed="rId2">
            <a:alphaModFix/>
          </a:blip>
          <a:srcRect b="0" l="0" r="0" t="0"/>
          <a:stretch/>
        </p:blipFill>
        <p:spPr>
          <a:xfrm>
            <a:off x="196163" y="6408812"/>
            <a:ext cx="1467150" cy="2494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1_Comparison">
    <p:spTree>
      <p:nvGrpSpPr>
        <p:cNvPr id="23" name="Shape 23"/>
        <p:cNvGrpSpPr/>
        <p:nvPr/>
      </p:nvGrpSpPr>
      <p:grpSpPr>
        <a:xfrm>
          <a:off x="0" y="0"/>
          <a:ext cx="0" cy="0"/>
          <a:chOff x="0" y="0"/>
          <a:chExt cx="0" cy="0"/>
        </a:xfrm>
      </p:grpSpPr>
      <p:sp>
        <p:nvSpPr>
          <p:cNvPr id="24" name="Shape 24"/>
          <p:cNvSpPr txBox="1"/>
          <p:nvPr>
            <p:ph idx="1" type="body"/>
          </p:nvPr>
        </p:nvSpPr>
        <p:spPr>
          <a:xfrm>
            <a:off x="1241779" y="1714894"/>
            <a:ext cx="4749398" cy="639763"/>
          </a:xfrm>
          <a:prstGeom prst="rect">
            <a:avLst/>
          </a:prstGeom>
          <a:noFill/>
          <a:ln>
            <a:noFill/>
          </a:ln>
        </p:spPr>
        <p:txBody>
          <a:bodyPr anchorCtr="0" anchor="b" bIns="91425" lIns="91425" rIns="91425" tIns="91425"/>
          <a:lstStyle>
            <a:lvl1pPr indent="0" lvl="0" marL="0" marR="0" rtl="0" algn="l">
              <a:lnSpc>
                <a:spcPct val="100000"/>
              </a:lnSpc>
              <a:spcBef>
                <a:spcPts val="640"/>
              </a:spcBef>
              <a:spcAft>
                <a:spcPts val="0"/>
              </a:spcAft>
              <a:buClr>
                <a:srgbClr val="3F3F3F"/>
              </a:buClr>
              <a:buFont typeface="Arial"/>
              <a:buNone/>
              <a:defRPr b="0" i="0" sz="3200" u="none" cap="none" strike="noStrike">
                <a:solidFill>
                  <a:srgbClr val="3F3F3F"/>
                </a:solidFill>
                <a:latin typeface="Source Sans Pro"/>
                <a:ea typeface="Source Sans Pro"/>
                <a:cs typeface="Source Sans Pro"/>
                <a:sym typeface="Source Sans Pro"/>
              </a:defRPr>
            </a:lvl1pPr>
            <a:lvl2pPr indent="-89006" lvl="1" marL="535411"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2pPr>
            <a:lvl3pPr indent="-121305" lvl="2" marL="992525" marR="0" rtl="0" algn="l">
              <a:lnSpc>
                <a:spcPct val="100000"/>
              </a:lnSpc>
              <a:spcBef>
                <a:spcPts val="480"/>
              </a:spcBef>
              <a:spcAft>
                <a:spcPts val="0"/>
              </a:spcAft>
              <a:buClr>
                <a:srgbClr val="3F3F3F"/>
              </a:buClr>
              <a:buSzPct val="80000"/>
              <a:buFont typeface="Merriweather Sans"/>
              <a:buChar char="–"/>
              <a:defRPr b="0" i="0" sz="2400" u="none" cap="none" strike="noStrike">
                <a:solidFill>
                  <a:srgbClr val="3F3F3F"/>
                </a:solidFill>
                <a:latin typeface="Source Sans Pro"/>
                <a:ea typeface="Source Sans Pro"/>
                <a:cs typeface="Source Sans Pro"/>
                <a:sym typeface="Source Sans Pro"/>
              </a:defRPr>
            </a:lvl3pPr>
            <a:lvl4pPr indent="-103883" lvl="3" marL="1295144" marR="0" rtl="0" algn="l">
              <a:lnSpc>
                <a:spcPct val="100000"/>
              </a:lnSpc>
              <a:spcBef>
                <a:spcPts val="480"/>
              </a:spcBef>
              <a:spcAft>
                <a:spcPts val="0"/>
              </a:spcAft>
              <a:buClr>
                <a:srgbClr val="3F3F3F"/>
              </a:buClr>
              <a:buSzPct val="90000"/>
              <a:buFont typeface="Arial"/>
              <a:buChar char="•"/>
              <a:defRPr b="0" i="0" sz="2400" u="none" cap="none" strike="noStrike">
                <a:solidFill>
                  <a:srgbClr val="3F3F3F"/>
                </a:solidFill>
                <a:latin typeface="Source Sans Pro"/>
                <a:ea typeface="Source Sans Pro"/>
                <a:cs typeface="Source Sans Pro"/>
                <a:sym typeface="Source Sans Pro"/>
              </a:defRPr>
            </a:lvl4pPr>
            <a:lvl5pPr indent="-130082" lvl="4" marL="1519463" marR="0" rtl="0" algn="l">
              <a:lnSpc>
                <a:spcPct val="100000"/>
              </a:lnSpc>
              <a:spcBef>
                <a:spcPts val="420"/>
              </a:spcBef>
              <a:spcAft>
                <a:spcPts val="0"/>
              </a:spcAft>
              <a:buClr>
                <a:srgbClr val="3F3F3F"/>
              </a:buClr>
              <a:buSzPct val="79999"/>
              <a:buFont typeface="Merriweather Sans"/>
              <a:buChar char="–"/>
              <a:defRPr b="0" i="0" sz="2100" u="none" cap="none" strike="noStrike">
                <a:solidFill>
                  <a:srgbClr val="3F3F3F"/>
                </a:solidFill>
                <a:latin typeface="Source Sans Pro"/>
                <a:ea typeface="Source Sans Pro"/>
                <a:cs typeface="Source Sans Pro"/>
                <a:sym typeface="Source Sans Pro"/>
              </a:defRPr>
            </a:lvl5pPr>
            <a:lvl6pPr indent="-145377" lvl="5" marL="335212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6pPr>
            <a:lvl7pPr indent="-145260" lvl="6" marL="3961610"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7pPr>
            <a:lvl8pPr indent="-145138" lvl="7" marL="457108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8pPr>
            <a:lvl9pPr indent="-145015" lvl="8" marL="518056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9pPr>
          </a:lstStyle>
          <a:p/>
        </p:txBody>
      </p:sp>
      <p:sp>
        <p:nvSpPr>
          <p:cNvPr id="25" name="Shape 25"/>
          <p:cNvSpPr txBox="1"/>
          <p:nvPr>
            <p:ph idx="2" type="body"/>
          </p:nvPr>
        </p:nvSpPr>
        <p:spPr>
          <a:xfrm>
            <a:off x="6080478" y="1714893"/>
            <a:ext cx="4724603" cy="639765"/>
          </a:xfrm>
          <a:prstGeom prst="rect">
            <a:avLst/>
          </a:prstGeom>
          <a:noFill/>
          <a:ln>
            <a:noFill/>
          </a:ln>
        </p:spPr>
        <p:txBody>
          <a:bodyPr anchorCtr="0" anchor="b" bIns="91425" lIns="91425" rIns="91425" tIns="91425"/>
          <a:lstStyle>
            <a:lvl1pPr indent="0" lvl="0" marL="0" marR="0" rtl="0" algn="l">
              <a:lnSpc>
                <a:spcPct val="100000"/>
              </a:lnSpc>
              <a:spcBef>
                <a:spcPts val="640"/>
              </a:spcBef>
              <a:spcAft>
                <a:spcPts val="0"/>
              </a:spcAft>
              <a:buClr>
                <a:srgbClr val="3F3F3F"/>
              </a:buClr>
              <a:buFont typeface="Arial"/>
              <a:buNone/>
              <a:defRPr b="0" i="0" sz="3200" u="none" cap="none" strike="noStrike">
                <a:solidFill>
                  <a:srgbClr val="3F3F3F"/>
                </a:solidFill>
                <a:latin typeface="Source Sans Pro"/>
                <a:ea typeface="Source Sans Pro"/>
                <a:cs typeface="Source Sans Pro"/>
                <a:sym typeface="Source Sans Pro"/>
              </a:defRPr>
            </a:lvl1pPr>
            <a:lvl2pPr indent="-89006" lvl="1" marL="535411"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2pPr>
            <a:lvl3pPr indent="-121305" lvl="2" marL="992525" marR="0" rtl="0" algn="l">
              <a:lnSpc>
                <a:spcPct val="100000"/>
              </a:lnSpc>
              <a:spcBef>
                <a:spcPts val="480"/>
              </a:spcBef>
              <a:spcAft>
                <a:spcPts val="0"/>
              </a:spcAft>
              <a:buClr>
                <a:srgbClr val="3F3F3F"/>
              </a:buClr>
              <a:buSzPct val="80000"/>
              <a:buFont typeface="Merriweather Sans"/>
              <a:buChar char="–"/>
              <a:defRPr b="0" i="0" sz="2400" u="none" cap="none" strike="noStrike">
                <a:solidFill>
                  <a:srgbClr val="3F3F3F"/>
                </a:solidFill>
                <a:latin typeface="Source Sans Pro"/>
                <a:ea typeface="Source Sans Pro"/>
                <a:cs typeface="Source Sans Pro"/>
                <a:sym typeface="Source Sans Pro"/>
              </a:defRPr>
            </a:lvl3pPr>
            <a:lvl4pPr indent="-103883" lvl="3" marL="1295144" marR="0" rtl="0" algn="l">
              <a:lnSpc>
                <a:spcPct val="100000"/>
              </a:lnSpc>
              <a:spcBef>
                <a:spcPts val="480"/>
              </a:spcBef>
              <a:spcAft>
                <a:spcPts val="0"/>
              </a:spcAft>
              <a:buClr>
                <a:srgbClr val="3F3F3F"/>
              </a:buClr>
              <a:buSzPct val="90000"/>
              <a:buFont typeface="Arial"/>
              <a:buChar char="•"/>
              <a:defRPr b="0" i="0" sz="2400" u="none" cap="none" strike="noStrike">
                <a:solidFill>
                  <a:srgbClr val="3F3F3F"/>
                </a:solidFill>
                <a:latin typeface="Source Sans Pro"/>
                <a:ea typeface="Source Sans Pro"/>
                <a:cs typeface="Source Sans Pro"/>
                <a:sym typeface="Source Sans Pro"/>
              </a:defRPr>
            </a:lvl4pPr>
            <a:lvl5pPr indent="-130082" lvl="4" marL="1519463" marR="0" rtl="0" algn="l">
              <a:lnSpc>
                <a:spcPct val="100000"/>
              </a:lnSpc>
              <a:spcBef>
                <a:spcPts val="420"/>
              </a:spcBef>
              <a:spcAft>
                <a:spcPts val="0"/>
              </a:spcAft>
              <a:buClr>
                <a:srgbClr val="3F3F3F"/>
              </a:buClr>
              <a:buSzPct val="79999"/>
              <a:buFont typeface="Merriweather Sans"/>
              <a:buChar char="–"/>
              <a:defRPr b="0" i="0" sz="2100" u="none" cap="none" strike="noStrike">
                <a:solidFill>
                  <a:srgbClr val="3F3F3F"/>
                </a:solidFill>
                <a:latin typeface="Source Sans Pro"/>
                <a:ea typeface="Source Sans Pro"/>
                <a:cs typeface="Source Sans Pro"/>
                <a:sym typeface="Source Sans Pro"/>
              </a:defRPr>
            </a:lvl5pPr>
            <a:lvl6pPr indent="-145377" lvl="5" marL="335212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6pPr>
            <a:lvl7pPr indent="-145260" lvl="6" marL="3961610"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7pPr>
            <a:lvl8pPr indent="-145138" lvl="7" marL="457108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8pPr>
            <a:lvl9pPr indent="-145015" lvl="8" marL="518056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chemeClr val="lt1"/>
                </a:solidFill>
                <a:latin typeface="Source Sans Pro"/>
                <a:ea typeface="Source Sans Pro"/>
                <a:cs typeface="Source Sans Pro"/>
                <a:sym typeface="Source Sans Pro"/>
              </a:rPr>
              <a:t>‹#›</a:t>
            </a:fld>
          </a:p>
        </p:txBody>
      </p:sp>
      <p:sp>
        <p:nvSpPr>
          <p:cNvPr id="27" name="Shape 27"/>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Frame">
    <p:bg>
      <p:bgPr>
        <a:blipFill rotWithShape="1">
          <a:blip r:embed="rId2">
            <a:alphaModFix/>
          </a:blip>
          <a:stretch>
            <a:fillRect b="0" l="0" r="0" t="0"/>
          </a:stretch>
        </a:blipFill>
      </p:bgPr>
    </p:bg>
    <p:spTree>
      <p:nvGrpSpPr>
        <p:cNvPr id="28" name="Shape 28"/>
        <p:cNvGrpSpPr/>
        <p:nvPr/>
      </p:nvGrpSpPr>
      <p:grpSpPr>
        <a:xfrm>
          <a:off x="0" y="0"/>
          <a:ext cx="0" cy="0"/>
          <a:chOff x="0" y="0"/>
          <a:chExt cx="0" cy="0"/>
        </a:xfrm>
      </p:grpSpPr>
      <p:pic>
        <p:nvPicPr>
          <p:cNvPr descr="databricks_logoTM_rev_CMYK.eps" id="29" name="Shape 29"/>
          <p:cNvPicPr preferRelativeResize="0"/>
          <p:nvPr/>
        </p:nvPicPr>
        <p:blipFill rotWithShape="1">
          <a:blip r:embed="rId3">
            <a:alphaModFix/>
          </a:blip>
          <a:srcRect b="0" l="0" r="0" t="0"/>
          <a:stretch/>
        </p:blipFill>
        <p:spPr>
          <a:xfrm>
            <a:off x="8646585" y="5979583"/>
            <a:ext cx="2980266" cy="446616"/>
          </a:xfrm>
          <a:prstGeom prst="rect">
            <a:avLst/>
          </a:prstGeom>
          <a:noFill/>
          <a:ln>
            <a:noFill/>
          </a:ln>
        </p:spPr>
      </p:pic>
      <p:sp>
        <p:nvSpPr>
          <p:cNvPr id="30" name="Shape 30"/>
          <p:cNvSpPr txBox="1"/>
          <p:nvPr>
            <p:ph type="ctrTitle"/>
          </p:nvPr>
        </p:nvSpPr>
        <p:spPr>
          <a:xfrm>
            <a:off x="1204150" y="2131189"/>
            <a:ext cx="10319924" cy="1665111"/>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72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31" name="Shape 31"/>
          <p:cNvSpPr txBox="1"/>
          <p:nvPr>
            <p:ph idx="1" type="body"/>
          </p:nvPr>
        </p:nvSpPr>
        <p:spPr>
          <a:xfrm>
            <a:off x="1204165" y="3622675"/>
            <a:ext cx="8466430" cy="888588"/>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lt1"/>
              </a:buClr>
              <a:buFont typeface="Arial"/>
              <a:buNone/>
              <a:defRPr b="0" i="0" sz="3200" u="none" cap="none" strike="noStrike">
                <a:solidFill>
                  <a:schemeClr val="lt1"/>
                </a:solidFill>
                <a:latin typeface="Source Sans Pro"/>
                <a:ea typeface="Source Sans Pro"/>
                <a:cs typeface="Source Sans Pro"/>
                <a:sym typeface="Source Sans Pro"/>
              </a:defRPr>
            </a:lvl1pPr>
            <a:lvl2pPr indent="-12575" lvl="1" marL="609475" marR="0" rtl="0" algn="l">
              <a:lnSpc>
                <a:spcPct val="100000"/>
              </a:lnSpc>
              <a:spcBef>
                <a:spcPts val="320"/>
              </a:spcBef>
              <a:spcAft>
                <a:spcPts val="0"/>
              </a:spcAft>
              <a:buClr>
                <a:srgbClr val="3F3F3F"/>
              </a:buClr>
              <a:buFont typeface="Arial"/>
              <a:buNone/>
              <a:defRPr b="0" i="0" sz="1600" u="none" cap="none" strike="noStrike">
                <a:solidFill>
                  <a:srgbClr val="3F3F3F"/>
                </a:solidFill>
                <a:latin typeface="Source Sans Pro"/>
                <a:ea typeface="Source Sans Pro"/>
                <a:cs typeface="Source Sans Pro"/>
                <a:sym typeface="Source Sans Pro"/>
              </a:defRPr>
            </a:lvl2pPr>
            <a:lvl3pPr indent="-12459" lvl="2" marL="1218960" marR="0" rtl="0" algn="l">
              <a:lnSpc>
                <a:spcPct val="100000"/>
              </a:lnSpc>
              <a:spcBef>
                <a:spcPts val="260"/>
              </a:spcBef>
              <a:spcAft>
                <a:spcPts val="0"/>
              </a:spcAft>
              <a:buClr>
                <a:srgbClr val="3F3F3F"/>
              </a:buClr>
              <a:buFont typeface="Merriweather Sans"/>
              <a:buNone/>
              <a:defRPr b="0" i="0" sz="1300" u="none" cap="none" strike="noStrike">
                <a:solidFill>
                  <a:srgbClr val="3F3F3F"/>
                </a:solidFill>
                <a:latin typeface="Source Sans Pro"/>
                <a:ea typeface="Source Sans Pro"/>
                <a:cs typeface="Source Sans Pro"/>
                <a:sym typeface="Source Sans Pro"/>
              </a:defRPr>
            </a:lvl3pPr>
            <a:lvl4pPr indent="-12337" lvl="3" marL="1828437" marR="0" rtl="0" algn="l">
              <a:lnSpc>
                <a:spcPct val="100000"/>
              </a:lnSpc>
              <a:spcBef>
                <a:spcPts val="240"/>
              </a:spcBef>
              <a:spcAft>
                <a:spcPts val="0"/>
              </a:spcAft>
              <a:buClr>
                <a:srgbClr val="3F3F3F"/>
              </a:buClr>
              <a:buFont typeface="Arial"/>
              <a:buNone/>
              <a:defRPr b="0" i="0" sz="1200" u="none" cap="none" strike="noStrike">
                <a:solidFill>
                  <a:srgbClr val="3F3F3F"/>
                </a:solidFill>
                <a:latin typeface="Source Sans Pro"/>
                <a:ea typeface="Source Sans Pro"/>
                <a:cs typeface="Source Sans Pro"/>
                <a:sym typeface="Source Sans Pro"/>
              </a:defRPr>
            </a:lvl4pPr>
            <a:lvl5pPr indent="-12218" lvl="4" marL="2437918" marR="0" rtl="0" algn="l">
              <a:lnSpc>
                <a:spcPct val="100000"/>
              </a:lnSpc>
              <a:spcBef>
                <a:spcPts val="240"/>
              </a:spcBef>
              <a:spcAft>
                <a:spcPts val="0"/>
              </a:spcAft>
              <a:buClr>
                <a:srgbClr val="3F3F3F"/>
              </a:buClr>
              <a:buFont typeface="Merriweather Sans"/>
              <a:buNone/>
              <a:defRPr b="0" i="0" sz="1200" u="none" cap="none" strike="noStrike">
                <a:solidFill>
                  <a:srgbClr val="3F3F3F"/>
                </a:solidFill>
                <a:latin typeface="Source Sans Pro"/>
                <a:ea typeface="Source Sans Pro"/>
                <a:cs typeface="Source Sans Pro"/>
                <a:sym typeface="Source Sans Pro"/>
              </a:defRPr>
            </a:lvl5pPr>
            <a:lvl6pPr indent="-12092" lvl="5" marL="3047392"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6pPr>
            <a:lvl7pPr indent="-11967" lvl="6" marL="3656867"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7pPr>
            <a:lvl8pPr indent="-11846" lvl="7" marL="4266347"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8pPr>
            <a:lvl9pPr indent="-11724" lvl="8" marL="4875825"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32" name="Shape 32"/>
        <p:cNvGrpSpPr/>
        <p:nvPr/>
      </p:nvGrpSpPr>
      <p:grpSpPr>
        <a:xfrm>
          <a:off x="0" y="0"/>
          <a:ext cx="0" cy="0"/>
          <a:chOff x="0" y="0"/>
          <a:chExt cx="0" cy="0"/>
        </a:xfrm>
      </p:grpSpPr>
      <p:sp>
        <p:nvSpPr>
          <p:cNvPr id="33" name="Shape 33"/>
          <p:cNvSpPr txBox="1"/>
          <p:nvPr>
            <p:ph idx="1" type="body"/>
          </p:nvPr>
        </p:nvSpPr>
        <p:spPr>
          <a:xfrm>
            <a:off x="1241779" y="1764283"/>
            <a:ext cx="4749397" cy="3951287"/>
          </a:xfrm>
          <a:prstGeom prst="rect">
            <a:avLst/>
          </a:prstGeom>
          <a:noFill/>
          <a:ln>
            <a:noFill/>
          </a:ln>
        </p:spPr>
        <p:txBody>
          <a:bodyPr anchorCtr="0" anchor="t" bIns="91425" lIns="91425" rIns="91425" tIns="91425"/>
          <a:lstStyle>
            <a:lvl1pPr indent="-70019" lvl="0" marL="224324"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1pPr>
            <a:lvl2pPr indent="-93431" lvl="1" marL="611591" marR="0" rtl="0" algn="l">
              <a:lnSpc>
                <a:spcPct val="100000"/>
              </a:lnSpc>
              <a:spcBef>
                <a:spcPts val="480"/>
              </a:spcBef>
              <a:spcAft>
                <a:spcPts val="0"/>
              </a:spcAft>
              <a:buClr>
                <a:srgbClr val="3F3F3F"/>
              </a:buClr>
              <a:buSzPct val="90000"/>
              <a:buFont typeface="Merriweather Sans"/>
              <a:buChar char="–"/>
              <a:defRPr b="0" i="0" sz="2400" u="none" cap="none" strike="noStrike">
                <a:solidFill>
                  <a:srgbClr val="3F3F3F"/>
                </a:solidFill>
                <a:latin typeface="Source Sans Pro"/>
                <a:ea typeface="Source Sans Pro"/>
                <a:cs typeface="Source Sans Pro"/>
                <a:sym typeface="Source Sans Pro"/>
              </a:defRPr>
            </a:lvl2pPr>
            <a:lvl3pPr indent="-70505" lvl="2" marL="992525" marR="0" rtl="0" algn="l">
              <a:lnSpc>
                <a:spcPct val="100000"/>
              </a:lnSpc>
              <a:spcBef>
                <a:spcPts val="380"/>
              </a:spcBef>
              <a:spcAft>
                <a:spcPts val="0"/>
              </a:spcAft>
              <a:buClr>
                <a:srgbClr val="3F3F3F"/>
              </a:buClr>
              <a:buSzPct val="80000"/>
              <a:buFont typeface="Arial"/>
              <a:buChar char="•"/>
              <a:defRPr b="0" i="0" sz="1900" u="none" cap="none" strike="noStrike">
                <a:solidFill>
                  <a:srgbClr val="3F3F3F"/>
                </a:solidFill>
                <a:latin typeface="Source Sans Pro"/>
                <a:ea typeface="Source Sans Pro"/>
                <a:cs typeface="Source Sans Pro"/>
                <a:sym typeface="Source Sans Pro"/>
              </a:defRPr>
            </a:lvl3pPr>
            <a:lvl4pPr indent="-62821" lvl="3" marL="1297261" marR="0" rtl="0" algn="l">
              <a:lnSpc>
                <a:spcPct val="100000"/>
              </a:lnSpc>
              <a:spcBef>
                <a:spcPts val="320"/>
              </a:spcBef>
              <a:spcAft>
                <a:spcPts val="0"/>
              </a:spcAft>
              <a:buClr>
                <a:srgbClr val="3F3F3F"/>
              </a:buClr>
              <a:buSzPct val="90000"/>
              <a:buFont typeface="Merriweather Sans"/>
              <a:buChar char="–"/>
              <a:defRPr b="0" i="0" sz="1600" u="none" cap="none" strike="noStrike">
                <a:solidFill>
                  <a:srgbClr val="3F3F3F"/>
                </a:solidFill>
                <a:latin typeface="Source Sans Pro"/>
                <a:ea typeface="Source Sans Pro"/>
                <a:cs typeface="Source Sans Pro"/>
                <a:sym typeface="Source Sans Pro"/>
              </a:defRPr>
            </a:lvl4pPr>
            <a:lvl5pPr indent="-81383" lvl="4" marL="1597764" marR="0" rtl="0" algn="l">
              <a:lnSpc>
                <a:spcPct val="100000"/>
              </a:lnSpc>
              <a:spcBef>
                <a:spcPts val="320"/>
              </a:spcBef>
              <a:spcAft>
                <a:spcPts val="0"/>
              </a:spcAft>
              <a:buClr>
                <a:srgbClr val="3F3F3F"/>
              </a:buClr>
              <a:buSzPct val="80000"/>
              <a:buFont typeface="Arial"/>
              <a:buChar char="•"/>
              <a:defRPr b="0" i="0" sz="1600" u="none" cap="none" strike="noStrike">
                <a:solidFill>
                  <a:srgbClr val="3F3F3F"/>
                </a:solidFill>
                <a:latin typeface="Source Sans Pro"/>
                <a:ea typeface="Source Sans Pro"/>
                <a:cs typeface="Source Sans Pro"/>
                <a:sym typeface="Source Sans Pro"/>
              </a:defRPr>
            </a:lvl5pPr>
            <a:lvl6pPr indent="-183477" lvl="5" marL="335212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6pPr>
            <a:lvl7pPr indent="-183360" lvl="6" marL="3961610"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7pPr>
            <a:lvl8pPr indent="-183238" lvl="7" marL="457108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8pPr>
            <a:lvl9pPr indent="-183115" lvl="8" marL="5180565"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rgbClr val="5F5F5F"/>
                </a:solidFill>
                <a:latin typeface="Source Sans Pro"/>
                <a:ea typeface="Source Sans Pro"/>
                <a:cs typeface="Source Sans Pro"/>
                <a:sym typeface="Source Sans Pro"/>
              </a:rPr>
              <a:t>‹#›</a:t>
            </a:fld>
          </a:p>
        </p:txBody>
      </p:sp>
      <p:pic>
        <p:nvPicPr>
          <p:cNvPr descr="databricks_logoTM_800px.png" id="35" name="Shape 35"/>
          <p:cNvPicPr preferRelativeResize="0"/>
          <p:nvPr/>
        </p:nvPicPr>
        <p:blipFill rotWithShape="1">
          <a:blip r:embed="rId2">
            <a:alphaModFix/>
          </a:blip>
          <a:srcRect b="0" l="0" r="0" t="0"/>
          <a:stretch/>
        </p:blipFill>
        <p:spPr>
          <a:xfrm>
            <a:off x="196163" y="6408812"/>
            <a:ext cx="1467150" cy="249416"/>
          </a:xfrm>
          <a:prstGeom prst="rect">
            <a:avLst/>
          </a:prstGeom>
          <a:noFill/>
          <a:ln>
            <a:noFill/>
          </a:ln>
        </p:spPr>
      </p:pic>
      <p:sp>
        <p:nvSpPr>
          <p:cNvPr id="36" name="Shape 36"/>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37" name="Shape 37"/>
          <p:cNvSpPr txBox="1"/>
          <p:nvPr>
            <p:ph idx="2" type="body"/>
          </p:nvPr>
        </p:nvSpPr>
        <p:spPr>
          <a:xfrm>
            <a:off x="6096000" y="1764283"/>
            <a:ext cx="4749397" cy="3951287"/>
          </a:xfrm>
          <a:prstGeom prst="rect">
            <a:avLst/>
          </a:prstGeom>
          <a:noFill/>
          <a:ln>
            <a:noFill/>
          </a:ln>
        </p:spPr>
        <p:txBody>
          <a:bodyPr anchorCtr="0" anchor="t" bIns="91425" lIns="91425" rIns="91425" tIns="91425"/>
          <a:lstStyle>
            <a:lvl1pPr indent="-70019" lvl="0" marL="224324"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1pPr>
            <a:lvl2pPr indent="-93431" lvl="1" marL="611591" marR="0" rtl="0" algn="l">
              <a:lnSpc>
                <a:spcPct val="100000"/>
              </a:lnSpc>
              <a:spcBef>
                <a:spcPts val="480"/>
              </a:spcBef>
              <a:spcAft>
                <a:spcPts val="0"/>
              </a:spcAft>
              <a:buClr>
                <a:srgbClr val="3F3F3F"/>
              </a:buClr>
              <a:buSzPct val="90000"/>
              <a:buFont typeface="Merriweather Sans"/>
              <a:buChar char="–"/>
              <a:defRPr b="0" i="0" sz="2400" u="none" cap="none" strike="noStrike">
                <a:solidFill>
                  <a:srgbClr val="3F3F3F"/>
                </a:solidFill>
                <a:latin typeface="Source Sans Pro"/>
                <a:ea typeface="Source Sans Pro"/>
                <a:cs typeface="Source Sans Pro"/>
                <a:sym typeface="Source Sans Pro"/>
              </a:defRPr>
            </a:lvl2pPr>
            <a:lvl3pPr indent="-70505" lvl="2" marL="992525" marR="0" rtl="0" algn="l">
              <a:lnSpc>
                <a:spcPct val="100000"/>
              </a:lnSpc>
              <a:spcBef>
                <a:spcPts val="380"/>
              </a:spcBef>
              <a:spcAft>
                <a:spcPts val="0"/>
              </a:spcAft>
              <a:buClr>
                <a:srgbClr val="3F3F3F"/>
              </a:buClr>
              <a:buSzPct val="80000"/>
              <a:buFont typeface="Arial"/>
              <a:buChar char="•"/>
              <a:defRPr b="0" i="0" sz="1900" u="none" cap="none" strike="noStrike">
                <a:solidFill>
                  <a:srgbClr val="3F3F3F"/>
                </a:solidFill>
                <a:latin typeface="Source Sans Pro"/>
                <a:ea typeface="Source Sans Pro"/>
                <a:cs typeface="Source Sans Pro"/>
                <a:sym typeface="Source Sans Pro"/>
              </a:defRPr>
            </a:lvl3pPr>
            <a:lvl4pPr indent="-62821" lvl="3" marL="1297261" marR="0" rtl="0" algn="l">
              <a:lnSpc>
                <a:spcPct val="100000"/>
              </a:lnSpc>
              <a:spcBef>
                <a:spcPts val="320"/>
              </a:spcBef>
              <a:spcAft>
                <a:spcPts val="0"/>
              </a:spcAft>
              <a:buClr>
                <a:srgbClr val="3F3F3F"/>
              </a:buClr>
              <a:buSzPct val="90000"/>
              <a:buFont typeface="Merriweather Sans"/>
              <a:buChar char="–"/>
              <a:defRPr b="0" i="0" sz="1600" u="none" cap="none" strike="noStrike">
                <a:solidFill>
                  <a:srgbClr val="3F3F3F"/>
                </a:solidFill>
                <a:latin typeface="Source Sans Pro"/>
                <a:ea typeface="Source Sans Pro"/>
                <a:cs typeface="Source Sans Pro"/>
                <a:sym typeface="Source Sans Pro"/>
              </a:defRPr>
            </a:lvl4pPr>
            <a:lvl5pPr indent="-81383" lvl="4" marL="1597764" marR="0" rtl="0" algn="l">
              <a:lnSpc>
                <a:spcPct val="100000"/>
              </a:lnSpc>
              <a:spcBef>
                <a:spcPts val="320"/>
              </a:spcBef>
              <a:spcAft>
                <a:spcPts val="0"/>
              </a:spcAft>
              <a:buClr>
                <a:srgbClr val="3F3F3F"/>
              </a:buClr>
              <a:buSzPct val="80000"/>
              <a:buFont typeface="Arial"/>
              <a:buChar char="•"/>
              <a:defRPr b="0" i="0" sz="1600" u="none" cap="none" strike="noStrike">
                <a:solidFill>
                  <a:srgbClr val="3F3F3F"/>
                </a:solidFill>
                <a:latin typeface="Source Sans Pro"/>
                <a:ea typeface="Source Sans Pro"/>
                <a:cs typeface="Source Sans Pro"/>
                <a:sym typeface="Source Sans Pro"/>
              </a:defRPr>
            </a:lvl5pPr>
            <a:lvl6pPr indent="-183477" lvl="5" marL="335212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6pPr>
            <a:lvl7pPr indent="-183360" lvl="6" marL="3961610"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7pPr>
            <a:lvl8pPr indent="-183238" lvl="7" marL="457108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8pPr>
            <a:lvl9pPr indent="-183115" lvl="8" marL="5180565"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arison">
    <p:spTree>
      <p:nvGrpSpPr>
        <p:cNvPr id="38" name="Shape 38"/>
        <p:cNvGrpSpPr/>
        <p:nvPr/>
      </p:nvGrpSpPr>
      <p:grpSpPr>
        <a:xfrm>
          <a:off x="0" y="0"/>
          <a:ext cx="0" cy="0"/>
          <a:chOff x="0" y="0"/>
          <a:chExt cx="0" cy="0"/>
        </a:xfrm>
      </p:grpSpPr>
      <p:sp>
        <p:nvSpPr>
          <p:cNvPr id="39" name="Shape 39"/>
          <p:cNvSpPr txBox="1"/>
          <p:nvPr>
            <p:ph idx="1" type="body"/>
          </p:nvPr>
        </p:nvSpPr>
        <p:spPr>
          <a:xfrm>
            <a:off x="1241779" y="1714898"/>
            <a:ext cx="4749397" cy="639762"/>
          </a:xfrm>
          <a:prstGeom prst="rect">
            <a:avLst/>
          </a:prstGeom>
          <a:noFill/>
          <a:ln>
            <a:noFill/>
          </a:ln>
        </p:spPr>
        <p:txBody>
          <a:bodyPr anchorCtr="0" anchor="b" bIns="91425" lIns="91425" rIns="91425" tIns="91425"/>
          <a:lstStyle>
            <a:lvl1pPr indent="0" lvl="0" marL="0" marR="0" rtl="0" algn="l">
              <a:lnSpc>
                <a:spcPct val="100000"/>
              </a:lnSpc>
              <a:spcBef>
                <a:spcPts val="640"/>
              </a:spcBef>
              <a:spcAft>
                <a:spcPts val="0"/>
              </a:spcAft>
              <a:buClr>
                <a:srgbClr val="404040"/>
              </a:buClr>
              <a:buFont typeface="Arial"/>
              <a:buNone/>
              <a:defRPr b="0" i="0" sz="3200" u="none" cap="none" strike="noStrike">
                <a:solidFill>
                  <a:srgbClr val="404040"/>
                </a:solidFill>
                <a:latin typeface="Source Sans Pro"/>
                <a:ea typeface="Source Sans Pro"/>
                <a:cs typeface="Source Sans Pro"/>
                <a:sym typeface="Source Sans Pro"/>
              </a:defRPr>
            </a:lvl1pPr>
            <a:lvl2pPr indent="-12575" lvl="1" marL="609475" marR="0" rtl="0" algn="l">
              <a:lnSpc>
                <a:spcPct val="100000"/>
              </a:lnSpc>
              <a:spcBef>
                <a:spcPts val="540"/>
              </a:spcBef>
              <a:spcAft>
                <a:spcPts val="0"/>
              </a:spcAft>
              <a:buClr>
                <a:srgbClr val="3F3F3F"/>
              </a:buClr>
              <a:buFont typeface="Arial"/>
              <a:buNone/>
              <a:defRPr b="1" i="0" sz="2700" u="none" cap="none" strike="noStrike">
                <a:solidFill>
                  <a:srgbClr val="3F3F3F"/>
                </a:solidFill>
                <a:latin typeface="Source Sans Pro"/>
                <a:ea typeface="Source Sans Pro"/>
                <a:cs typeface="Source Sans Pro"/>
                <a:sym typeface="Source Sans Pro"/>
              </a:defRPr>
            </a:lvl2pPr>
            <a:lvl3pPr indent="-12459" lvl="2" marL="1218960" marR="0" rtl="0" algn="l">
              <a:lnSpc>
                <a:spcPct val="100000"/>
              </a:lnSpc>
              <a:spcBef>
                <a:spcPts val="480"/>
              </a:spcBef>
              <a:spcAft>
                <a:spcPts val="0"/>
              </a:spcAft>
              <a:buClr>
                <a:srgbClr val="3F3F3F"/>
              </a:buClr>
              <a:buFont typeface="Merriweather Sans"/>
              <a:buNone/>
              <a:defRPr b="1" i="0" sz="2400" u="none" cap="none" strike="noStrike">
                <a:solidFill>
                  <a:srgbClr val="3F3F3F"/>
                </a:solidFill>
                <a:latin typeface="Source Sans Pro"/>
                <a:ea typeface="Source Sans Pro"/>
                <a:cs typeface="Source Sans Pro"/>
                <a:sym typeface="Source Sans Pro"/>
              </a:defRPr>
            </a:lvl3pPr>
            <a:lvl4pPr indent="-12337" lvl="3" marL="1828437" marR="0" rtl="0" algn="l">
              <a:lnSpc>
                <a:spcPct val="100000"/>
              </a:lnSpc>
              <a:spcBef>
                <a:spcPts val="420"/>
              </a:spcBef>
              <a:spcAft>
                <a:spcPts val="0"/>
              </a:spcAft>
              <a:buClr>
                <a:srgbClr val="3F3F3F"/>
              </a:buClr>
              <a:buFont typeface="Arial"/>
              <a:buNone/>
              <a:defRPr b="1" i="0" sz="2100" u="none" cap="none" strike="noStrike">
                <a:solidFill>
                  <a:srgbClr val="3F3F3F"/>
                </a:solidFill>
                <a:latin typeface="Source Sans Pro"/>
                <a:ea typeface="Source Sans Pro"/>
                <a:cs typeface="Source Sans Pro"/>
                <a:sym typeface="Source Sans Pro"/>
              </a:defRPr>
            </a:lvl4pPr>
            <a:lvl5pPr indent="-12218" lvl="4" marL="2437918" marR="0" rtl="0" algn="l">
              <a:lnSpc>
                <a:spcPct val="100000"/>
              </a:lnSpc>
              <a:spcBef>
                <a:spcPts val="420"/>
              </a:spcBef>
              <a:spcAft>
                <a:spcPts val="0"/>
              </a:spcAft>
              <a:buClr>
                <a:srgbClr val="3F3F3F"/>
              </a:buClr>
              <a:buFont typeface="Merriweather Sans"/>
              <a:buNone/>
              <a:defRPr b="1" i="0" sz="2100" u="none" cap="none" strike="noStrike">
                <a:solidFill>
                  <a:srgbClr val="3F3F3F"/>
                </a:solidFill>
                <a:latin typeface="Source Sans Pro"/>
                <a:ea typeface="Source Sans Pro"/>
                <a:cs typeface="Source Sans Pro"/>
                <a:sym typeface="Source Sans Pro"/>
              </a:defRPr>
            </a:lvl5pPr>
            <a:lvl6pPr indent="-12092" lvl="5" marL="3047392"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6pPr>
            <a:lvl7pPr indent="-11967" lvl="6" marL="3656867"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7pPr>
            <a:lvl8pPr indent="-11846" lvl="7" marL="4266347"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8pPr>
            <a:lvl9pPr indent="-11724" lvl="8" marL="4875825"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6080496" y="1714898"/>
            <a:ext cx="4724601" cy="639762"/>
          </a:xfrm>
          <a:prstGeom prst="rect">
            <a:avLst/>
          </a:prstGeom>
          <a:noFill/>
          <a:ln>
            <a:noFill/>
          </a:ln>
        </p:spPr>
        <p:txBody>
          <a:bodyPr anchorCtr="0" anchor="b" bIns="91425" lIns="91425" rIns="91425" tIns="91425"/>
          <a:lstStyle>
            <a:lvl1pPr indent="0" lvl="0" marL="0" marR="0" rtl="0" algn="l">
              <a:lnSpc>
                <a:spcPct val="100000"/>
              </a:lnSpc>
              <a:spcBef>
                <a:spcPts val="640"/>
              </a:spcBef>
              <a:spcAft>
                <a:spcPts val="0"/>
              </a:spcAft>
              <a:buClr>
                <a:srgbClr val="404040"/>
              </a:buClr>
              <a:buFont typeface="Arial"/>
              <a:buNone/>
              <a:defRPr b="0" i="0" sz="3200" u="none" cap="none" strike="noStrike">
                <a:solidFill>
                  <a:srgbClr val="404040"/>
                </a:solidFill>
                <a:latin typeface="Source Sans Pro"/>
                <a:ea typeface="Source Sans Pro"/>
                <a:cs typeface="Source Sans Pro"/>
                <a:sym typeface="Source Sans Pro"/>
              </a:defRPr>
            </a:lvl1pPr>
            <a:lvl2pPr indent="-12575" lvl="1" marL="609475" marR="0" rtl="0" algn="l">
              <a:lnSpc>
                <a:spcPct val="100000"/>
              </a:lnSpc>
              <a:spcBef>
                <a:spcPts val="540"/>
              </a:spcBef>
              <a:spcAft>
                <a:spcPts val="0"/>
              </a:spcAft>
              <a:buClr>
                <a:srgbClr val="3F3F3F"/>
              </a:buClr>
              <a:buFont typeface="Arial"/>
              <a:buNone/>
              <a:defRPr b="1" i="0" sz="2700" u="none" cap="none" strike="noStrike">
                <a:solidFill>
                  <a:srgbClr val="3F3F3F"/>
                </a:solidFill>
                <a:latin typeface="Source Sans Pro"/>
                <a:ea typeface="Source Sans Pro"/>
                <a:cs typeface="Source Sans Pro"/>
                <a:sym typeface="Source Sans Pro"/>
              </a:defRPr>
            </a:lvl2pPr>
            <a:lvl3pPr indent="-12459" lvl="2" marL="1218960" marR="0" rtl="0" algn="l">
              <a:lnSpc>
                <a:spcPct val="100000"/>
              </a:lnSpc>
              <a:spcBef>
                <a:spcPts val="480"/>
              </a:spcBef>
              <a:spcAft>
                <a:spcPts val="0"/>
              </a:spcAft>
              <a:buClr>
                <a:srgbClr val="3F3F3F"/>
              </a:buClr>
              <a:buFont typeface="Merriweather Sans"/>
              <a:buNone/>
              <a:defRPr b="1" i="0" sz="2400" u="none" cap="none" strike="noStrike">
                <a:solidFill>
                  <a:srgbClr val="3F3F3F"/>
                </a:solidFill>
                <a:latin typeface="Source Sans Pro"/>
                <a:ea typeface="Source Sans Pro"/>
                <a:cs typeface="Source Sans Pro"/>
                <a:sym typeface="Source Sans Pro"/>
              </a:defRPr>
            </a:lvl3pPr>
            <a:lvl4pPr indent="-12337" lvl="3" marL="1828437" marR="0" rtl="0" algn="l">
              <a:lnSpc>
                <a:spcPct val="100000"/>
              </a:lnSpc>
              <a:spcBef>
                <a:spcPts val="420"/>
              </a:spcBef>
              <a:spcAft>
                <a:spcPts val="0"/>
              </a:spcAft>
              <a:buClr>
                <a:srgbClr val="3F3F3F"/>
              </a:buClr>
              <a:buFont typeface="Arial"/>
              <a:buNone/>
              <a:defRPr b="1" i="0" sz="2100" u="none" cap="none" strike="noStrike">
                <a:solidFill>
                  <a:srgbClr val="3F3F3F"/>
                </a:solidFill>
                <a:latin typeface="Source Sans Pro"/>
                <a:ea typeface="Source Sans Pro"/>
                <a:cs typeface="Source Sans Pro"/>
                <a:sym typeface="Source Sans Pro"/>
              </a:defRPr>
            </a:lvl4pPr>
            <a:lvl5pPr indent="-12218" lvl="4" marL="2437918" marR="0" rtl="0" algn="l">
              <a:lnSpc>
                <a:spcPct val="100000"/>
              </a:lnSpc>
              <a:spcBef>
                <a:spcPts val="420"/>
              </a:spcBef>
              <a:spcAft>
                <a:spcPts val="0"/>
              </a:spcAft>
              <a:buClr>
                <a:srgbClr val="3F3F3F"/>
              </a:buClr>
              <a:buFont typeface="Merriweather Sans"/>
              <a:buNone/>
              <a:defRPr b="1" i="0" sz="2100" u="none" cap="none" strike="noStrike">
                <a:solidFill>
                  <a:srgbClr val="3F3F3F"/>
                </a:solidFill>
                <a:latin typeface="Source Sans Pro"/>
                <a:ea typeface="Source Sans Pro"/>
                <a:cs typeface="Source Sans Pro"/>
                <a:sym typeface="Source Sans Pro"/>
              </a:defRPr>
            </a:lvl5pPr>
            <a:lvl6pPr indent="-12092" lvl="5" marL="3047392"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6pPr>
            <a:lvl7pPr indent="-11967" lvl="6" marL="3656867"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7pPr>
            <a:lvl8pPr indent="-11846" lvl="7" marL="4266347"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8pPr>
            <a:lvl9pPr indent="-11724" lvl="8" marL="4875825" marR="0" rtl="0" algn="l">
              <a:spcBef>
                <a:spcPts val="420"/>
              </a:spcBef>
              <a:buClr>
                <a:schemeClr val="dk1"/>
              </a:buClr>
              <a:buFont typeface="Arial"/>
              <a:buNone/>
              <a:defRPr b="1" i="0" sz="21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rgbClr val="5F5F5F"/>
                </a:solidFill>
                <a:latin typeface="Source Sans Pro"/>
                <a:ea typeface="Source Sans Pro"/>
                <a:cs typeface="Source Sans Pro"/>
                <a:sym typeface="Source Sans Pro"/>
              </a:rPr>
              <a:t>‹#›</a:t>
            </a:fld>
          </a:p>
        </p:txBody>
      </p:sp>
      <p:pic>
        <p:nvPicPr>
          <p:cNvPr descr="databricks_logoTM_800px.png" id="42" name="Shape 42"/>
          <p:cNvPicPr preferRelativeResize="0"/>
          <p:nvPr/>
        </p:nvPicPr>
        <p:blipFill rotWithShape="1">
          <a:blip r:embed="rId2">
            <a:alphaModFix/>
          </a:blip>
          <a:srcRect b="0" l="0" r="0" t="0"/>
          <a:stretch/>
        </p:blipFill>
        <p:spPr>
          <a:xfrm>
            <a:off x="196163" y="6408812"/>
            <a:ext cx="1467150" cy="249416"/>
          </a:xfrm>
          <a:prstGeom prst="rect">
            <a:avLst/>
          </a:prstGeom>
          <a:noFill/>
          <a:ln>
            <a:noFill/>
          </a:ln>
        </p:spPr>
      </p:pic>
      <p:sp>
        <p:nvSpPr>
          <p:cNvPr id="43" name="Shape 43"/>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44" name="Shape 44"/>
          <p:cNvSpPr txBox="1"/>
          <p:nvPr>
            <p:ph idx="3" type="body"/>
          </p:nvPr>
        </p:nvSpPr>
        <p:spPr>
          <a:xfrm>
            <a:off x="6096000" y="2457525"/>
            <a:ext cx="4749397" cy="3951287"/>
          </a:xfrm>
          <a:prstGeom prst="rect">
            <a:avLst/>
          </a:prstGeom>
          <a:noFill/>
          <a:ln>
            <a:noFill/>
          </a:ln>
        </p:spPr>
        <p:txBody>
          <a:bodyPr anchorCtr="0" anchor="t" bIns="91425" lIns="91425" rIns="91425" tIns="91425"/>
          <a:lstStyle>
            <a:lvl1pPr indent="-70019" lvl="0" marL="224324"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1pPr>
            <a:lvl2pPr indent="-93431" lvl="1" marL="611591" marR="0" rtl="0" algn="l">
              <a:lnSpc>
                <a:spcPct val="100000"/>
              </a:lnSpc>
              <a:spcBef>
                <a:spcPts val="480"/>
              </a:spcBef>
              <a:spcAft>
                <a:spcPts val="0"/>
              </a:spcAft>
              <a:buClr>
                <a:srgbClr val="3F3F3F"/>
              </a:buClr>
              <a:buSzPct val="90000"/>
              <a:buFont typeface="Merriweather Sans"/>
              <a:buChar char="–"/>
              <a:defRPr b="0" i="0" sz="2400" u="none" cap="none" strike="noStrike">
                <a:solidFill>
                  <a:srgbClr val="3F3F3F"/>
                </a:solidFill>
                <a:latin typeface="Source Sans Pro"/>
                <a:ea typeface="Source Sans Pro"/>
                <a:cs typeface="Source Sans Pro"/>
                <a:sym typeface="Source Sans Pro"/>
              </a:defRPr>
            </a:lvl2pPr>
            <a:lvl3pPr indent="-70505" lvl="2" marL="992525" marR="0" rtl="0" algn="l">
              <a:lnSpc>
                <a:spcPct val="100000"/>
              </a:lnSpc>
              <a:spcBef>
                <a:spcPts val="380"/>
              </a:spcBef>
              <a:spcAft>
                <a:spcPts val="0"/>
              </a:spcAft>
              <a:buClr>
                <a:srgbClr val="3F3F3F"/>
              </a:buClr>
              <a:buSzPct val="80000"/>
              <a:buFont typeface="Arial"/>
              <a:buChar char="•"/>
              <a:defRPr b="0" i="0" sz="1900" u="none" cap="none" strike="noStrike">
                <a:solidFill>
                  <a:srgbClr val="3F3F3F"/>
                </a:solidFill>
                <a:latin typeface="Source Sans Pro"/>
                <a:ea typeface="Source Sans Pro"/>
                <a:cs typeface="Source Sans Pro"/>
                <a:sym typeface="Source Sans Pro"/>
              </a:defRPr>
            </a:lvl3pPr>
            <a:lvl4pPr indent="-62821" lvl="3" marL="1297261" marR="0" rtl="0" algn="l">
              <a:lnSpc>
                <a:spcPct val="100000"/>
              </a:lnSpc>
              <a:spcBef>
                <a:spcPts val="320"/>
              </a:spcBef>
              <a:spcAft>
                <a:spcPts val="0"/>
              </a:spcAft>
              <a:buClr>
                <a:srgbClr val="3F3F3F"/>
              </a:buClr>
              <a:buSzPct val="90000"/>
              <a:buFont typeface="Merriweather Sans"/>
              <a:buChar char="–"/>
              <a:defRPr b="0" i="0" sz="1600" u="none" cap="none" strike="noStrike">
                <a:solidFill>
                  <a:srgbClr val="3F3F3F"/>
                </a:solidFill>
                <a:latin typeface="Source Sans Pro"/>
                <a:ea typeface="Source Sans Pro"/>
                <a:cs typeface="Source Sans Pro"/>
                <a:sym typeface="Source Sans Pro"/>
              </a:defRPr>
            </a:lvl4pPr>
            <a:lvl5pPr indent="-81383" lvl="4" marL="1597764" marR="0" rtl="0" algn="l">
              <a:lnSpc>
                <a:spcPct val="100000"/>
              </a:lnSpc>
              <a:spcBef>
                <a:spcPts val="320"/>
              </a:spcBef>
              <a:spcAft>
                <a:spcPts val="0"/>
              </a:spcAft>
              <a:buClr>
                <a:srgbClr val="3F3F3F"/>
              </a:buClr>
              <a:buSzPct val="80000"/>
              <a:buFont typeface="Arial"/>
              <a:buChar char="•"/>
              <a:defRPr b="0" i="0" sz="1600" u="none" cap="none" strike="noStrike">
                <a:solidFill>
                  <a:srgbClr val="3F3F3F"/>
                </a:solidFill>
                <a:latin typeface="Source Sans Pro"/>
                <a:ea typeface="Source Sans Pro"/>
                <a:cs typeface="Source Sans Pro"/>
                <a:sym typeface="Source Sans Pro"/>
              </a:defRPr>
            </a:lvl5pPr>
            <a:lvl6pPr indent="-183477" lvl="5" marL="335212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6pPr>
            <a:lvl7pPr indent="-183360" lvl="6" marL="3961610"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7pPr>
            <a:lvl8pPr indent="-183238" lvl="7" marL="457108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8pPr>
            <a:lvl9pPr indent="-183115" lvl="8" marL="5180565"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1236479" y="2457525"/>
            <a:ext cx="4749397" cy="3951287"/>
          </a:xfrm>
          <a:prstGeom prst="rect">
            <a:avLst/>
          </a:prstGeom>
          <a:noFill/>
          <a:ln>
            <a:noFill/>
          </a:ln>
        </p:spPr>
        <p:txBody>
          <a:bodyPr anchorCtr="0" anchor="t" bIns="91425" lIns="91425" rIns="91425" tIns="91425"/>
          <a:lstStyle>
            <a:lvl1pPr indent="-70019" lvl="0" marL="224324"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1pPr>
            <a:lvl2pPr indent="-93431" lvl="1" marL="611591" marR="0" rtl="0" algn="l">
              <a:lnSpc>
                <a:spcPct val="100000"/>
              </a:lnSpc>
              <a:spcBef>
                <a:spcPts val="480"/>
              </a:spcBef>
              <a:spcAft>
                <a:spcPts val="0"/>
              </a:spcAft>
              <a:buClr>
                <a:srgbClr val="3F3F3F"/>
              </a:buClr>
              <a:buSzPct val="90000"/>
              <a:buFont typeface="Merriweather Sans"/>
              <a:buChar char="–"/>
              <a:defRPr b="0" i="0" sz="2400" u="none" cap="none" strike="noStrike">
                <a:solidFill>
                  <a:srgbClr val="3F3F3F"/>
                </a:solidFill>
                <a:latin typeface="Source Sans Pro"/>
                <a:ea typeface="Source Sans Pro"/>
                <a:cs typeface="Source Sans Pro"/>
                <a:sym typeface="Source Sans Pro"/>
              </a:defRPr>
            </a:lvl2pPr>
            <a:lvl3pPr indent="-70505" lvl="2" marL="992525" marR="0" rtl="0" algn="l">
              <a:lnSpc>
                <a:spcPct val="100000"/>
              </a:lnSpc>
              <a:spcBef>
                <a:spcPts val="380"/>
              </a:spcBef>
              <a:spcAft>
                <a:spcPts val="0"/>
              </a:spcAft>
              <a:buClr>
                <a:srgbClr val="3F3F3F"/>
              </a:buClr>
              <a:buSzPct val="80000"/>
              <a:buFont typeface="Arial"/>
              <a:buChar char="•"/>
              <a:defRPr b="0" i="0" sz="1900" u="none" cap="none" strike="noStrike">
                <a:solidFill>
                  <a:srgbClr val="3F3F3F"/>
                </a:solidFill>
                <a:latin typeface="Source Sans Pro"/>
                <a:ea typeface="Source Sans Pro"/>
                <a:cs typeface="Source Sans Pro"/>
                <a:sym typeface="Source Sans Pro"/>
              </a:defRPr>
            </a:lvl3pPr>
            <a:lvl4pPr indent="-62821" lvl="3" marL="1297261" marR="0" rtl="0" algn="l">
              <a:lnSpc>
                <a:spcPct val="100000"/>
              </a:lnSpc>
              <a:spcBef>
                <a:spcPts val="320"/>
              </a:spcBef>
              <a:spcAft>
                <a:spcPts val="0"/>
              </a:spcAft>
              <a:buClr>
                <a:srgbClr val="3F3F3F"/>
              </a:buClr>
              <a:buSzPct val="90000"/>
              <a:buFont typeface="Merriweather Sans"/>
              <a:buChar char="–"/>
              <a:defRPr b="0" i="0" sz="1600" u="none" cap="none" strike="noStrike">
                <a:solidFill>
                  <a:srgbClr val="3F3F3F"/>
                </a:solidFill>
                <a:latin typeface="Source Sans Pro"/>
                <a:ea typeface="Source Sans Pro"/>
                <a:cs typeface="Source Sans Pro"/>
                <a:sym typeface="Source Sans Pro"/>
              </a:defRPr>
            </a:lvl4pPr>
            <a:lvl5pPr indent="-81383" lvl="4" marL="1597764" marR="0" rtl="0" algn="l">
              <a:lnSpc>
                <a:spcPct val="100000"/>
              </a:lnSpc>
              <a:spcBef>
                <a:spcPts val="320"/>
              </a:spcBef>
              <a:spcAft>
                <a:spcPts val="0"/>
              </a:spcAft>
              <a:buClr>
                <a:srgbClr val="3F3F3F"/>
              </a:buClr>
              <a:buSzPct val="80000"/>
              <a:buFont typeface="Arial"/>
              <a:buChar char="•"/>
              <a:defRPr b="0" i="0" sz="1600" u="none" cap="none" strike="noStrike">
                <a:solidFill>
                  <a:srgbClr val="3F3F3F"/>
                </a:solidFill>
                <a:latin typeface="Source Sans Pro"/>
                <a:ea typeface="Source Sans Pro"/>
                <a:cs typeface="Source Sans Pro"/>
                <a:sym typeface="Source Sans Pro"/>
              </a:defRPr>
            </a:lvl5pPr>
            <a:lvl6pPr indent="-183477" lvl="5" marL="335212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6pPr>
            <a:lvl7pPr indent="-183360" lvl="6" marL="3961610"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7pPr>
            <a:lvl8pPr indent="-183238" lvl="7" marL="4571088"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8pPr>
            <a:lvl9pPr indent="-183115" lvl="8" marL="5180565" marR="0" rtl="0" algn="l">
              <a:spcBef>
                <a:spcPts val="42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Question or Section Black">
    <p:spTree>
      <p:nvGrpSpPr>
        <p:cNvPr id="46" name="Shape 46"/>
        <p:cNvGrpSpPr/>
        <p:nvPr/>
      </p:nvGrpSpPr>
      <p:grpSpPr>
        <a:xfrm>
          <a:off x="0" y="0"/>
          <a:ext cx="0" cy="0"/>
          <a:chOff x="0" y="0"/>
          <a:chExt cx="0" cy="0"/>
        </a:xfrm>
      </p:grpSpPr>
      <p:sp>
        <p:nvSpPr>
          <p:cNvPr id="47" name="Shape 47"/>
          <p:cNvSpPr txBox="1"/>
          <p:nvPr>
            <p:ph type="title"/>
          </p:nvPr>
        </p:nvSpPr>
        <p:spPr>
          <a:xfrm>
            <a:off x="1270016" y="1269417"/>
            <a:ext cx="9240760" cy="3253543"/>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59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48" name="Shape 48"/>
          <p:cNvSpPr txBox="1"/>
          <p:nvPr>
            <p:ph idx="1" type="body"/>
          </p:nvPr>
        </p:nvSpPr>
        <p:spPr>
          <a:xfrm>
            <a:off x="1270016" y="3953405"/>
            <a:ext cx="9135935" cy="1840894"/>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rgbClr val="3F3F3F"/>
              </a:buClr>
              <a:buFont typeface="Arial"/>
              <a:buNone/>
              <a:defRPr b="0" i="0" sz="3200" u="none" cap="none" strike="noStrike">
                <a:solidFill>
                  <a:srgbClr val="3F3F3F"/>
                </a:solidFill>
                <a:latin typeface="Source Sans Pro"/>
                <a:ea typeface="Source Sans Pro"/>
                <a:cs typeface="Source Sans Pro"/>
                <a:sym typeface="Source Sans Pro"/>
              </a:defRPr>
            </a:lvl1pPr>
            <a:lvl2pPr indent="-89006" lvl="1" marL="535411"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2pPr>
            <a:lvl3pPr indent="-121305" lvl="2" marL="992525" marR="0" rtl="0" algn="l">
              <a:lnSpc>
                <a:spcPct val="100000"/>
              </a:lnSpc>
              <a:spcBef>
                <a:spcPts val="480"/>
              </a:spcBef>
              <a:spcAft>
                <a:spcPts val="0"/>
              </a:spcAft>
              <a:buClr>
                <a:srgbClr val="3F3F3F"/>
              </a:buClr>
              <a:buSzPct val="80000"/>
              <a:buFont typeface="Merriweather Sans"/>
              <a:buChar char="–"/>
              <a:defRPr b="0" i="0" sz="2400" u="none" cap="none" strike="noStrike">
                <a:solidFill>
                  <a:srgbClr val="3F3F3F"/>
                </a:solidFill>
                <a:latin typeface="Source Sans Pro"/>
                <a:ea typeface="Source Sans Pro"/>
                <a:cs typeface="Source Sans Pro"/>
                <a:sym typeface="Source Sans Pro"/>
              </a:defRPr>
            </a:lvl3pPr>
            <a:lvl4pPr indent="-103883" lvl="3" marL="1295144" marR="0" rtl="0" algn="l">
              <a:lnSpc>
                <a:spcPct val="100000"/>
              </a:lnSpc>
              <a:spcBef>
                <a:spcPts val="480"/>
              </a:spcBef>
              <a:spcAft>
                <a:spcPts val="0"/>
              </a:spcAft>
              <a:buClr>
                <a:srgbClr val="3F3F3F"/>
              </a:buClr>
              <a:buSzPct val="90000"/>
              <a:buFont typeface="Arial"/>
              <a:buChar char="•"/>
              <a:defRPr b="0" i="0" sz="2400" u="none" cap="none" strike="noStrike">
                <a:solidFill>
                  <a:srgbClr val="3F3F3F"/>
                </a:solidFill>
                <a:latin typeface="Source Sans Pro"/>
                <a:ea typeface="Source Sans Pro"/>
                <a:cs typeface="Source Sans Pro"/>
                <a:sym typeface="Source Sans Pro"/>
              </a:defRPr>
            </a:lvl4pPr>
            <a:lvl5pPr indent="-130082" lvl="4" marL="1519463" marR="0" rtl="0" algn="l">
              <a:lnSpc>
                <a:spcPct val="100000"/>
              </a:lnSpc>
              <a:spcBef>
                <a:spcPts val="420"/>
              </a:spcBef>
              <a:spcAft>
                <a:spcPts val="0"/>
              </a:spcAft>
              <a:buClr>
                <a:srgbClr val="3F3F3F"/>
              </a:buClr>
              <a:buSzPct val="79999"/>
              <a:buFont typeface="Merriweather Sans"/>
              <a:buChar char="–"/>
              <a:defRPr b="0" i="0" sz="2100" u="none" cap="none" strike="noStrike">
                <a:solidFill>
                  <a:srgbClr val="3F3F3F"/>
                </a:solidFill>
                <a:latin typeface="Source Sans Pro"/>
                <a:ea typeface="Source Sans Pro"/>
                <a:cs typeface="Source Sans Pro"/>
                <a:sym typeface="Source Sans Pro"/>
              </a:defRPr>
            </a:lvl5pPr>
            <a:lvl6pPr indent="-145377" lvl="5" marL="335212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6pPr>
            <a:lvl7pPr indent="-145260" lvl="6" marL="3961610"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7pPr>
            <a:lvl8pPr indent="-145138" lvl="7" marL="457108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8pPr>
            <a:lvl9pPr indent="-145015" lvl="8" marL="518056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rgbClr val="5F5F5F"/>
                </a:solidFill>
                <a:latin typeface="Source Sans Pro"/>
                <a:ea typeface="Source Sans Pro"/>
                <a:cs typeface="Source Sans Pro"/>
                <a:sym typeface="Source Sans Pro"/>
              </a:rPr>
              <a:t>‹#›</a:t>
            </a:fld>
          </a:p>
        </p:txBody>
      </p:sp>
      <p:pic>
        <p:nvPicPr>
          <p:cNvPr descr="databricks_logoTM_800px.png" id="50" name="Shape 50"/>
          <p:cNvPicPr preferRelativeResize="0"/>
          <p:nvPr/>
        </p:nvPicPr>
        <p:blipFill rotWithShape="1">
          <a:blip r:embed="rId2">
            <a:alphaModFix/>
          </a:blip>
          <a:srcRect b="0" l="0" r="0" t="0"/>
          <a:stretch/>
        </p:blipFill>
        <p:spPr>
          <a:xfrm>
            <a:off x="196163" y="6408812"/>
            <a:ext cx="1467150" cy="2494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51" name="Shape 51"/>
        <p:cNvGrpSpPr/>
        <p:nvPr/>
      </p:nvGrpSpPr>
      <p:grpSpPr>
        <a:xfrm>
          <a:off x="0" y="0"/>
          <a:ext cx="0" cy="0"/>
          <a:chOff x="0" y="0"/>
          <a:chExt cx="0" cy="0"/>
        </a:xfrm>
      </p:grpSpPr>
      <p:sp>
        <p:nvSpPr>
          <p:cNvPr id="52" name="Shape 52"/>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rgbClr val="5F5F5F"/>
                </a:solidFill>
                <a:latin typeface="Source Sans Pro"/>
                <a:ea typeface="Source Sans Pro"/>
                <a:cs typeface="Source Sans Pro"/>
                <a:sym typeface="Source Sans Pro"/>
              </a:rPr>
              <a:t>‹#›</a:t>
            </a:fld>
          </a:p>
        </p:txBody>
      </p:sp>
      <p:pic>
        <p:nvPicPr>
          <p:cNvPr descr="databricks_logoTM_800px.png" id="53" name="Shape 53"/>
          <p:cNvPicPr preferRelativeResize="0"/>
          <p:nvPr/>
        </p:nvPicPr>
        <p:blipFill rotWithShape="1">
          <a:blip r:embed="rId2">
            <a:alphaModFix/>
          </a:blip>
          <a:srcRect b="0" l="0" r="0" t="0"/>
          <a:stretch/>
        </p:blipFill>
        <p:spPr>
          <a:xfrm>
            <a:off x="196163" y="6408812"/>
            <a:ext cx="1467150" cy="249416"/>
          </a:xfrm>
          <a:prstGeom prst="rect">
            <a:avLst/>
          </a:prstGeom>
          <a:noFill/>
          <a:ln>
            <a:noFill/>
          </a:ln>
        </p:spPr>
      </p:pic>
      <p:sp>
        <p:nvSpPr>
          <p:cNvPr id="54" name="Shape 54"/>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55" name="Shape 55"/>
        <p:cNvGrpSpPr/>
        <p:nvPr/>
      </p:nvGrpSpPr>
      <p:grpSpPr>
        <a:xfrm>
          <a:off x="0" y="0"/>
          <a:ext cx="0" cy="0"/>
          <a:chOff x="0" y="0"/>
          <a:chExt cx="0" cy="0"/>
        </a:xfrm>
      </p:grpSpPr>
      <p:pic>
        <p:nvPicPr>
          <p:cNvPr id="56" name="Shape 56"/>
          <p:cNvPicPr preferRelativeResize="0"/>
          <p:nvPr/>
        </p:nvPicPr>
        <p:blipFill rotWithShape="1">
          <a:blip r:embed="rId2">
            <a:alphaModFix/>
          </a:blip>
          <a:srcRect b="0" l="0" r="0" t="0"/>
          <a:stretch/>
        </p:blipFill>
        <p:spPr>
          <a:xfrm>
            <a:off x="1545183" y="1532466"/>
            <a:ext cx="9698566" cy="4660899"/>
          </a:xfrm>
          <a:prstGeom prst="rect">
            <a:avLst/>
          </a:prstGeom>
          <a:noFill/>
          <a:ln>
            <a:noFill/>
          </a:ln>
        </p:spPr>
      </p:pic>
      <p:sp>
        <p:nvSpPr>
          <p:cNvPr id="57" name="Shape 57"/>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rgbClr val="5F5F5F"/>
                </a:solidFill>
                <a:latin typeface="Source Sans Pro"/>
                <a:ea typeface="Source Sans Pro"/>
                <a:cs typeface="Source Sans Pro"/>
                <a:sym typeface="Source Sans Pro"/>
              </a:rPr>
              <a:t>‹#›</a:t>
            </a:fld>
          </a:p>
        </p:txBody>
      </p:sp>
      <p:pic>
        <p:nvPicPr>
          <p:cNvPr descr="databricks_logoTM_800px.png" id="58" name="Shape 58"/>
          <p:cNvPicPr preferRelativeResize="0"/>
          <p:nvPr/>
        </p:nvPicPr>
        <p:blipFill rotWithShape="1">
          <a:blip r:embed="rId3">
            <a:alphaModFix/>
          </a:blip>
          <a:srcRect b="0" l="0" r="0" t="0"/>
          <a:stretch/>
        </p:blipFill>
        <p:spPr>
          <a:xfrm>
            <a:off x="196163" y="6408812"/>
            <a:ext cx="1467150" cy="249416"/>
          </a:xfrm>
          <a:prstGeom prst="rect">
            <a:avLst/>
          </a:prstGeom>
          <a:noFill/>
          <a:ln>
            <a:noFill/>
          </a:ln>
        </p:spPr>
      </p:pic>
      <p:sp>
        <p:nvSpPr>
          <p:cNvPr id="59" name="Shape 59"/>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39681" y="275166"/>
            <a:ext cx="11413938"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5300" u="none" cap="none" strike="noStrike">
                <a:solidFill>
                  <a:srgbClr val="3F3F3F"/>
                </a:solidFill>
                <a:latin typeface="Arial"/>
                <a:ea typeface="Arial"/>
                <a:cs typeface="Arial"/>
                <a:sym typeface="Arial"/>
              </a:defRPr>
            </a:lvl1pPr>
            <a:lvl2pPr indent="0" lvl="1" marL="0" marR="0" rtl="0" algn="l">
              <a:spcBef>
                <a:spcPts val="0"/>
              </a:spcBef>
              <a:spcAft>
                <a:spcPts val="0"/>
              </a:spcAft>
              <a:buNone/>
              <a:defRPr b="0" i="0" sz="53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53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53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5300" u="none" cap="none" strike="noStrike">
                <a:solidFill>
                  <a:schemeClr val="dk1"/>
                </a:solidFill>
                <a:latin typeface="Arial"/>
                <a:ea typeface="Arial"/>
                <a:cs typeface="Arial"/>
                <a:sym typeface="Arial"/>
              </a:defRPr>
            </a:lvl5pPr>
            <a:lvl6pPr indent="-12575" lvl="5" marL="609475" marR="0" rtl="0" algn="l">
              <a:spcBef>
                <a:spcPts val="0"/>
              </a:spcBef>
              <a:spcAft>
                <a:spcPts val="0"/>
              </a:spcAft>
              <a:buNone/>
              <a:defRPr b="0" i="0" sz="5300" u="none" cap="none" strike="noStrike">
                <a:solidFill>
                  <a:schemeClr val="dk1"/>
                </a:solidFill>
                <a:latin typeface="Arial"/>
                <a:ea typeface="Arial"/>
                <a:cs typeface="Arial"/>
                <a:sym typeface="Arial"/>
              </a:defRPr>
            </a:lvl6pPr>
            <a:lvl7pPr indent="-12459" lvl="6" marL="1218960" marR="0" rtl="0" algn="l">
              <a:spcBef>
                <a:spcPts val="0"/>
              </a:spcBef>
              <a:spcAft>
                <a:spcPts val="0"/>
              </a:spcAft>
              <a:buNone/>
              <a:defRPr b="0" i="0" sz="5300" u="none" cap="none" strike="noStrike">
                <a:solidFill>
                  <a:schemeClr val="dk1"/>
                </a:solidFill>
                <a:latin typeface="Arial"/>
                <a:ea typeface="Arial"/>
                <a:cs typeface="Arial"/>
                <a:sym typeface="Arial"/>
              </a:defRPr>
            </a:lvl7pPr>
            <a:lvl8pPr indent="-12337" lvl="7" marL="1828437" marR="0" rtl="0" algn="l">
              <a:spcBef>
                <a:spcPts val="0"/>
              </a:spcBef>
              <a:spcAft>
                <a:spcPts val="0"/>
              </a:spcAft>
              <a:buNone/>
              <a:defRPr b="0" i="0" sz="5300" u="none" cap="none" strike="noStrike">
                <a:solidFill>
                  <a:schemeClr val="dk1"/>
                </a:solidFill>
                <a:latin typeface="Arial"/>
                <a:ea typeface="Arial"/>
                <a:cs typeface="Arial"/>
                <a:sym typeface="Arial"/>
              </a:defRPr>
            </a:lvl8pPr>
            <a:lvl9pPr indent="-12218" lvl="8" marL="2437918" marR="0" rtl="0" algn="l">
              <a:spcBef>
                <a:spcPts val="0"/>
              </a:spcBef>
              <a:spcAft>
                <a:spcPts val="0"/>
              </a:spcAft>
              <a:buNone/>
              <a:defRPr b="0" i="0" sz="5300" u="none" cap="none" strike="noStrike">
                <a:solidFill>
                  <a:schemeClr val="dk1"/>
                </a:solidFill>
                <a:latin typeface="Arial"/>
                <a:ea typeface="Arial"/>
                <a:cs typeface="Arial"/>
                <a:sym typeface="Arial"/>
              </a:defRPr>
            </a:lvl9pPr>
          </a:lstStyle>
          <a:p/>
        </p:txBody>
      </p:sp>
      <p:sp>
        <p:nvSpPr>
          <p:cNvPr id="11" name="Shape 11"/>
          <p:cNvSpPr txBox="1"/>
          <p:nvPr>
            <p:ph idx="12" type="sldNum"/>
          </p:nvPr>
        </p:nvSpPr>
        <p:spPr>
          <a:xfrm>
            <a:off x="11281832" y="6381760"/>
            <a:ext cx="745067" cy="364067"/>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b="0" i="0" lang="en-US" sz="1600" u="none" cap="none" strike="noStrike">
                <a:solidFill>
                  <a:schemeClr val="lt1"/>
                </a:solidFill>
                <a:latin typeface="Source Sans Pro"/>
                <a:ea typeface="Source Sans Pro"/>
                <a:cs typeface="Source Sans Pro"/>
                <a:sym typeface="Source Sans Pro"/>
              </a:rPr>
              <a:t>‹#›</a:t>
            </a:fld>
          </a:p>
        </p:txBody>
      </p:sp>
      <p:sp>
        <p:nvSpPr>
          <p:cNvPr id="12" name="Shape 12"/>
          <p:cNvSpPr txBox="1"/>
          <p:nvPr>
            <p:ph idx="1" type="body"/>
          </p:nvPr>
        </p:nvSpPr>
        <p:spPr>
          <a:xfrm>
            <a:off x="609600" y="1600215"/>
            <a:ext cx="10972799" cy="4525433"/>
          </a:xfrm>
          <a:prstGeom prst="rect">
            <a:avLst/>
          </a:prstGeom>
          <a:noFill/>
          <a:ln>
            <a:noFill/>
          </a:ln>
        </p:spPr>
        <p:txBody>
          <a:bodyPr anchorCtr="0" anchor="t" bIns="91425" lIns="91425" rIns="91425" tIns="91425"/>
          <a:lstStyle>
            <a:lvl1pPr indent="-41444" lvl="0" marL="224324" marR="0" rtl="0" algn="l">
              <a:lnSpc>
                <a:spcPct val="100000"/>
              </a:lnSpc>
              <a:spcBef>
                <a:spcPts val="640"/>
              </a:spcBef>
              <a:spcAft>
                <a:spcPts val="0"/>
              </a:spcAft>
              <a:buClr>
                <a:srgbClr val="3F3F3F"/>
              </a:buClr>
              <a:buSzPct val="90000"/>
              <a:buFont typeface="Arial"/>
              <a:buChar char="•"/>
              <a:defRPr b="0" i="0" sz="3200" u="none" cap="none" strike="noStrike">
                <a:solidFill>
                  <a:srgbClr val="3F3F3F"/>
                </a:solidFill>
                <a:latin typeface="Source Sans Pro"/>
                <a:ea typeface="Source Sans Pro"/>
                <a:cs typeface="Source Sans Pro"/>
                <a:sym typeface="Source Sans Pro"/>
              </a:defRPr>
            </a:lvl1pPr>
            <a:lvl2pPr indent="-89006" lvl="1" marL="535411" marR="0" rtl="0" algn="l">
              <a:lnSpc>
                <a:spcPct val="100000"/>
              </a:lnSpc>
              <a:spcBef>
                <a:spcPts val="540"/>
              </a:spcBef>
              <a:spcAft>
                <a:spcPts val="0"/>
              </a:spcAft>
              <a:buClr>
                <a:srgbClr val="3F3F3F"/>
              </a:buClr>
              <a:buSzPct val="90000"/>
              <a:buFont typeface="Arial"/>
              <a:buChar char="•"/>
              <a:defRPr b="0" i="0" sz="2700" u="none" cap="none" strike="noStrike">
                <a:solidFill>
                  <a:srgbClr val="3F3F3F"/>
                </a:solidFill>
                <a:latin typeface="Source Sans Pro"/>
                <a:ea typeface="Source Sans Pro"/>
                <a:cs typeface="Source Sans Pro"/>
                <a:sym typeface="Source Sans Pro"/>
              </a:defRPr>
            </a:lvl2pPr>
            <a:lvl3pPr indent="-121305" lvl="2" marL="992525" marR="0" rtl="0" algn="l">
              <a:lnSpc>
                <a:spcPct val="100000"/>
              </a:lnSpc>
              <a:spcBef>
                <a:spcPts val="480"/>
              </a:spcBef>
              <a:spcAft>
                <a:spcPts val="0"/>
              </a:spcAft>
              <a:buClr>
                <a:srgbClr val="3F3F3F"/>
              </a:buClr>
              <a:buSzPct val="80000"/>
              <a:buFont typeface="Merriweather Sans"/>
              <a:buChar char="–"/>
              <a:defRPr b="0" i="0" sz="2400" u="none" cap="none" strike="noStrike">
                <a:solidFill>
                  <a:srgbClr val="3F3F3F"/>
                </a:solidFill>
                <a:latin typeface="Source Sans Pro"/>
                <a:ea typeface="Source Sans Pro"/>
                <a:cs typeface="Source Sans Pro"/>
                <a:sym typeface="Source Sans Pro"/>
              </a:defRPr>
            </a:lvl3pPr>
            <a:lvl4pPr indent="-103883" lvl="3" marL="1295144" marR="0" rtl="0" algn="l">
              <a:lnSpc>
                <a:spcPct val="100000"/>
              </a:lnSpc>
              <a:spcBef>
                <a:spcPts val="480"/>
              </a:spcBef>
              <a:spcAft>
                <a:spcPts val="0"/>
              </a:spcAft>
              <a:buClr>
                <a:srgbClr val="3F3F3F"/>
              </a:buClr>
              <a:buSzPct val="90000"/>
              <a:buFont typeface="Arial"/>
              <a:buChar char="•"/>
              <a:defRPr b="0" i="0" sz="2400" u="none" cap="none" strike="noStrike">
                <a:solidFill>
                  <a:srgbClr val="3F3F3F"/>
                </a:solidFill>
                <a:latin typeface="Source Sans Pro"/>
                <a:ea typeface="Source Sans Pro"/>
                <a:cs typeface="Source Sans Pro"/>
                <a:sym typeface="Source Sans Pro"/>
              </a:defRPr>
            </a:lvl4pPr>
            <a:lvl5pPr indent="-130082" lvl="4" marL="1519463" marR="0" rtl="0" algn="l">
              <a:lnSpc>
                <a:spcPct val="100000"/>
              </a:lnSpc>
              <a:spcBef>
                <a:spcPts val="420"/>
              </a:spcBef>
              <a:spcAft>
                <a:spcPts val="0"/>
              </a:spcAft>
              <a:buClr>
                <a:srgbClr val="3F3F3F"/>
              </a:buClr>
              <a:buSzPct val="79999"/>
              <a:buFont typeface="Merriweather Sans"/>
              <a:buChar char="–"/>
              <a:defRPr b="0" i="0" sz="2100" u="none" cap="none" strike="noStrike">
                <a:solidFill>
                  <a:srgbClr val="3F3F3F"/>
                </a:solidFill>
                <a:latin typeface="Source Sans Pro"/>
                <a:ea typeface="Source Sans Pro"/>
                <a:cs typeface="Source Sans Pro"/>
                <a:sym typeface="Source Sans Pro"/>
              </a:defRPr>
            </a:lvl5pPr>
            <a:lvl6pPr indent="-145377" lvl="5" marL="335212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6pPr>
            <a:lvl7pPr indent="-145260" lvl="6" marL="3961610"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7pPr>
            <a:lvl8pPr indent="-145138" lvl="7" marL="457108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8pPr>
            <a:lvl9pPr indent="-145015" lvl="8" marL="518056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9.png"/><Relationship Id="rId4" Type="http://schemas.openxmlformats.org/officeDocument/2006/relationships/image" Target="../media/image21.png"/><Relationship Id="rId9" Type="http://schemas.openxmlformats.org/officeDocument/2006/relationships/image" Target="../media/image22.jpg"/><Relationship Id="rId5" Type="http://schemas.openxmlformats.org/officeDocument/2006/relationships/image" Target="../media/image34.png"/><Relationship Id="rId6" Type="http://schemas.openxmlformats.org/officeDocument/2006/relationships/image" Target="../media/image31.png"/><Relationship Id="rId7" Type="http://schemas.openxmlformats.org/officeDocument/2006/relationships/image" Target="../media/image24.png"/><Relationship Id="rId8"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tinyurl.com/Spark-DS-Files" TargetMode="External"/><Relationship Id="rId4" Type="http://schemas.openxmlformats.org/officeDocument/2006/relationships/hyperlink" Target="http://tinyurl.com/Spark-DataScience-TD1" TargetMode="External"/><Relationship Id="rId5" Type="http://schemas.openxmlformats.org/officeDocument/2006/relationships/hyperlink" Target="https://ssw2016.cloud.databrick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ctrTitle"/>
          </p:nvPr>
        </p:nvSpPr>
        <p:spPr>
          <a:xfrm>
            <a:off x="0" y="2078366"/>
            <a:ext cx="12192000" cy="3043561"/>
          </a:xfrm>
          <a:prstGeom prst="rect">
            <a:avLst/>
          </a:prstGeom>
          <a:noFill/>
          <a:ln>
            <a:noFill/>
          </a:ln>
        </p:spPr>
        <p:txBody>
          <a:bodyPr anchorCtr="0" anchor="ctr" bIns="60925" lIns="121875" rIns="121875" tIns="60925">
            <a:noAutofit/>
          </a:bodyPr>
          <a:lstStyle/>
          <a:p>
            <a:pPr indent="0" lvl="0" marL="0" marR="0" rtl="0" algn="ctr">
              <a:lnSpc>
                <a:spcPct val="90000"/>
              </a:lnSpc>
              <a:spcBef>
                <a:spcPts val="0"/>
              </a:spcBef>
              <a:spcAft>
                <a:spcPts val="0"/>
              </a:spcAft>
              <a:buSzPct val="25000"/>
              <a:buNone/>
            </a:pPr>
            <a:r>
              <a:rPr b="0" i="0" lang="en-US" sz="6000" u="none" cap="none" strike="noStrike">
                <a:solidFill>
                  <a:schemeClr val="lt1"/>
                </a:solidFill>
                <a:latin typeface="Arial"/>
                <a:ea typeface="Arial"/>
                <a:cs typeface="Arial"/>
                <a:sym typeface="Arial"/>
              </a:rPr>
              <a:t>Data Science with Apache Spark</a:t>
            </a:r>
          </a:p>
        </p:txBody>
      </p:sp>
      <p:pic>
        <p:nvPicPr>
          <p:cNvPr id="103" name="Shape 103"/>
          <p:cNvPicPr preferRelativeResize="0"/>
          <p:nvPr/>
        </p:nvPicPr>
        <p:blipFill rotWithShape="1">
          <a:blip r:embed="rId3">
            <a:alphaModFix/>
          </a:blip>
          <a:srcRect b="0" l="0" r="0" t="0"/>
          <a:stretch/>
        </p:blipFill>
        <p:spPr>
          <a:xfrm>
            <a:off x="4545185" y="935336"/>
            <a:ext cx="3087874" cy="1815670"/>
          </a:xfrm>
          <a:prstGeom prst="rect">
            <a:avLst/>
          </a:prstGeom>
          <a:noFill/>
          <a:ln>
            <a:noFill/>
          </a:ln>
        </p:spPr>
      </p:pic>
      <p:pic>
        <p:nvPicPr>
          <p:cNvPr descr="https://licensebuttons.net/l/by-nc-nd/3.0/88x31.png" id="104" name="Shape 104"/>
          <p:cNvPicPr preferRelativeResize="0"/>
          <p:nvPr/>
        </p:nvPicPr>
        <p:blipFill rotWithShape="1">
          <a:blip r:embed="rId4">
            <a:alphaModFix/>
          </a:blip>
          <a:srcRect b="0" l="0" r="0" t="0"/>
          <a:stretch/>
        </p:blipFill>
        <p:spPr>
          <a:xfrm>
            <a:off x="10939363" y="180851"/>
            <a:ext cx="1040751" cy="366627"/>
          </a:xfrm>
          <a:prstGeom prst="rect">
            <a:avLst/>
          </a:prstGeom>
          <a:noFill/>
          <a:ln>
            <a:noFill/>
          </a:ln>
        </p:spPr>
      </p:pic>
      <p:sp>
        <p:nvSpPr>
          <p:cNvPr id="105" name="Shape 105"/>
          <p:cNvSpPr txBox="1"/>
          <p:nvPr>
            <p:ph idx="1" type="subTitle"/>
          </p:nvPr>
        </p:nvSpPr>
        <p:spPr>
          <a:xfrm>
            <a:off x="919457" y="5568882"/>
            <a:ext cx="8534399" cy="605151"/>
          </a:xfrm>
          <a:prstGeom prst="rect">
            <a:avLst/>
          </a:prstGeom>
          <a:noFill/>
          <a:ln>
            <a:noFill/>
          </a:ln>
        </p:spPr>
        <p:txBody>
          <a:bodyPr anchorCtr="0" anchor="b" bIns="60925" lIns="121875" rIns="121875" tIns="60925">
            <a:noAutofit/>
          </a:bodyPr>
          <a:lstStyle/>
          <a:p>
            <a:pPr indent="0" lvl="0" marL="0" marR="0" rtl="0" algn="l">
              <a:lnSpc>
                <a:spcPct val="100000"/>
              </a:lnSpc>
              <a:spcBef>
                <a:spcPts val="0"/>
              </a:spcBef>
              <a:spcAft>
                <a:spcPts val="0"/>
              </a:spcAft>
              <a:buClr>
                <a:schemeClr val="lt1"/>
              </a:buClr>
              <a:buSzPct val="25000"/>
              <a:buFont typeface="Arial"/>
              <a:buNone/>
            </a:pPr>
            <a:r>
              <a:t/>
            </a:r>
            <a:endParaRPr b="0" i="0" sz="3200" u="none" cap="none" strike="noStrike">
              <a:solidFill>
                <a:schemeClr val="lt1"/>
              </a:solidFill>
              <a:latin typeface="Source Sans Pro"/>
              <a:ea typeface="Source Sans Pro"/>
              <a:cs typeface="Source Sans Pro"/>
              <a:sym typeface="Source Sans Pro"/>
            </a:endParaRPr>
          </a:p>
        </p:txBody>
      </p:sp>
      <p:sp>
        <p:nvSpPr>
          <p:cNvPr id="106" name="Shape 106"/>
          <p:cNvSpPr txBox="1"/>
          <p:nvPr>
            <p:ph idx="2" type="body"/>
          </p:nvPr>
        </p:nvSpPr>
        <p:spPr>
          <a:xfrm>
            <a:off x="916988" y="6084716"/>
            <a:ext cx="8595783" cy="591261"/>
          </a:xfrm>
          <a:prstGeom prst="rect">
            <a:avLst/>
          </a:prstGeom>
          <a:noFill/>
          <a:ln>
            <a:noFill/>
          </a:ln>
        </p:spPr>
        <p:txBody>
          <a:bodyPr anchorCtr="0" anchor="t" bIns="60925" lIns="121875" rIns="121875" tIns="60925">
            <a:noAutofit/>
          </a:bodyPr>
          <a:lstStyle/>
          <a:p>
            <a:pPr indent="0" lvl="0" marL="0" marR="0" rtl="0" algn="l">
              <a:lnSpc>
                <a:spcPct val="100000"/>
              </a:lnSpc>
              <a:spcBef>
                <a:spcPts val="0"/>
              </a:spcBef>
              <a:spcAft>
                <a:spcPts val="0"/>
              </a:spcAft>
              <a:buClr>
                <a:schemeClr val="lt1"/>
              </a:buClr>
              <a:buSzPct val="25000"/>
              <a:buFont typeface="Arial"/>
              <a:buNone/>
            </a:pPr>
            <a:r>
              <a:t/>
            </a:r>
            <a:endParaRPr b="0" i="0" sz="19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nvSpPr>
        <p:spPr>
          <a:xfrm>
            <a:off x="1771664" y="1360176"/>
            <a:ext cx="3031571" cy="41549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100" u="none" cap="none" strike="noStrike">
                <a:solidFill>
                  <a:schemeClr val="dk1"/>
                </a:solidFill>
                <a:latin typeface="Arial"/>
                <a:ea typeface="Arial"/>
                <a:cs typeface="Arial"/>
                <a:sym typeface="Arial"/>
              </a:rPr>
              <a:t>making big data simple</a:t>
            </a:r>
          </a:p>
        </p:txBody>
      </p:sp>
      <p:pic>
        <p:nvPicPr>
          <p:cNvPr descr="Notebook" id="113" name="Shape 113"/>
          <p:cNvPicPr preferRelativeResize="0"/>
          <p:nvPr/>
        </p:nvPicPr>
        <p:blipFill rotWithShape="1">
          <a:blip r:embed="rId3">
            <a:alphaModFix/>
          </a:blip>
          <a:srcRect b="0" l="0" r="0" t="0"/>
          <a:stretch/>
        </p:blipFill>
        <p:spPr>
          <a:xfrm>
            <a:off x="7744981" y="1225515"/>
            <a:ext cx="4013583" cy="4043535"/>
          </a:xfrm>
          <a:prstGeom prst="rect">
            <a:avLst/>
          </a:prstGeom>
          <a:noFill/>
          <a:ln>
            <a:noFill/>
          </a:ln>
        </p:spPr>
      </p:pic>
      <p:sp>
        <p:nvSpPr>
          <p:cNvPr id="114" name="Shape 114"/>
          <p:cNvSpPr txBox="1"/>
          <p:nvPr/>
        </p:nvSpPr>
        <p:spPr>
          <a:xfrm>
            <a:off x="7850900" y="5535969"/>
            <a:ext cx="3907667" cy="83099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Source Sans Pro"/>
                <a:ea typeface="Source Sans Pro"/>
                <a:cs typeface="Source Sans Pro"/>
                <a:sym typeface="Source Sans Pro"/>
              </a:rPr>
              <a:t>Databricks Cloud:</a:t>
            </a:r>
          </a:p>
          <a:p>
            <a:pPr indent="0" lvl="0" marL="0" marR="0" rtl="0" algn="l">
              <a:spcBef>
                <a:spcPts val="0"/>
              </a:spcBef>
              <a:buSzPct val="25000"/>
              <a:buNone/>
            </a:pPr>
            <a:r>
              <a:rPr lang="en-US" sz="1200">
                <a:solidFill>
                  <a:srgbClr val="000000"/>
                </a:solidFill>
                <a:latin typeface="Source Sans Pro"/>
                <a:ea typeface="Source Sans Pro"/>
                <a:cs typeface="Source Sans Pro"/>
                <a:sym typeface="Source Sans Pro"/>
              </a:rPr>
              <a:t>“A unified platform for building Big Data pipelines – from ETL to Exploration and Dashboards, to Advanced Analytics and Data Products.”</a:t>
            </a:r>
          </a:p>
        </p:txBody>
      </p:sp>
      <p:sp>
        <p:nvSpPr>
          <p:cNvPr id="115" name="Shape 115"/>
          <p:cNvSpPr txBox="1"/>
          <p:nvPr/>
        </p:nvSpPr>
        <p:spPr>
          <a:xfrm>
            <a:off x="297668" y="1800960"/>
            <a:ext cx="4390917" cy="4453779"/>
          </a:xfrm>
          <a:prstGeom prst="rect">
            <a:avLst/>
          </a:prstGeom>
          <a:noFill/>
          <a:ln>
            <a:noFill/>
          </a:ln>
        </p:spPr>
        <p:txBody>
          <a:bodyPr anchorCtr="0" anchor="t" bIns="45700" lIns="91425" rIns="91425" tIns="45700">
            <a:noAutofit/>
          </a:bodyPr>
          <a:lstStyle/>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Founded in late 2013</a:t>
            </a:r>
          </a:p>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by the creators of Apache Spark</a:t>
            </a:r>
          </a:p>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Original team from UC Berkeley AMPLab</a:t>
            </a:r>
          </a:p>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Raised $47 Million in 2 rounds</a:t>
            </a:r>
          </a:p>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~65 employees</a:t>
            </a:r>
          </a:p>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We’re hiring! </a:t>
            </a:r>
          </a:p>
          <a:p>
            <a:pPr indent="-257128" lvl="0" marL="257128" marR="0" rtl="0" algn="l">
              <a:lnSpc>
                <a:spcPct val="150000"/>
              </a:lnSpc>
              <a:spcBef>
                <a:spcPts val="0"/>
              </a:spcBef>
              <a:buClr>
                <a:schemeClr val="dk1"/>
              </a:buClr>
              <a:buSzPct val="100000"/>
              <a:buFont typeface="Arial"/>
              <a:buChar char="•"/>
            </a:pPr>
            <a:r>
              <a:rPr lang="en-US" sz="1900">
                <a:solidFill>
                  <a:schemeClr val="dk1"/>
                </a:solidFill>
                <a:latin typeface="Source Sans Pro"/>
                <a:ea typeface="Source Sans Pro"/>
                <a:cs typeface="Source Sans Pro"/>
                <a:sym typeface="Source Sans Pro"/>
              </a:rPr>
              <a:t>Level 2/3 support partnerships with</a:t>
            </a:r>
          </a:p>
          <a:p>
            <a:pPr indent="-269749" lvl="1" marL="714249" marR="0" rtl="0" algn="l">
              <a:lnSpc>
                <a:spcPct val="150000"/>
              </a:lnSpc>
              <a:spcBef>
                <a:spcPts val="0"/>
              </a:spcBef>
              <a:buClr>
                <a:schemeClr val="dk1"/>
              </a:buClr>
              <a:buSzPct val="100000"/>
              <a:buFont typeface="Arial"/>
              <a:buChar char="•"/>
            </a:pPr>
            <a:r>
              <a:rPr b="0" i="0" lang="en-US" sz="1900" u="none" cap="none" strike="noStrike">
                <a:solidFill>
                  <a:schemeClr val="dk1"/>
                </a:solidFill>
                <a:latin typeface="Source Sans Pro"/>
                <a:ea typeface="Source Sans Pro"/>
                <a:cs typeface="Source Sans Pro"/>
                <a:sym typeface="Source Sans Pro"/>
              </a:rPr>
              <a:t>Hortonworks</a:t>
            </a:r>
          </a:p>
          <a:p>
            <a:pPr indent="-269749" lvl="1" marL="714249" marR="0" rtl="0" algn="l">
              <a:lnSpc>
                <a:spcPct val="150000"/>
              </a:lnSpc>
              <a:spcBef>
                <a:spcPts val="0"/>
              </a:spcBef>
              <a:buClr>
                <a:schemeClr val="dk1"/>
              </a:buClr>
              <a:buSzPct val="100000"/>
              <a:buFont typeface="Arial"/>
              <a:buChar char="•"/>
            </a:pPr>
            <a:r>
              <a:rPr b="0" i="0" lang="en-US" sz="1900" u="none" cap="none" strike="noStrike">
                <a:solidFill>
                  <a:schemeClr val="dk1"/>
                </a:solidFill>
                <a:latin typeface="Source Sans Pro"/>
                <a:ea typeface="Source Sans Pro"/>
                <a:cs typeface="Source Sans Pro"/>
                <a:sym typeface="Source Sans Pro"/>
              </a:rPr>
              <a:t>MapR</a:t>
            </a:r>
          </a:p>
          <a:p>
            <a:pPr indent="-269749" lvl="1" marL="714249" marR="0" rtl="0" algn="l">
              <a:lnSpc>
                <a:spcPct val="150000"/>
              </a:lnSpc>
              <a:spcBef>
                <a:spcPts val="0"/>
              </a:spcBef>
              <a:buClr>
                <a:schemeClr val="dk1"/>
              </a:buClr>
              <a:buSzPct val="100000"/>
              <a:buFont typeface="Arial"/>
              <a:buChar char="•"/>
            </a:pPr>
            <a:r>
              <a:rPr b="0" i="0" lang="en-US" sz="1900" u="none" cap="none" strike="noStrike">
                <a:solidFill>
                  <a:schemeClr val="dk1"/>
                </a:solidFill>
                <a:latin typeface="Source Sans Pro"/>
                <a:ea typeface="Source Sans Pro"/>
                <a:cs typeface="Source Sans Pro"/>
                <a:sym typeface="Source Sans Pro"/>
              </a:rPr>
              <a:t>DataStax</a:t>
            </a:r>
          </a:p>
        </p:txBody>
      </p:sp>
      <p:pic>
        <p:nvPicPr>
          <p:cNvPr id="116" name="Shape 116"/>
          <p:cNvPicPr preferRelativeResize="0"/>
          <p:nvPr/>
        </p:nvPicPr>
        <p:blipFill rotWithShape="1">
          <a:blip r:embed="rId4">
            <a:alphaModFix/>
          </a:blip>
          <a:srcRect b="0" l="0" r="0" t="0"/>
          <a:stretch/>
        </p:blipFill>
        <p:spPr>
          <a:xfrm>
            <a:off x="690135" y="572675"/>
            <a:ext cx="4730751" cy="706966"/>
          </a:xfrm>
          <a:prstGeom prst="rect">
            <a:avLst/>
          </a:prstGeom>
          <a:noFill/>
          <a:ln>
            <a:noFill/>
          </a:ln>
        </p:spPr>
      </p:pic>
    </p:spTree>
  </p:cSld>
  <p:clrMapOvr>
    <a:masterClrMapping/>
  </p:clrMapOvr>
  <p:transition>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nvSpPr>
        <p:spPr>
          <a:xfrm>
            <a:off x="1217316" y="2275650"/>
            <a:ext cx="9738535" cy="528346"/>
          </a:xfrm>
          <a:prstGeom prst="rect">
            <a:avLst/>
          </a:prstGeom>
          <a:noFill/>
          <a:ln>
            <a:noFill/>
          </a:ln>
        </p:spPr>
        <p:txBody>
          <a:bodyPr anchorCtr="0" anchor="t" bIns="45700" lIns="91425" rIns="91425" tIns="45700">
            <a:noAutofit/>
          </a:bodyPr>
          <a:lstStyle/>
          <a:p>
            <a:pPr indent="0" lvl="0" marL="0" marR="0" rtl="0" algn="ctr">
              <a:lnSpc>
                <a:spcPct val="150000"/>
              </a:lnSpc>
              <a:spcBef>
                <a:spcPts val="0"/>
              </a:spcBef>
              <a:buSzPct val="25000"/>
              <a:buNone/>
            </a:pPr>
            <a:r>
              <a:rPr lang="en-US" sz="2000">
                <a:solidFill>
                  <a:schemeClr val="dk1"/>
                </a:solidFill>
                <a:latin typeface="Source Sans Pro"/>
                <a:ea typeface="Source Sans Pro"/>
                <a:cs typeface="Source Sans Pro"/>
                <a:sym typeface="Source Sans Pro"/>
              </a:rPr>
              <a:t>The Databricks team contributed more than </a:t>
            </a:r>
            <a:r>
              <a:rPr b="1" lang="en-US" sz="2000">
                <a:solidFill>
                  <a:srgbClr val="FE5224"/>
                </a:solidFill>
                <a:latin typeface="Source Sans Pro"/>
                <a:ea typeface="Source Sans Pro"/>
                <a:cs typeface="Source Sans Pro"/>
                <a:sym typeface="Source Sans Pro"/>
              </a:rPr>
              <a:t>75% </a:t>
            </a:r>
            <a:r>
              <a:rPr lang="en-US" sz="2000">
                <a:solidFill>
                  <a:schemeClr val="dk1"/>
                </a:solidFill>
                <a:latin typeface="Source Sans Pro"/>
                <a:ea typeface="Source Sans Pro"/>
                <a:cs typeface="Source Sans Pro"/>
                <a:sym typeface="Source Sans Pro"/>
              </a:rPr>
              <a:t>of the code added to Spark in the past year</a:t>
            </a: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idx="1" type="body"/>
          </p:nvPr>
        </p:nvSpPr>
        <p:spPr>
          <a:xfrm>
            <a:off x="733777" y="1545562"/>
            <a:ext cx="4749400" cy="639763"/>
          </a:xfrm>
          <a:prstGeom prst="rect">
            <a:avLst/>
          </a:prstGeom>
          <a:noFill/>
          <a:ln>
            <a:noFill/>
          </a:ln>
        </p:spPr>
        <p:txBody>
          <a:bodyPr anchorCtr="0" anchor="b" bIns="60925" lIns="121875" rIns="121875" tIns="60925">
            <a:noAutofit/>
          </a:bodyPr>
          <a:lstStyle/>
          <a:p>
            <a:pPr indent="0" lvl="0" marL="0" marR="0" rtl="0" algn="l">
              <a:lnSpc>
                <a:spcPct val="100000"/>
              </a:lnSpc>
              <a:spcBef>
                <a:spcPts val="0"/>
              </a:spcBef>
              <a:spcAft>
                <a:spcPts val="0"/>
              </a:spcAft>
              <a:buClr>
                <a:srgbClr val="3F3F3F"/>
              </a:buClr>
              <a:buSzPct val="25000"/>
              <a:buFont typeface="Arial"/>
              <a:buNone/>
            </a:pPr>
            <a:r>
              <a:rPr b="0" i="0" lang="en-US" sz="2088" u="none" cap="none" strike="noStrike">
                <a:solidFill>
                  <a:srgbClr val="3F3F3F"/>
                </a:solidFill>
                <a:latin typeface="Source Sans Pro"/>
                <a:ea typeface="Source Sans Pro"/>
                <a:cs typeface="Source Sans Pro"/>
                <a:sym typeface="Source Sans Pro"/>
              </a:rPr>
              <a:t>Engineer, Architect &amp; Instructor</a:t>
            </a:r>
          </a:p>
        </p:txBody>
      </p:sp>
      <p:sp>
        <p:nvSpPr>
          <p:cNvPr id="128" name="Shape 128"/>
          <p:cNvSpPr txBox="1"/>
          <p:nvPr>
            <p:ph idx="2" type="body"/>
          </p:nvPr>
        </p:nvSpPr>
        <p:spPr>
          <a:xfrm>
            <a:off x="2372080" y="-6023637"/>
            <a:ext cx="4724603" cy="639763"/>
          </a:xfrm>
          <a:prstGeom prst="rect">
            <a:avLst/>
          </a:prstGeom>
          <a:noFill/>
          <a:ln>
            <a:noFill/>
          </a:ln>
        </p:spPr>
        <p:txBody>
          <a:bodyPr anchorCtr="0" anchor="b" bIns="60925" lIns="121875" rIns="121875" tIns="60925">
            <a:noAutofit/>
          </a:bodyPr>
          <a:lstStyle/>
          <a:p>
            <a:pPr indent="0" lvl="0" marL="0" marR="0" rtl="0" algn="l">
              <a:lnSpc>
                <a:spcPct val="100000"/>
              </a:lnSpc>
              <a:spcBef>
                <a:spcPts val="0"/>
              </a:spcBef>
              <a:spcAft>
                <a:spcPts val="0"/>
              </a:spcAft>
              <a:buClr>
                <a:srgbClr val="3F3F3F"/>
              </a:buClr>
              <a:buSzPct val="25000"/>
              <a:buFont typeface="Arial"/>
              <a:buNone/>
            </a:pPr>
            <a:r>
              <a:rPr b="0" i="0" lang="en-US" sz="3200" u="none" cap="none" strike="noStrike">
                <a:solidFill>
                  <a:srgbClr val="3F3F3F"/>
                </a:solidFill>
                <a:latin typeface="Source Sans Pro"/>
                <a:ea typeface="Source Sans Pro"/>
                <a:cs typeface="Source Sans Pro"/>
                <a:sym typeface="Source Sans Pro"/>
              </a:rPr>
              <a:t>For Fun</a:t>
            </a:r>
          </a:p>
        </p:txBody>
      </p:sp>
      <p:sp>
        <p:nvSpPr>
          <p:cNvPr id="129" name="Shape 129"/>
          <p:cNvSpPr txBox="1"/>
          <p:nvPr>
            <p:ph type="title"/>
          </p:nvPr>
        </p:nvSpPr>
        <p:spPr>
          <a:xfrm>
            <a:off x="339679" y="275166"/>
            <a:ext cx="6489767" cy="1143000"/>
          </a:xfrm>
          <a:prstGeom prst="rect">
            <a:avLst/>
          </a:prstGeom>
          <a:noFill/>
          <a:ln>
            <a:noFill/>
          </a:ln>
        </p:spPr>
        <p:txBody>
          <a:bodyPr anchorCtr="0" anchor="t" bIns="60925" lIns="121875" rIns="121875" tIns="60925">
            <a:noAutofit/>
          </a:bodyPr>
          <a:lstStyle/>
          <a:p>
            <a:pPr indent="0" lvl="0" marL="0" marR="0" rtl="0" algn="l">
              <a:spcBef>
                <a:spcPts val="0"/>
              </a:spcBef>
              <a:spcAft>
                <a:spcPts val="0"/>
              </a:spcAft>
              <a:buSzPct val="25000"/>
              <a:buNone/>
            </a:pPr>
            <a:r>
              <a:rPr b="0" i="0" lang="en-US" sz="5300" u="none" cap="none" strike="noStrike">
                <a:solidFill>
                  <a:srgbClr val="3F3F3F"/>
                </a:solidFill>
                <a:latin typeface="Arial"/>
                <a:ea typeface="Arial"/>
                <a:cs typeface="Arial"/>
                <a:sym typeface="Arial"/>
              </a:rPr>
              <a:t>About Me</a:t>
            </a:r>
          </a:p>
        </p:txBody>
      </p:sp>
      <p:sp>
        <p:nvSpPr>
          <p:cNvPr id="130" name="Shape 130"/>
          <p:cNvSpPr/>
          <p:nvPr/>
        </p:nvSpPr>
        <p:spPr>
          <a:xfrm>
            <a:off x="2387600" y="-5281007"/>
            <a:ext cx="4749398" cy="1595120"/>
          </a:xfrm>
          <a:prstGeom prst="rect">
            <a:avLst/>
          </a:prstGeom>
          <a:noFill/>
          <a:ln>
            <a:noFill/>
          </a:ln>
        </p:spPr>
        <p:txBody>
          <a:bodyPr anchorCtr="0" anchor="t" bIns="60950" lIns="60950" rIns="60950" tIns="60950">
            <a:noAutofit/>
          </a:bodyPr>
          <a:lstStyle/>
          <a:p>
            <a:pPr indent="-224360" lvl="0" marL="224360" marR="0" rtl="0" algn="l">
              <a:spcBef>
                <a:spcPts val="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Sailing</a:t>
            </a:r>
          </a:p>
          <a:p>
            <a:pPr indent="-224360" lvl="0" marL="224360" marR="0" rtl="0" algn="l">
              <a:spcBef>
                <a:spcPts val="80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Rock climbing</a:t>
            </a:r>
          </a:p>
          <a:p>
            <a:pPr indent="-224360" lvl="0" marL="224360" marR="0" rtl="0" algn="l">
              <a:spcBef>
                <a:spcPts val="800"/>
              </a:spcBef>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Snowboarding </a:t>
            </a:r>
          </a:p>
        </p:txBody>
      </p:sp>
      <p:sp>
        <p:nvSpPr>
          <p:cNvPr id="131" name="Shape 131"/>
          <p:cNvSpPr/>
          <p:nvPr/>
        </p:nvSpPr>
        <p:spPr>
          <a:xfrm>
            <a:off x="728477" y="2288191"/>
            <a:ext cx="5285974" cy="3390055"/>
          </a:xfrm>
          <a:prstGeom prst="rect">
            <a:avLst/>
          </a:prstGeom>
          <a:noFill/>
          <a:ln>
            <a:noFill/>
          </a:ln>
        </p:spPr>
        <p:txBody>
          <a:bodyPr anchorCtr="0" anchor="t" bIns="60950" lIns="60950" rIns="60950" tIns="60950">
            <a:noAutofit/>
          </a:bodyPr>
          <a:lstStyle/>
          <a:p>
            <a:pPr indent="-224360" lvl="0" marL="224360" marR="0" rtl="0" algn="l">
              <a:spcBef>
                <a:spcPts val="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Developing with Java since 1995 (Java 1.0)</a:t>
            </a:r>
          </a:p>
          <a:p>
            <a:pPr indent="-224360" lvl="0" marL="224360" marR="0" rtl="0" algn="l">
              <a:spcBef>
                <a:spcPts val="80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+15yrs as software developer, architect, and consultant.</a:t>
            </a:r>
          </a:p>
          <a:p>
            <a:pPr indent="-224360" lvl="0" marL="224360" marR="0" rtl="0" algn="l">
              <a:spcBef>
                <a:spcPts val="800"/>
              </a:spcBef>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Director of Training at Databricks</a:t>
            </a:r>
          </a:p>
        </p:txBody>
      </p:sp>
      <p:pic>
        <p:nvPicPr>
          <p:cNvPr id="132" name="Shape 132"/>
          <p:cNvPicPr preferRelativeResize="0"/>
          <p:nvPr/>
        </p:nvPicPr>
        <p:blipFill rotWithShape="1">
          <a:blip r:embed="rId3">
            <a:alphaModFix/>
          </a:blip>
          <a:srcRect b="15808" l="0" r="0" t="0"/>
          <a:stretch/>
        </p:blipFill>
        <p:spPr>
          <a:xfrm>
            <a:off x="2524376" y="-3566085"/>
            <a:ext cx="2120409" cy="1987119"/>
          </a:xfrm>
          <a:prstGeom prst="rect">
            <a:avLst/>
          </a:prstGeom>
          <a:noFill/>
          <a:ln>
            <a:noFill/>
          </a:ln>
        </p:spPr>
      </p:pic>
      <p:grpSp>
        <p:nvGrpSpPr>
          <p:cNvPr id="133" name="Shape 133"/>
          <p:cNvGrpSpPr/>
          <p:nvPr/>
        </p:nvGrpSpPr>
        <p:grpSpPr>
          <a:xfrm>
            <a:off x="6939954" y="1582976"/>
            <a:ext cx="4226165" cy="4165748"/>
            <a:chOff x="0" y="0"/>
            <a:chExt cx="3169622" cy="3124310"/>
          </a:xfrm>
        </p:grpSpPr>
        <p:pic>
          <p:nvPicPr>
            <p:cNvPr id="134" name="Shape 134"/>
            <p:cNvPicPr preferRelativeResize="0"/>
            <p:nvPr/>
          </p:nvPicPr>
          <p:blipFill rotWithShape="1">
            <a:blip r:embed="rId4">
              <a:alphaModFix/>
            </a:blip>
            <a:srcRect b="0" l="0" r="0" t="0"/>
            <a:stretch/>
          </p:blipFill>
          <p:spPr>
            <a:xfrm>
              <a:off x="2212599" y="0"/>
              <a:ext cx="957022" cy="499008"/>
            </a:xfrm>
            <a:prstGeom prst="rect">
              <a:avLst/>
            </a:prstGeom>
            <a:noFill/>
            <a:ln>
              <a:noFill/>
            </a:ln>
          </p:spPr>
        </p:pic>
        <p:pic>
          <p:nvPicPr>
            <p:cNvPr id="135" name="Shape 135"/>
            <p:cNvPicPr preferRelativeResize="0"/>
            <p:nvPr/>
          </p:nvPicPr>
          <p:blipFill rotWithShape="1">
            <a:blip r:embed="rId5">
              <a:alphaModFix/>
            </a:blip>
            <a:srcRect b="0" l="0" r="0" t="0"/>
            <a:stretch/>
          </p:blipFill>
          <p:spPr>
            <a:xfrm>
              <a:off x="130129" y="893909"/>
              <a:ext cx="1574141" cy="583015"/>
            </a:xfrm>
            <a:prstGeom prst="rect">
              <a:avLst/>
            </a:prstGeom>
            <a:noFill/>
            <a:ln>
              <a:noFill/>
            </a:ln>
          </p:spPr>
        </p:pic>
        <p:pic>
          <p:nvPicPr>
            <p:cNvPr id="136" name="Shape 136"/>
            <p:cNvPicPr preferRelativeResize="0"/>
            <p:nvPr/>
          </p:nvPicPr>
          <p:blipFill rotWithShape="1">
            <a:blip r:embed="rId6">
              <a:alphaModFix/>
            </a:blip>
            <a:srcRect b="0" l="0" r="0" t="0"/>
            <a:stretch/>
          </p:blipFill>
          <p:spPr>
            <a:xfrm>
              <a:off x="2420725" y="847903"/>
              <a:ext cx="625889" cy="583017"/>
            </a:xfrm>
            <a:prstGeom prst="rect">
              <a:avLst/>
            </a:prstGeom>
            <a:noFill/>
            <a:ln>
              <a:noFill/>
            </a:ln>
          </p:spPr>
        </p:pic>
        <p:pic>
          <p:nvPicPr>
            <p:cNvPr id="137" name="Shape 137"/>
            <p:cNvPicPr preferRelativeResize="0"/>
            <p:nvPr/>
          </p:nvPicPr>
          <p:blipFill rotWithShape="1">
            <a:blip r:embed="rId7">
              <a:alphaModFix/>
            </a:blip>
            <a:srcRect b="0" l="0" r="0" t="0"/>
            <a:stretch/>
          </p:blipFill>
          <p:spPr>
            <a:xfrm>
              <a:off x="65027" y="1880014"/>
              <a:ext cx="1681342" cy="362998"/>
            </a:xfrm>
            <a:prstGeom prst="rect">
              <a:avLst/>
            </a:prstGeom>
            <a:noFill/>
            <a:ln>
              <a:noFill/>
            </a:ln>
          </p:spPr>
        </p:pic>
        <p:pic>
          <p:nvPicPr>
            <p:cNvPr id="138" name="Shape 138"/>
            <p:cNvPicPr preferRelativeResize="0"/>
            <p:nvPr/>
          </p:nvPicPr>
          <p:blipFill rotWithShape="1">
            <a:blip r:embed="rId8">
              <a:alphaModFix/>
            </a:blip>
            <a:srcRect b="0" l="0" r="0" t="0"/>
            <a:stretch/>
          </p:blipFill>
          <p:spPr>
            <a:xfrm>
              <a:off x="115015" y="2707450"/>
              <a:ext cx="1742388" cy="324955"/>
            </a:xfrm>
            <a:prstGeom prst="rect">
              <a:avLst/>
            </a:prstGeom>
            <a:noFill/>
            <a:ln>
              <a:noFill/>
            </a:ln>
          </p:spPr>
        </p:pic>
        <p:pic>
          <p:nvPicPr>
            <p:cNvPr id="139" name="Shape 139"/>
            <p:cNvPicPr preferRelativeResize="0"/>
            <p:nvPr/>
          </p:nvPicPr>
          <p:blipFill rotWithShape="1">
            <a:blip r:embed="rId9">
              <a:alphaModFix/>
            </a:blip>
            <a:srcRect b="0" l="0" r="0" t="0"/>
            <a:stretch/>
          </p:blipFill>
          <p:spPr>
            <a:xfrm>
              <a:off x="0" y="148516"/>
              <a:ext cx="1742388" cy="362998"/>
            </a:xfrm>
            <a:prstGeom prst="rect">
              <a:avLst/>
            </a:prstGeom>
            <a:noFill/>
            <a:ln>
              <a:noFill/>
            </a:ln>
          </p:spPr>
        </p:pic>
        <p:pic>
          <p:nvPicPr>
            <p:cNvPr id="140" name="Shape 140"/>
            <p:cNvPicPr preferRelativeResize="0"/>
            <p:nvPr/>
          </p:nvPicPr>
          <p:blipFill rotWithShape="1">
            <a:blip r:embed="rId10">
              <a:alphaModFix/>
            </a:blip>
            <a:srcRect b="0" l="0" r="0" t="0"/>
            <a:stretch/>
          </p:blipFill>
          <p:spPr>
            <a:xfrm>
              <a:off x="2351716" y="1603283"/>
              <a:ext cx="776355" cy="776355"/>
            </a:xfrm>
            <a:prstGeom prst="rect">
              <a:avLst/>
            </a:prstGeom>
            <a:noFill/>
            <a:ln>
              <a:noFill/>
            </a:ln>
          </p:spPr>
        </p:pic>
        <p:pic>
          <p:nvPicPr>
            <p:cNvPr id="141" name="Shape 141"/>
            <p:cNvPicPr preferRelativeResize="0"/>
            <p:nvPr/>
          </p:nvPicPr>
          <p:blipFill rotWithShape="1">
            <a:blip r:embed="rId11">
              <a:alphaModFix/>
            </a:blip>
            <a:srcRect b="0" l="0" r="0" t="0"/>
            <a:stretch/>
          </p:blipFill>
          <p:spPr>
            <a:xfrm>
              <a:off x="2528740" y="2592541"/>
              <a:ext cx="531766" cy="531768"/>
            </a:xfrm>
            <a:prstGeom prst="rect">
              <a:avLst/>
            </a:prstGeom>
            <a:noFill/>
            <a:ln>
              <a:noFill/>
            </a:ln>
          </p:spPr>
        </p:pic>
      </p:grpSp>
      <p:sp>
        <p:nvSpPr>
          <p:cNvPr id="142" name="Shape 142"/>
          <p:cNvSpPr txBox="1"/>
          <p:nvPr>
            <p:ph idx="12" type="sldNum"/>
          </p:nvPr>
        </p:nvSpPr>
        <p:spPr>
          <a:xfrm>
            <a:off x="11790713" y="6375823"/>
            <a:ext cx="236187" cy="375920"/>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chemeClr val="lt1"/>
                </a:solidFill>
                <a:latin typeface="Source Sans Pro"/>
                <a:ea typeface="Source Sans Pro"/>
                <a:cs typeface="Source Sans Pro"/>
                <a:sym typeface="Source Sans Pro"/>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733777" y="1545562"/>
            <a:ext cx="4749400" cy="639763"/>
          </a:xfrm>
          <a:prstGeom prst="rect">
            <a:avLst/>
          </a:prstGeom>
          <a:noFill/>
          <a:ln>
            <a:noFill/>
          </a:ln>
        </p:spPr>
        <p:txBody>
          <a:bodyPr anchorCtr="0" anchor="b" bIns="60925" lIns="121875" rIns="121875" tIns="60925">
            <a:noAutofit/>
          </a:bodyPr>
          <a:lstStyle/>
          <a:p>
            <a:pPr indent="0" lvl="0" marL="0" marR="0" rtl="0" algn="l">
              <a:lnSpc>
                <a:spcPct val="100000"/>
              </a:lnSpc>
              <a:spcBef>
                <a:spcPts val="0"/>
              </a:spcBef>
              <a:spcAft>
                <a:spcPts val="0"/>
              </a:spcAft>
              <a:buClr>
                <a:srgbClr val="3F3F3F"/>
              </a:buClr>
              <a:buSzPct val="25000"/>
              <a:buFont typeface="Arial"/>
              <a:buNone/>
            </a:pPr>
            <a:r>
              <a:rPr b="0" i="0" lang="en-US" sz="3200" u="none" cap="none" strike="noStrike">
                <a:solidFill>
                  <a:srgbClr val="3F3F3F"/>
                </a:solidFill>
                <a:latin typeface="Source Sans Pro"/>
                <a:ea typeface="Source Sans Pro"/>
                <a:cs typeface="Source Sans Pro"/>
                <a:sym typeface="Source Sans Pro"/>
              </a:rPr>
              <a:t>For Fun</a:t>
            </a:r>
          </a:p>
        </p:txBody>
      </p:sp>
      <p:sp>
        <p:nvSpPr>
          <p:cNvPr id="148" name="Shape 148"/>
          <p:cNvSpPr txBox="1"/>
          <p:nvPr>
            <p:ph idx="2" type="body"/>
          </p:nvPr>
        </p:nvSpPr>
        <p:spPr>
          <a:xfrm>
            <a:off x="2372080" y="-6023637"/>
            <a:ext cx="4724603" cy="639763"/>
          </a:xfrm>
          <a:prstGeom prst="rect">
            <a:avLst/>
          </a:prstGeom>
          <a:noFill/>
          <a:ln>
            <a:noFill/>
          </a:ln>
        </p:spPr>
        <p:txBody>
          <a:bodyPr anchorCtr="0" anchor="b" bIns="60925" lIns="121875" rIns="121875" tIns="60925">
            <a:noAutofit/>
          </a:bodyPr>
          <a:lstStyle/>
          <a:p>
            <a:pPr indent="0" lvl="0" marL="0" marR="0" rtl="0" algn="l">
              <a:lnSpc>
                <a:spcPct val="100000"/>
              </a:lnSpc>
              <a:spcBef>
                <a:spcPts val="0"/>
              </a:spcBef>
              <a:spcAft>
                <a:spcPts val="0"/>
              </a:spcAft>
              <a:buClr>
                <a:srgbClr val="3F3F3F"/>
              </a:buClr>
              <a:buSzPct val="25000"/>
              <a:buFont typeface="Arial"/>
              <a:buNone/>
            </a:pPr>
            <a:r>
              <a:rPr b="0" i="0" lang="en-US" sz="3200" u="none" cap="none" strike="noStrike">
                <a:solidFill>
                  <a:srgbClr val="3F3F3F"/>
                </a:solidFill>
                <a:latin typeface="Source Sans Pro"/>
                <a:ea typeface="Source Sans Pro"/>
                <a:cs typeface="Source Sans Pro"/>
                <a:sym typeface="Source Sans Pro"/>
              </a:rPr>
              <a:t>For Fun</a:t>
            </a:r>
          </a:p>
        </p:txBody>
      </p:sp>
      <p:sp>
        <p:nvSpPr>
          <p:cNvPr id="149" name="Shape 149"/>
          <p:cNvSpPr txBox="1"/>
          <p:nvPr>
            <p:ph type="title"/>
          </p:nvPr>
        </p:nvSpPr>
        <p:spPr>
          <a:xfrm>
            <a:off x="339679" y="275166"/>
            <a:ext cx="6489767" cy="1143000"/>
          </a:xfrm>
          <a:prstGeom prst="rect">
            <a:avLst/>
          </a:prstGeom>
          <a:noFill/>
          <a:ln>
            <a:noFill/>
          </a:ln>
        </p:spPr>
        <p:txBody>
          <a:bodyPr anchorCtr="0" anchor="t" bIns="60925" lIns="121875" rIns="121875" tIns="60925">
            <a:noAutofit/>
          </a:bodyPr>
          <a:lstStyle/>
          <a:p>
            <a:pPr indent="0" lvl="0" marL="0" marR="0" rtl="0" algn="l">
              <a:spcBef>
                <a:spcPts val="0"/>
              </a:spcBef>
              <a:spcAft>
                <a:spcPts val="0"/>
              </a:spcAft>
              <a:buSzPct val="25000"/>
              <a:buNone/>
            </a:pPr>
            <a:r>
              <a:rPr b="0" i="0" lang="en-US" sz="5300" u="none" cap="none" strike="noStrike">
                <a:solidFill>
                  <a:srgbClr val="3F3F3F"/>
                </a:solidFill>
                <a:latin typeface="Arial"/>
                <a:ea typeface="Arial"/>
                <a:cs typeface="Arial"/>
                <a:sym typeface="Arial"/>
              </a:rPr>
              <a:t>About Me</a:t>
            </a:r>
          </a:p>
        </p:txBody>
      </p:sp>
      <p:sp>
        <p:nvSpPr>
          <p:cNvPr id="150" name="Shape 150"/>
          <p:cNvSpPr/>
          <p:nvPr/>
        </p:nvSpPr>
        <p:spPr>
          <a:xfrm>
            <a:off x="2387600" y="-5281007"/>
            <a:ext cx="4749398" cy="1595120"/>
          </a:xfrm>
          <a:prstGeom prst="rect">
            <a:avLst/>
          </a:prstGeom>
          <a:noFill/>
          <a:ln>
            <a:noFill/>
          </a:ln>
        </p:spPr>
        <p:txBody>
          <a:bodyPr anchorCtr="0" anchor="t" bIns="60950" lIns="60950" rIns="60950" tIns="60950">
            <a:noAutofit/>
          </a:bodyPr>
          <a:lstStyle/>
          <a:p>
            <a:pPr indent="-224360" lvl="0" marL="224360" marR="0" rtl="0" algn="l">
              <a:spcBef>
                <a:spcPts val="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Sailing</a:t>
            </a:r>
          </a:p>
          <a:p>
            <a:pPr indent="-224360" lvl="0" marL="224360" marR="0" rtl="0" algn="l">
              <a:spcBef>
                <a:spcPts val="80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Rock climbing</a:t>
            </a:r>
          </a:p>
          <a:p>
            <a:pPr indent="-224360" lvl="0" marL="224360" marR="0" rtl="0" algn="l">
              <a:spcBef>
                <a:spcPts val="800"/>
              </a:spcBef>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Snowboarding </a:t>
            </a:r>
          </a:p>
        </p:txBody>
      </p:sp>
      <p:sp>
        <p:nvSpPr>
          <p:cNvPr id="151" name="Shape 151"/>
          <p:cNvSpPr/>
          <p:nvPr/>
        </p:nvSpPr>
        <p:spPr>
          <a:xfrm>
            <a:off x="733777" y="2424610"/>
            <a:ext cx="5285974" cy="2224814"/>
          </a:xfrm>
          <a:prstGeom prst="rect">
            <a:avLst/>
          </a:prstGeom>
          <a:noFill/>
          <a:ln>
            <a:noFill/>
          </a:ln>
        </p:spPr>
        <p:txBody>
          <a:bodyPr anchorCtr="0" anchor="t" bIns="60950" lIns="60950" rIns="60950" tIns="60950">
            <a:noAutofit/>
          </a:bodyPr>
          <a:lstStyle/>
          <a:p>
            <a:pPr indent="-224360" lvl="0" marL="224360" marR="0" rtl="0" algn="l">
              <a:spcBef>
                <a:spcPts val="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Sailing</a:t>
            </a:r>
          </a:p>
          <a:p>
            <a:pPr indent="-224360" lvl="0" marL="224360" marR="0" rtl="0" algn="l">
              <a:spcBef>
                <a:spcPts val="80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Rock climbing</a:t>
            </a:r>
          </a:p>
          <a:p>
            <a:pPr indent="-224360" lvl="0" marL="224360" marR="0" rtl="0" algn="l">
              <a:spcBef>
                <a:spcPts val="800"/>
              </a:spcBef>
              <a:spcAft>
                <a:spcPts val="0"/>
              </a:spcAft>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Snowboarding</a:t>
            </a:r>
          </a:p>
          <a:p>
            <a:pPr indent="-224360" lvl="0" marL="224360" marR="0" rtl="0" algn="l">
              <a:spcBef>
                <a:spcPts val="800"/>
              </a:spcBef>
              <a:buClr>
                <a:srgbClr val="404040"/>
              </a:buClr>
              <a:buSzPct val="90000"/>
              <a:buFont typeface="Arial"/>
              <a:buChar char="•"/>
            </a:pPr>
            <a:r>
              <a:rPr lang="en-US" sz="2000">
                <a:solidFill>
                  <a:srgbClr val="404040"/>
                </a:solidFill>
                <a:latin typeface="Source Sans Pro"/>
                <a:ea typeface="Source Sans Pro"/>
                <a:cs typeface="Source Sans Pro"/>
                <a:sym typeface="Source Sans Pro"/>
              </a:rPr>
              <a:t>Chess</a:t>
            </a:r>
          </a:p>
        </p:txBody>
      </p:sp>
      <p:pic>
        <p:nvPicPr>
          <p:cNvPr id="152" name="Shape 152"/>
          <p:cNvPicPr preferRelativeResize="0"/>
          <p:nvPr/>
        </p:nvPicPr>
        <p:blipFill rotWithShape="1">
          <a:blip r:embed="rId3">
            <a:alphaModFix/>
          </a:blip>
          <a:srcRect b="15808" l="0" r="0" t="0"/>
          <a:stretch/>
        </p:blipFill>
        <p:spPr>
          <a:xfrm>
            <a:off x="3855155" y="1784847"/>
            <a:ext cx="2120407" cy="1987119"/>
          </a:xfrm>
          <a:prstGeom prst="rect">
            <a:avLst/>
          </a:prstGeom>
          <a:noFill/>
          <a:ln>
            <a:noFill/>
          </a:ln>
        </p:spPr>
      </p:pic>
      <p:sp>
        <p:nvSpPr>
          <p:cNvPr id="153" name="Shape 153"/>
          <p:cNvSpPr txBox="1"/>
          <p:nvPr>
            <p:ph idx="12" type="sldNum"/>
          </p:nvPr>
        </p:nvSpPr>
        <p:spPr>
          <a:xfrm>
            <a:off x="11790713" y="6375823"/>
            <a:ext cx="236187" cy="375920"/>
          </a:xfrm>
          <a:prstGeom prst="rect">
            <a:avLst/>
          </a:prstGeom>
          <a:noFill/>
          <a:ln>
            <a:noFill/>
          </a:ln>
        </p:spPr>
        <p:txBody>
          <a:bodyPr anchorCtr="0" anchor="ctr" bIns="60925" lIns="121875" rIns="121875" tIns="60925">
            <a:noAutofit/>
          </a:bodyPr>
          <a:lstStyle/>
          <a:p>
            <a:pPr indent="0" lvl="0" marL="0" marR="0" rtl="0" algn="r">
              <a:spcBef>
                <a:spcPts val="0"/>
              </a:spcBef>
              <a:spcAft>
                <a:spcPts val="0"/>
              </a:spcAft>
              <a:buSzPct val="25000"/>
              <a:buNone/>
            </a:pPr>
            <a:fld id="{00000000-1234-1234-1234-123412341234}" type="slidenum">
              <a:rPr lang="en-US" sz="1600">
                <a:solidFill>
                  <a:schemeClr val="lt1"/>
                </a:solidFill>
                <a:latin typeface="Source Sans Pro"/>
                <a:ea typeface="Source Sans Pro"/>
                <a:cs typeface="Source Sans Pro"/>
                <a:sym typeface="Source Sans Pro"/>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39681" y="275166"/>
            <a:ext cx="11413938" cy="1143000"/>
          </a:xfrm>
          <a:prstGeom prst="rect">
            <a:avLst/>
          </a:prstGeom>
          <a:noFill/>
          <a:ln>
            <a:noFill/>
          </a:ln>
        </p:spPr>
        <p:txBody>
          <a:bodyPr anchorCtr="0" anchor="t" bIns="60925" lIns="121875" rIns="121875" tIns="60925">
            <a:noAutofit/>
          </a:bodyPr>
          <a:lstStyle/>
          <a:p>
            <a:pPr indent="0" lvl="0" marL="0" marR="0" rtl="0" algn="l">
              <a:spcBef>
                <a:spcPts val="0"/>
              </a:spcBef>
              <a:spcAft>
                <a:spcPts val="0"/>
              </a:spcAft>
              <a:buSzPct val="25000"/>
              <a:buNone/>
            </a:pPr>
            <a:r>
              <a:rPr b="0" i="0" lang="en-US" sz="5300" u="none" cap="none" strike="noStrike">
                <a:solidFill>
                  <a:srgbClr val="3F3F3F"/>
                </a:solidFill>
                <a:latin typeface="Arial"/>
                <a:ea typeface="Arial"/>
                <a:cs typeface="Arial"/>
                <a:sym typeface="Arial"/>
              </a:rPr>
              <a:t>Schedule</a:t>
            </a:r>
          </a:p>
        </p:txBody>
      </p:sp>
      <p:sp>
        <p:nvSpPr>
          <p:cNvPr id="159" name="Shape 159"/>
          <p:cNvSpPr txBox="1"/>
          <p:nvPr>
            <p:ph idx="1" type="body"/>
          </p:nvPr>
        </p:nvSpPr>
        <p:spPr>
          <a:xfrm>
            <a:off x="363533" y="1559795"/>
            <a:ext cx="8321956" cy="4734027"/>
          </a:xfrm>
          <a:prstGeom prst="rect">
            <a:avLst/>
          </a:prstGeom>
          <a:noFill/>
          <a:ln>
            <a:noFill/>
          </a:ln>
        </p:spPr>
        <p:txBody>
          <a:bodyPr anchorCtr="0" anchor="t" bIns="60925" lIns="121875" rIns="121875" tIns="60925">
            <a:noAutofit/>
          </a:bodyPr>
          <a:lstStyle/>
          <a:p>
            <a:pPr indent="0" lvl="0" marL="0" marR="0" rtl="0" algn="l">
              <a:lnSpc>
                <a:spcPct val="100000"/>
              </a:lnSpc>
              <a:spcBef>
                <a:spcPts val="0"/>
              </a:spcBef>
              <a:spcAft>
                <a:spcPts val="0"/>
              </a:spcAft>
              <a:buClr>
                <a:srgbClr val="3F3F3F"/>
              </a:buClr>
              <a:buSzPct val="25000"/>
              <a:buFont typeface="Arial"/>
              <a:buNone/>
            </a:pPr>
            <a:r>
              <a:rPr b="0" i="0" lang="en-US" sz="1800" u="none" cap="none" strike="noStrike">
                <a:solidFill>
                  <a:srgbClr val="3F3F3F"/>
                </a:solidFill>
                <a:latin typeface="Source Sans Pro"/>
                <a:ea typeface="Source Sans Pro"/>
                <a:cs typeface="Source Sans Pro"/>
                <a:sym typeface="Source Sans Pro"/>
              </a:rPr>
              <a:t>Imperial B, Floor 2, 9 a.m. – 5 p.m.</a:t>
            </a:r>
          </a:p>
          <a:p>
            <a:pPr indent="0" lvl="0" marL="0" marR="0" rtl="0" algn="l">
              <a:lnSpc>
                <a:spcPct val="100000"/>
              </a:lnSpc>
              <a:spcBef>
                <a:spcPts val="360"/>
              </a:spcBef>
              <a:spcAft>
                <a:spcPts val="0"/>
              </a:spcAft>
              <a:buClr>
                <a:srgbClr val="3F3F3F"/>
              </a:buClr>
              <a:buSzPct val="25000"/>
              <a:buFont typeface="Arial"/>
              <a:buNone/>
            </a:pPr>
            <a:r>
              <a:t/>
            </a:r>
            <a:endParaRPr b="0" i="0" sz="1800" u="none" cap="none" strike="noStrike">
              <a:solidFill>
                <a:srgbClr val="3F3F3F"/>
              </a:solidFill>
              <a:latin typeface="Source Sans Pro"/>
              <a:ea typeface="Source Sans Pro"/>
              <a:cs typeface="Source Sans Pro"/>
              <a:sym typeface="Source Sans Pro"/>
            </a:endParaRP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Welcome, Login</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TOPIC 1</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10:45 – 11 a.m. Coffee Break</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TOPIC 2</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12 p.m. – 1 p.m. Lunch</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TOPIC 3</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2:15 p.m. – 2:30 p.m. Soda Break</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TOPIC 4</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4:00 p.m. – 4:15 p.m. Coffee Break</a:t>
            </a:r>
          </a:p>
          <a:p>
            <a:pPr indent="-224324" lvl="0" marL="224324" marR="0" rtl="0" algn="l">
              <a:lnSpc>
                <a:spcPct val="100000"/>
              </a:lnSpc>
              <a:spcBef>
                <a:spcPts val="360"/>
              </a:spcBef>
              <a:spcAft>
                <a:spcPts val="0"/>
              </a:spcAft>
              <a:buClr>
                <a:srgbClr val="3F3F3F"/>
              </a:buClr>
              <a:buSzPct val="90000"/>
              <a:buFont typeface="Arial"/>
              <a:buChar char="•"/>
            </a:pPr>
            <a:r>
              <a:rPr b="0" i="0" lang="en-US" sz="1800" u="none" cap="none" strike="noStrike">
                <a:solidFill>
                  <a:srgbClr val="3F3F3F"/>
                </a:solidFill>
                <a:latin typeface="Source Sans Pro"/>
                <a:ea typeface="Source Sans Pro"/>
                <a:cs typeface="Source Sans Pro"/>
                <a:sym typeface="Source Sans Pro"/>
              </a:rPr>
              <a:t>TOPIC 5</a:t>
            </a:r>
          </a:p>
          <a:p>
            <a:pPr indent="0" lvl="0" marL="0" marR="0" rtl="0" algn="l">
              <a:lnSpc>
                <a:spcPct val="100000"/>
              </a:lnSpc>
              <a:spcBef>
                <a:spcPts val="360"/>
              </a:spcBef>
              <a:spcAft>
                <a:spcPts val="0"/>
              </a:spcAft>
              <a:buClr>
                <a:srgbClr val="3F3F3F"/>
              </a:buClr>
              <a:buSzPct val="25000"/>
              <a:buFont typeface="Arial"/>
              <a:buNone/>
            </a:pPr>
            <a:r>
              <a:t/>
            </a:r>
            <a:endParaRPr b="0" i="0" sz="1800" u="none" cap="none" strike="noStrike">
              <a:solidFill>
                <a:srgbClr val="3F3F3F"/>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nvSpPr>
        <p:spPr>
          <a:xfrm>
            <a:off x="1187107" y="1550740"/>
            <a:ext cx="9855746" cy="4683328"/>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buSzPct val="25000"/>
              <a:buNone/>
            </a:pPr>
            <a:r>
              <a:rPr lang="en-US" sz="2000">
                <a:solidFill>
                  <a:schemeClr val="dk1"/>
                </a:solidFill>
                <a:latin typeface="Source Sans Pro"/>
                <a:ea typeface="Source Sans Pro"/>
                <a:cs typeface="Source Sans Pro"/>
                <a:sym typeface="Source Sans Pro"/>
              </a:rPr>
              <a:t>Documents</a:t>
            </a:r>
          </a:p>
          <a:p>
            <a:pPr indent="-342900" lvl="0" marL="342900" marR="0" rtl="0" algn="l">
              <a:lnSpc>
                <a:spcPct val="150000"/>
              </a:lnSpc>
              <a:spcBef>
                <a:spcPts val="0"/>
              </a:spcBef>
              <a:buClr>
                <a:schemeClr val="dk1"/>
              </a:buClr>
              <a:buSzPct val="100000"/>
              <a:buFont typeface="Arial"/>
              <a:buChar char="•"/>
            </a:pPr>
            <a:r>
              <a:rPr lang="en-US" sz="2000">
                <a:solidFill>
                  <a:schemeClr val="dk1"/>
                </a:solidFill>
                <a:latin typeface="Source Sans Pro"/>
                <a:ea typeface="Source Sans Pro"/>
                <a:cs typeface="Source Sans Pro"/>
                <a:sym typeface="Source Sans Pro"/>
              </a:rPr>
              <a:t>Slides and files available at </a:t>
            </a:r>
            <a:r>
              <a:rPr lang="en-US" sz="2000" u="sng">
                <a:solidFill>
                  <a:schemeClr val="hlink"/>
                </a:solidFill>
                <a:latin typeface="Consolas"/>
                <a:ea typeface="Consolas"/>
                <a:cs typeface="Consolas"/>
                <a:sym typeface="Consolas"/>
                <a:hlinkClick r:id="rId3"/>
              </a:rPr>
              <a:t>http://tinyurl.com/Spark-DS-Files</a:t>
            </a:r>
          </a:p>
          <a:p>
            <a:pPr indent="-342900" lvl="0" marL="342900" marR="0" rtl="0" algn="l">
              <a:lnSpc>
                <a:spcPct val="150000"/>
              </a:lnSpc>
              <a:spcBef>
                <a:spcPts val="0"/>
              </a:spcBef>
              <a:buClr>
                <a:schemeClr val="dk1"/>
              </a:buClr>
              <a:buSzPct val="100000"/>
              <a:buFont typeface="Arial"/>
              <a:buChar char="•"/>
            </a:pPr>
            <a:r>
              <a:rPr lang="en-US" sz="2000">
                <a:solidFill>
                  <a:schemeClr val="dk1"/>
                </a:solidFill>
                <a:latin typeface="Source Sans Pro"/>
                <a:ea typeface="Source Sans Pro"/>
                <a:cs typeface="Source Sans Pro"/>
                <a:sym typeface="Source Sans Pro"/>
              </a:rPr>
              <a:t>Class Notes: </a:t>
            </a:r>
            <a:r>
              <a:rPr lang="en-US" sz="2000" u="sng">
                <a:solidFill>
                  <a:schemeClr val="hlink"/>
                </a:solidFill>
                <a:latin typeface="Consolas"/>
                <a:ea typeface="Consolas"/>
                <a:cs typeface="Consolas"/>
                <a:sym typeface="Consolas"/>
                <a:hlinkClick r:id="rId4"/>
              </a:rPr>
              <a:t>http://tinyurl.com/Spark-DataScience-TD1</a:t>
            </a:r>
          </a:p>
          <a:p>
            <a:pPr indent="0" lvl="0" marL="0" marR="0" rtl="0" algn="l">
              <a:lnSpc>
                <a:spcPct val="150000"/>
              </a:lnSpc>
              <a:spcBef>
                <a:spcPts val="0"/>
              </a:spcBef>
              <a:buSzPct val="25000"/>
              <a:buNone/>
            </a:pPr>
            <a:r>
              <a:rPr lang="en-US" sz="2000">
                <a:solidFill>
                  <a:schemeClr val="dk1"/>
                </a:solidFill>
                <a:latin typeface="Source Sans Pro"/>
                <a:ea typeface="Source Sans Pro"/>
                <a:cs typeface="Source Sans Pro"/>
                <a:sym typeface="Source Sans Pro"/>
              </a:rPr>
              <a:t>Databricks</a:t>
            </a:r>
          </a:p>
          <a:p>
            <a:pPr indent="-457167" lvl="0" marL="457167" marR="0" rtl="0" algn="l">
              <a:lnSpc>
                <a:spcPct val="150000"/>
              </a:lnSpc>
              <a:spcBef>
                <a:spcPts val="0"/>
              </a:spcBef>
              <a:buClr>
                <a:schemeClr val="dk1"/>
              </a:buClr>
              <a:buSzPct val="100000"/>
              <a:buFont typeface="Arial"/>
              <a:buChar char="•"/>
            </a:pPr>
            <a:r>
              <a:rPr lang="en-US" sz="2000">
                <a:solidFill>
                  <a:schemeClr val="dk1"/>
                </a:solidFill>
                <a:latin typeface="Source Sans Pro"/>
                <a:ea typeface="Source Sans Pro"/>
                <a:cs typeface="Source Sans Pro"/>
                <a:sym typeface="Source Sans Pro"/>
              </a:rPr>
              <a:t>Databricks login at: </a:t>
            </a:r>
            <a:r>
              <a:rPr lang="en-US" sz="2000" u="sng">
                <a:solidFill>
                  <a:schemeClr val="hlink"/>
                </a:solidFill>
                <a:latin typeface="Consolas"/>
                <a:ea typeface="Consolas"/>
                <a:cs typeface="Consolas"/>
                <a:sym typeface="Consolas"/>
                <a:hlinkClick r:id="rId5"/>
              </a:rPr>
              <a:t>https://ssw2016.cloud.databricks.com</a:t>
            </a:r>
          </a:p>
          <a:p>
            <a:pPr indent="-469774" lvl="1" marL="914274" marR="0" rtl="0" algn="l">
              <a:lnSpc>
                <a:spcPct val="150000"/>
              </a:lnSpc>
              <a:spcBef>
                <a:spcPts val="0"/>
              </a:spcBef>
              <a:buClr>
                <a:schemeClr val="dk1"/>
              </a:buClr>
              <a:buSzPct val="100000"/>
              <a:buFont typeface="Arial"/>
              <a:buChar char="•"/>
            </a:pPr>
            <a:r>
              <a:rPr b="0" i="0" lang="en-US" sz="2000" u="none" cap="none" strike="noStrike">
                <a:solidFill>
                  <a:schemeClr val="dk1"/>
                </a:solidFill>
                <a:latin typeface="Source Sans Pro"/>
                <a:ea typeface="Source Sans Pro"/>
                <a:cs typeface="Source Sans Pro"/>
                <a:sym typeface="Source Sans Pro"/>
              </a:rPr>
              <a:t>Username distributed by email prior to class</a:t>
            </a:r>
          </a:p>
          <a:p>
            <a:pPr indent="-469774" lvl="1" marL="914274" marR="0" rtl="0" algn="l">
              <a:lnSpc>
                <a:spcPct val="150000"/>
              </a:lnSpc>
              <a:spcBef>
                <a:spcPts val="0"/>
              </a:spcBef>
              <a:buClr>
                <a:schemeClr val="dk1"/>
              </a:buClr>
              <a:buSzPct val="100000"/>
              <a:buFont typeface="Arial"/>
              <a:buChar char="•"/>
            </a:pPr>
            <a:r>
              <a:rPr b="0" i="0" lang="en-US" sz="2000" u="none" cap="none" strike="noStrike">
                <a:solidFill>
                  <a:schemeClr val="dk1"/>
                </a:solidFill>
                <a:latin typeface="Source Sans Pro"/>
                <a:ea typeface="Source Sans Pro"/>
                <a:cs typeface="Source Sans Pro"/>
                <a:sym typeface="Source Sans Pro"/>
              </a:rPr>
              <a:t>Password is  </a:t>
            </a:r>
            <a:r>
              <a:rPr b="0" i="0" lang="en-US" sz="2000" u="none" cap="none" strike="noStrike">
                <a:solidFill>
                  <a:schemeClr val="dk1"/>
                </a:solidFill>
                <a:latin typeface="Consolas"/>
                <a:ea typeface="Consolas"/>
                <a:cs typeface="Consolas"/>
                <a:sym typeface="Consolas"/>
              </a:rPr>
              <a:t>BigDataSimple#01</a:t>
            </a:r>
          </a:p>
          <a:p>
            <a:pPr indent="-469774" lvl="1" marL="914274" marR="0" rtl="0" algn="l">
              <a:lnSpc>
                <a:spcPct val="150000"/>
              </a:lnSpc>
              <a:spcBef>
                <a:spcPts val="0"/>
              </a:spcBef>
              <a:buClr>
                <a:schemeClr val="dk1"/>
              </a:buClr>
              <a:buSzPct val="100000"/>
              <a:buFont typeface="Arial"/>
              <a:buChar char="•"/>
            </a:pPr>
            <a:r>
              <a:rPr b="0" i="0" lang="en-US" sz="2000" u="none" cap="none" strike="noStrike">
                <a:solidFill>
                  <a:schemeClr val="dk1"/>
                </a:solidFill>
                <a:latin typeface="Source Sans Pro"/>
                <a:ea typeface="Source Sans Pro"/>
                <a:cs typeface="Source Sans Pro"/>
                <a:sym typeface="Source Sans Pro"/>
              </a:rPr>
              <a:t>Please let us know ASAP if there is a problem</a:t>
            </a:r>
          </a:p>
          <a:p>
            <a:pPr indent="-457167" lvl="0" marL="457167" marR="0" rtl="0" algn="l">
              <a:lnSpc>
                <a:spcPct val="150000"/>
              </a:lnSpc>
              <a:spcBef>
                <a:spcPts val="0"/>
              </a:spcBef>
              <a:buClr>
                <a:schemeClr val="dk1"/>
              </a:buClr>
              <a:buSzPct val="100000"/>
              <a:buFont typeface="Arial"/>
              <a:buChar char="•"/>
            </a:pPr>
            <a:r>
              <a:rPr lang="en-US" sz="2000">
                <a:solidFill>
                  <a:schemeClr val="dk1"/>
                </a:solidFill>
                <a:latin typeface="Source Sans Pro"/>
                <a:ea typeface="Source Sans Pro"/>
                <a:cs typeface="Source Sans Pro"/>
                <a:sym typeface="Source Sans Pro"/>
              </a:rPr>
              <a:t>Use a laptop with Firefox or Chrome</a:t>
            </a:r>
          </a:p>
          <a:p>
            <a:pPr indent="-469774" lvl="1" marL="914274" marR="0" rtl="0" algn="l">
              <a:lnSpc>
                <a:spcPct val="150000"/>
              </a:lnSpc>
              <a:spcBef>
                <a:spcPts val="0"/>
              </a:spcBef>
              <a:buClr>
                <a:schemeClr val="dk1"/>
              </a:buClr>
              <a:buSzPct val="100000"/>
              <a:buFont typeface="Arial"/>
              <a:buChar char="•"/>
            </a:pPr>
            <a:r>
              <a:rPr b="0" i="0" lang="en-US" sz="2000" u="none" cap="none" strike="noStrike">
                <a:solidFill>
                  <a:schemeClr val="dk1"/>
                </a:solidFill>
                <a:latin typeface="Source Sans Pro"/>
                <a:ea typeface="Source Sans Pro"/>
                <a:cs typeface="Source Sans Pro"/>
                <a:sym typeface="Source Sans Pro"/>
              </a:rPr>
              <a:t>Internet Explorer / MS Edge not supported</a:t>
            </a:r>
          </a:p>
        </p:txBody>
      </p:sp>
      <p:sp>
        <p:nvSpPr>
          <p:cNvPr id="166" name="Shape 166"/>
          <p:cNvSpPr txBox="1"/>
          <p:nvPr>
            <p:ph type="title"/>
          </p:nvPr>
        </p:nvSpPr>
        <p:spPr>
          <a:xfrm>
            <a:off x="339681" y="275166"/>
            <a:ext cx="11413938" cy="1143000"/>
          </a:xfrm>
          <a:prstGeom prst="rect">
            <a:avLst/>
          </a:prstGeom>
          <a:noFill/>
          <a:ln>
            <a:noFill/>
          </a:ln>
        </p:spPr>
        <p:txBody>
          <a:bodyPr anchorCtr="0" anchor="t" bIns="60925" lIns="121875" rIns="121875" tIns="60925">
            <a:noAutofit/>
          </a:bodyPr>
          <a:lstStyle/>
          <a:p>
            <a:pPr indent="0" lvl="0" marL="0" marR="0" rtl="0" algn="l">
              <a:spcBef>
                <a:spcPts val="0"/>
              </a:spcBef>
              <a:spcAft>
                <a:spcPts val="0"/>
              </a:spcAft>
              <a:buSzPct val="25000"/>
              <a:buNone/>
            </a:pPr>
            <a:r>
              <a:rPr b="0" i="0" lang="en-US" sz="5300" u="none" cap="none" strike="noStrike">
                <a:solidFill>
                  <a:srgbClr val="3F3F3F"/>
                </a:solidFill>
                <a:latin typeface="Arial"/>
                <a:ea typeface="Arial"/>
                <a:cs typeface="Arial"/>
                <a:sym typeface="Arial"/>
              </a:rPr>
              <a:t>Files and Resources</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39681" y="275166"/>
            <a:ext cx="11413938" cy="1143000"/>
          </a:xfrm>
          <a:prstGeom prst="rect">
            <a:avLst/>
          </a:prstGeom>
          <a:noFill/>
          <a:ln>
            <a:noFill/>
          </a:ln>
        </p:spPr>
        <p:txBody>
          <a:bodyPr anchorCtr="0" anchor="t" bIns="60925" lIns="121875" rIns="121875" tIns="60925">
            <a:noAutofit/>
          </a:bodyPr>
          <a:lstStyle/>
          <a:p>
            <a:pPr indent="0" lvl="0" marL="0" marR="0" rtl="0" algn="l">
              <a:spcBef>
                <a:spcPts val="0"/>
              </a:spcBef>
              <a:spcAft>
                <a:spcPts val="0"/>
              </a:spcAft>
              <a:buSzPct val="25000"/>
              <a:buNone/>
            </a:pPr>
            <a:r>
              <a:rPr b="0" i="0" lang="en-US" sz="5300" u="none" cap="none" strike="noStrike">
                <a:solidFill>
                  <a:srgbClr val="3F3F3F"/>
                </a:solidFill>
                <a:latin typeface="Arial"/>
                <a:ea typeface="Arial"/>
                <a:cs typeface="Arial"/>
                <a:sym typeface="Arial"/>
              </a:rPr>
              <a:t>Go Ahead and Log in to Databricks!</a:t>
            </a:r>
          </a:p>
        </p:txBody>
      </p:sp>
      <p:pic>
        <p:nvPicPr>
          <p:cNvPr descr="Screen Shot 2016-04-25 at 12.04.32 PM.png" id="172" name="Shape 172"/>
          <p:cNvPicPr preferRelativeResize="0"/>
          <p:nvPr/>
        </p:nvPicPr>
        <p:blipFill rotWithShape="1">
          <a:blip r:embed="rId3">
            <a:alphaModFix/>
          </a:blip>
          <a:srcRect b="0" l="0" r="0" t="0"/>
          <a:stretch/>
        </p:blipFill>
        <p:spPr>
          <a:xfrm>
            <a:off x="1938926" y="1368425"/>
            <a:ext cx="7030031" cy="5071839"/>
          </a:xfrm>
          <a:prstGeom prst="rect">
            <a:avLst/>
          </a:prstGeom>
          <a:noFill/>
          <a:ln>
            <a:noFill/>
          </a:ln>
          <a:effectLst>
            <a:outerShdw blurRad="50799" sx="101000" rotWithShape="0" algn="tl" dir="2700000" dist="38100" sy="101000">
              <a:srgbClr val="000000">
                <a:alpha val="4274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ctrTitle"/>
          </p:nvPr>
        </p:nvSpPr>
        <p:spPr>
          <a:xfrm>
            <a:off x="0" y="2131189"/>
            <a:ext cx="12192000" cy="1665111"/>
          </a:xfrm>
          <a:prstGeom prst="rect">
            <a:avLst/>
          </a:prstGeom>
          <a:noFill/>
          <a:ln>
            <a:noFill/>
          </a:ln>
        </p:spPr>
        <p:txBody>
          <a:bodyPr anchorCtr="0" anchor="t" bIns="60925" lIns="121875" rIns="121875" tIns="60925">
            <a:noAutofit/>
          </a:bodyPr>
          <a:lstStyle/>
          <a:p>
            <a:pPr indent="0" lvl="0" marL="0" marR="0" rtl="0" algn="ctr">
              <a:spcBef>
                <a:spcPts val="0"/>
              </a:spcBef>
              <a:spcAft>
                <a:spcPts val="0"/>
              </a:spcAft>
              <a:buSzPct val="25000"/>
              <a:buNone/>
            </a:pPr>
            <a:r>
              <a:rPr b="0" i="0" lang="en-US" sz="7200" u="none" cap="none" strike="noStrike">
                <a:solidFill>
                  <a:schemeClr val="lt1"/>
                </a:solidFill>
                <a:latin typeface="Arial"/>
                <a:ea typeface="Arial"/>
                <a:cs typeface="Arial"/>
                <a:sym typeface="Arial"/>
              </a:rPr>
              <a:t>End of Intro</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B_Slide_Template_Light_16x9_150516">
  <a:themeElements>
    <a:clrScheme name="DATABRICKS 150203_2">
      <a:dk1>
        <a:srgbClr val="000000"/>
      </a:dk1>
      <a:lt1>
        <a:srgbClr val="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1EA2B4"/>
      </a:hlink>
      <a:folHlink>
        <a:srgbClr val="7552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