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70" autoAdjust="0"/>
  </p:normalViewPr>
  <p:slideViewPr>
    <p:cSldViewPr snapToGrid="0">
      <p:cViewPr varScale="1">
        <p:scale>
          <a:sx n="78" d="100"/>
          <a:sy n="78" d="100"/>
        </p:scale>
        <p:origin x="12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3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2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2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2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5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50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7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80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7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6AAC-F37E-44D6-AB03-0A53764B43E9}" type="datetimeFigureOut">
              <a:rPr lang="pt-PT" smtClean="0"/>
              <a:t>2016/04/13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E3E6-7134-46AC-86A9-3A34B75F68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3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Acessibilidade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Definição de acessibilidade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484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Unidade Acesso – Acessibilidade a Cidadãos com Necessidades Especiais à Sociedade de Informação (1999).</a:t>
            </a:r>
          </a:p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– UMIC</a:t>
            </a:r>
          </a:p>
          <a:p>
            <a:r>
              <a:rPr lang="en-US" dirty="0" err="1" smtClean="0"/>
              <a:t>Unidade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– FCT</a:t>
            </a:r>
          </a:p>
          <a:p>
            <a:r>
              <a:rPr lang="en-US" dirty="0" smtClean="0"/>
              <a:t>http://www.acessibilidade.gov.pt/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1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dirty="0" smtClean="0"/>
              <a:t>O que é? (3min)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Normas</a:t>
            </a:r>
            <a:r>
              <a:rPr lang="en-US" dirty="0" smtClean="0"/>
              <a:t> de </a:t>
            </a:r>
            <a:r>
              <a:rPr lang="en-US" dirty="0" err="1" smtClean="0"/>
              <a:t>suporte</a:t>
            </a:r>
            <a:r>
              <a:rPr lang="en-US" dirty="0" smtClean="0"/>
              <a:t>:</a:t>
            </a:r>
            <a:endParaRPr lang="pt-PT" dirty="0" smtClean="0"/>
          </a:p>
          <a:p>
            <a:pPr lvl="1"/>
            <a:r>
              <a:rPr lang="pt-PT" dirty="0" smtClean="0"/>
              <a:t>WCAG 2.0</a:t>
            </a:r>
          </a:p>
          <a:p>
            <a:pPr lvl="1"/>
            <a:r>
              <a:rPr lang="pt-PT" dirty="0" smtClean="0"/>
              <a:t>ISO/IEC 40500:2012</a:t>
            </a:r>
          </a:p>
          <a:p>
            <a:r>
              <a:rPr lang="pt-PT" dirty="0" smtClean="0"/>
              <a:t>Suporte legal:</a:t>
            </a:r>
          </a:p>
          <a:p>
            <a:pPr lvl="1"/>
            <a:r>
              <a:rPr lang="pt-PT" dirty="0" smtClean="0"/>
              <a:t>Legislação</a:t>
            </a:r>
            <a:r>
              <a:rPr lang="pt-PT" baseline="0" dirty="0" smtClean="0"/>
              <a:t> comunitária</a:t>
            </a:r>
            <a:endParaRPr lang="pt-PT" dirty="0" smtClean="0"/>
          </a:p>
          <a:p>
            <a:pPr lvl="1"/>
            <a:r>
              <a:rPr lang="pt-PT" dirty="0" smtClean="0"/>
              <a:t>Legislação portuguesa</a:t>
            </a:r>
          </a:p>
        </p:txBody>
      </p:sp>
    </p:spTree>
    <p:extLst>
      <p:ext uri="{BB962C8B-B14F-4D97-AF65-F5344CB8AC3E}">
        <p14:creationId xmlns:p14="http://schemas.microsoft.com/office/powerpoint/2010/main" val="39992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dirty="0" smtClean="0"/>
              <a:t>População alvo (2min)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* Estatística de pessoas com necessidades especiais em Portugal</a:t>
            </a:r>
          </a:p>
          <a:p>
            <a:r>
              <a:rPr lang="pt-PT" dirty="0" smtClean="0"/>
              <a:t>* Na Europa</a:t>
            </a:r>
          </a:p>
          <a:p>
            <a:r>
              <a:rPr lang="pt-PT" dirty="0" smtClean="0"/>
              <a:t>* ...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93297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dirty="0" smtClean="0"/>
              <a:t>Aplicabilidade (5min)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* Vantagens para o site</a:t>
            </a:r>
          </a:p>
          <a:p>
            <a:r>
              <a:rPr lang="pt-PT" dirty="0" smtClean="0"/>
              <a:t>* Casos práticos mau e bom - exploração com </a:t>
            </a:r>
            <a:r>
              <a:rPr lang="pt-PT" dirty="0" err="1" smtClean="0"/>
              <a:t>iPad</a:t>
            </a:r>
            <a:endParaRPr lang="pt-PT" dirty="0" smtClean="0"/>
          </a:p>
          <a:p>
            <a:r>
              <a:rPr lang="pt-PT" dirty="0" smtClean="0"/>
              <a:t>* Exemplo de uma página nível </a:t>
            </a:r>
            <a:r>
              <a:rPr lang="pt-PT" dirty="0" err="1" smtClean="0"/>
              <a:t>sss</a:t>
            </a:r>
            <a:r>
              <a:rPr lang="pt-PT" dirty="0" smtClean="0"/>
              <a:t> (WCAG 2.0)</a:t>
            </a:r>
          </a:p>
          <a:p>
            <a:r>
              <a:rPr lang="pt-PT" dirty="0" smtClean="0"/>
              <a:t>* Anotação HTML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0424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 dirty="0" smtClean="0"/>
              <a:t>Contribuições em Portugal (5min)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* Sites de referência</a:t>
            </a:r>
          </a:p>
          <a:p>
            <a:r>
              <a:rPr lang="pt-PT" dirty="0" smtClean="0"/>
              <a:t>  * FCT - Unidade Acesso</a:t>
            </a:r>
          </a:p>
          <a:p>
            <a:r>
              <a:rPr lang="pt-PT" dirty="0" smtClean="0"/>
              <a:t>  * UP - </a:t>
            </a:r>
            <a:r>
              <a:rPr lang="pt-PT" dirty="0" err="1" smtClean="0"/>
              <a:t>Places</a:t>
            </a:r>
            <a:r>
              <a:rPr lang="pt-PT" dirty="0" smtClean="0"/>
              <a:t>, Plataforma de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7896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* Validadores</a:t>
            </a:r>
          </a:p>
          <a:p>
            <a:r>
              <a:rPr lang="en-US" dirty="0" err="1" smtClean="0"/>
              <a:t>Melhores</a:t>
            </a:r>
            <a:r>
              <a:rPr lang="en-US" dirty="0" smtClean="0"/>
              <a:t> 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050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Acessibilidade</vt:lpstr>
      <vt:lpstr>PowerPoint Presentation</vt:lpstr>
      <vt:lpstr>O que é? (3min)</vt:lpstr>
      <vt:lpstr>População alvo (2min)</vt:lpstr>
      <vt:lpstr>Aplicabilidade (5min)</vt:lpstr>
      <vt:lpstr>Contribuições em Portugal (5min)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</dc:title>
  <dc:creator>António Borba da Silva</dc:creator>
  <cp:lastModifiedBy>António Borba da Silva</cp:lastModifiedBy>
  <cp:revision>3</cp:revision>
  <dcterms:created xsi:type="dcterms:W3CDTF">2016-04-13T08:32:43Z</dcterms:created>
  <dcterms:modified xsi:type="dcterms:W3CDTF">2016-04-13T10:23:02Z</dcterms:modified>
</cp:coreProperties>
</file>