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74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15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3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158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73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1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1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88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61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4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6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D747-306E-4B7C-8759-BF782AEB329B}" type="datetimeFigureOut">
              <a:rPr lang="pt-PT" smtClean="0"/>
              <a:t>2016/07/01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709C-D086-49B2-9D47-3863467A4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9768" y="735955"/>
            <a:ext cx="947246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err="1">
                <a:latin typeface="Parchment" panose="03040602040708040804" pitchFamily="66" charset="0"/>
              </a:rPr>
              <a:t>Tertulias</a:t>
            </a:r>
            <a:endParaRPr lang="pt-PT" sz="34400" dirty="0">
              <a:latin typeface="Parchment" panose="0304060204070804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Parchment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António Borba da Silva</dc:creator>
  <cp:lastModifiedBy>António Borba da Silva</cp:lastModifiedBy>
  <cp:revision>4</cp:revision>
  <dcterms:created xsi:type="dcterms:W3CDTF">2016-07-01T13:52:52Z</dcterms:created>
  <dcterms:modified xsi:type="dcterms:W3CDTF">2016-07-01T15:59:57Z</dcterms:modified>
</cp:coreProperties>
</file>