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30" autoAdjust="0"/>
    <p:restoredTop sz="96853" autoAdjust="0"/>
  </p:normalViewPr>
  <p:slideViewPr>
    <p:cSldViewPr snapToGrid="0">
      <p:cViewPr>
        <p:scale>
          <a:sx n="100" d="100"/>
          <a:sy n="100" d="100"/>
        </p:scale>
        <p:origin x="333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0"/>
            <a:ext cx="6858000" cy="990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222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59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4623775" y="2483998"/>
            <a:ext cx="0" cy="440333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119411" y="2483998"/>
            <a:ext cx="0" cy="440333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triped Right Arrow 107"/>
          <p:cNvSpPr/>
          <p:nvPr/>
        </p:nvSpPr>
        <p:spPr>
          <a:xfrm>
            <a:off x="0" y="2019864"/>
            <a:ext cx="6858000" cy="532844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Time</a:t>
            </a:r>
            <a:endParaRPr lang="pt-PT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"/>
            <a:ext cx="6858000" cy="1966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1143000" indent="-1143000" algn="ctr">
              <a:buFont typeface="Webdings" panose="05030102010509060703" pitchFamily="18" charset="2"/>
              <a:buChar char="_"/>
            </a:pPr>
            <a:r>
              <a:rPr lang="en-US" sz="8800" dirty="0" err="1" smtClean="0">
                <a:solidFill>
                  <a:schemeClr val="bg1"/>
                </a:solidFill>
                <a:latin typeface="Parchment" panose="03040602040708040804" pitchFamily="66" charset="0"/>
              </a:rPr>
              <a:t>Tertulias</a:t>
            </a:r>
            <a:endParaRPr lang="en-US" sz="8800" dirty="0" smtClean="0">
              <a:solidFill>
                <a:schemeClr val="bg1"/>
              </a:solidFill>
              <a:latin typeface="Parchment" panose="03040602040708040804" pitchFamily="66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“Management of recurring events”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603292"/>
            <a:ext cx="6858000" cy="13027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tabLst>
                <a:tab pos="1165225" algn="l"/>
              </a:tabLst>
            </a:pPr>
            <a:r>
              <a:rPr lang="en-US" dirty="0" smtClean="0"/>
              <a:t>Project:	António Borba da Silva</a:t>
            </a:r>
          </a:p>
          <a:p>
            <a:pPr>
              <a:tabLst>
                <a:tab pos="1165225" algn="l"/>
              </a:tabLst>
            </a:pPr>
            <a:r>
              <a:rPr lang="en-US" sz="1600" dirty="0" smtClean="0"/>
              <a:t>	</a:t>
            </a:r>
            <a:r>
              <a:rPr lang="en-US" sz="1400" dirty="0" smtClean="0"/>
              <a:t>(22908@alunos.isel.pt)</a:t>
            </a:r>
          </a:p>
          <a:p>
            <a:pPr>
              <a:tabLst>
                <a:tab pos="1165225" algn="l"/>
              </a:tabLst>
            </a:pPr>
            <a:r>
              <a:rPr lang="en-US" dirty="0" smtClean="0"/>
              <a:t>Supervisor:	Pedro Félix</a:t>
            </a:r>
          </a:p>
          <a:p>
            <a:pPr>
              <a:tabLst>
                <a:tab pos="1165225" algn="l"/>
              </a:tabLst>
            </a:pPr>
            <a:r>
              <a:rPr lang="en-US" dirty="0"/>
              <a:t>	</a:t>
            </a:r>
            <a:r>
              <a:rPr lang="en-US" sz="1400" dirty="0" smtClean="0"/>
              <a:t>(pedrofelix@cc.isel.ipl.pt)</a:t>
            </a:r>
          </a:p>
        </p:txBody>
      </p:sp>
      <p:cxnSp>
        <p:nvCxnSpPr>
          <p:cNvPr id="37" name="Straight Connector 15"/>
          <p:cNvCxnSpPr>
            <a:stCxn id="161" idx="0"/>
            <a:endCxn id="163" idx="0"/>
          </p:cNvCxnSpPr>
          <p:nvPr/>
        </p:nvCxnSpPr>
        <p:spPr>
          <a:xfrm rot="16200000" flipH="1">
            <a:off x="2602095" y="6313296"/>
            <a:ext cx="75062" cy="2903179"/>
          </a:xfrm>
          <a:prstGeom prst="curvedConnector3">
            <a:avLst>
              <a:gd name="adj1" fmla="val -304548"/>
            </a:avLst>
          </a:prstGeom>
          <a:ln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27" y="8606443"/>
            <a:ext cx="1840174" cy="1299558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193036" y="2959687"/>
            <a:ext cx="922455" cy="484819"/>
          </a:xfrm>
          <a:prstGeom prst="wedgeRoundRectCallout">
            <a:avLst>
              <a:gd name="adj1" fmla="val -18269"/>
              <a:gd name="adj2" fmla="val 78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Join </a:t>
            </a:r>
            <a:r>
              <a:rPr lang="en-US" sz="1400" dirty="0" err="1" smtClean="0"/>
              <a:t>Tertulia</a:t>
            </a:r>
            <a:r>
              <a:rPr lang="en-US" sz="1400" dirty="0" smtClean="0"/>
              <a:t>?</a:t>
            </a:r>
            <a:endParaRPr lang="pt-PT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496694" y="4999346"/>
            <a:ext cx="478338" cy="356918"/>
          </a:xfrm>
          <a:prstGeom prst="wedgeRoundRectCallout">
            <a:avLst>
              <a:gd name="adj1" fmla="val 16403"/>
              <a:gd name="adj2" fmla="val -950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Segoe MDL2 Assets" panose="050A0102010101010101" pitchFamily="18" charset="0"/>
              </a:rPr>
              <a:t></a:t>
            </a:r>
            <a:endParaRPr lang="pt-PT" dirty="0"/>
          </a:p>
        </p:txBody>
      </p:sp>
      <p:cxnSp>
        <p:nvCxnSpPr>
          <p:cNvPr id="18" name="Straight Connector 17"/>
          <p:cNvCxnSpPr>
            <a:endCxn id="28" idx="2"/>
          </p:cNvCxnSpPr>
          <p:nvPr/>
        </p:nvCxnSpPr>
        <p:spPr>
          <a:xfrm>
            <a:off x="758041" y="3962156"/>
            <a:ext cx="73378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491828" y="3697950"/>
            <a:ext cx="491319" cy="528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8" name="Straight Connector 17"/>
          <p:cNvCxnSpPr>
            <a:endCxn id="28" idx="1"/>
          </p:cNvCxnSpPr>
          <p:nvPr/>
        </p:nvCxnSpPr>
        <p:spPr>
          <a:xfrm rot="16200000" flipH="1">
            <a:off x="1535394" y="3495855"/>
            <a:ext cx="214243" cy="1899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/>
          <p:cNvCxnSpPr>
            <a:endCxn id="28" idx="3"/>
          </p:cNvCxnSpPr>
          <p:nvPr/>
        </p:nvCxnSpPr>
        <p:spPr>
          <a:xfrm flipV="1">
            <a:off x="1113682" y="4226362"/>
            <a:ext cx="623806" cy="318620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n 46"/>
          <p:cNvSpPr/>
          <p:nvPr/>
        </p:nvSpPr>
        <p:spPr>
          <a:xfrm>
            <a:off x="3425223" y="4988605"/>
            <a:ext cx="491319" cy="528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Straight Connector 17"/>
          <p:cNvCxnSpPr>
            <a:endCxn id="42" idx="1"/>
          </p:cNvCxnSpPr>
          <p:nvPr/>
        </p:nvCxnSpPr>
        <p:spPr>
          <a:xfrm flipV="1">
            <a:off x="1995068" y="5208767"/>
            <a:ext cx="318434" cy="12440"/>
          </a:xfrm>
          <a:prstGeom prst="curved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ocument 41"/>
          <p:cNvSpPr/>
          <p:nvPr/>
        </p:nvSpPr>
        <p:spPr>
          <a:xfrm>
            <a:off x="2313502" y="4396054"/>
            <a:ext cx="833894" cy="16254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dirty="0" smtClean="0">
                <a:latin typeface="Segoe MDL2 Assets" panose="050A0102010101010101" pitchFamily="18" charset="0"/>
              </a:rPr>
              <a:t> </a:t>
            </a:r>
          </a:p>
          <a:p>
            <a:endParaRPr lang="en-US" sz="1400" dirty="0" smtClean="0"/>
          </a:p>
          <a:p>
            <a:r>
              <a:rPr lang="pt-PT" sz="1400" dirty="0">
                <a:latin typeface="Segoe MDL2 Assets" panose="050A0102010101010101" pitchFamily="18" charset="0"/>
              </a:rPr>
              <a:t></a:t>
            </a:r>
            <a:r>
              <a:rPr lang="en-US" sz="1400" dirty="0" smtClean="0"/>
              <a:t>: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smtClean="0"/>
              <a:t>Xxx: 5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Yyy</a:t>
            </a:r>
            <a:r>
              <a:rPr lang="en-US" sz="1400" dirty="0" smtClean="0"/>
              <a:t>: 2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Zzz</a:t>
            </a:r>
            <a:r>
              <a:rPr lang="en-US" sz="1400" dirty="0" smtClean="0"/>
              <a:t>: 3</a:t>
            </a:r>
            <a:endParaRPr lang="pt-PT" sz="1400" dirty="0"/>
          </a:p>
        </p:txBody>
      </p:sp>
      <p:cxnSp>
        <p:nvCxnSpPr>
          <p:cNvPr id="55" name="Straight Connector 17"/>
          <p:cNvCxnSpPr>
            <a:stCxn id="42" idx="3"/>
            <a:endCxn id="47" idx="2"/>
          </p:cNvCxnSpPr>
          <p:nvPr/>
        </p:nvCxnSpPr>
        <p:spPr>
          <a:xfrm>
            <a:off x="3147396" y="5208767"/>
            <a:ext cx="277827" cy="4404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7"/>
          <p:cNvCxnSpPr>
            <a:stCxn id="47" idx="1"/>
          </p:cNvCxnSpPr>
          <p:nvPr/>
        </p:nvCxnSpPr>
        <p:spPr>
          <a:xfrm rot="16200000" flipV="1">
            <a:off x="3067036" y="4384757"/>
            <a:ext cx="740803" cy="466893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17"/>
          <p:cNvCxnSpPr>
            <a:stCxn id="47" idx="3"/>
          </p:cNvCxnSpPr>
          <p:nvPr/>
        </p:nvCxnSpPr>
        <p:spPr>
          <a:xfrm rot="5400000">
            <a:off x="3243594" y="5477414"/>
            <a:ext cx="387687" cy="466893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ocument 68"/>
          <p:cNvSpPr/>
          <p:nvPr/>
        </p:nvSpPr>
        <p:spPr>
          <a:xfrm>
            <a:off x="3569721" y="3523426"/>
            <a:ext cx="816335" cy="102034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dirty="0">
                <a:latin typeface="Segoe MDL2 Assets" panose="050A0102010101010101" pitchFamily="18" charset="0"/>
              </a:rPr>
              <a:t></a:t>
            </a:r>
            <a:r>
              <a:rPr lang="en-US" sz="1400" dirty="0" smtClean="0"/>
              <a:t>: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smtClean="0"/>
              <a:t>Xxx: 5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Yyy</a:t>
            </a:r>
            <a:r>
              <a:rPr lang="en-US" sz="1400" dirty="0" smtClean="0"/>
              <a:t>: 1</a:t>
            </a:r>
          </a:p>
        </p:txBody>
      </p:sp>
      <p:cxnSp>
        <p:nvCxnSpPr>
          <p:cNvPr id="70" name="Straight Connector 17"/>
          <p:cNvCxnSpPr>
            <a:endCxn id="69" idx="1"/>
          </p:cNvCxnSpPr>
          <p:nvPr/>
        </p:nvCxnSpPr>
        <p:spPr>
          <a:xfrm>
            <a:off x="3425223" y="4026569"/>
            <a:ext cx="144498" cy="702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7"/>
          <p:cNvCxnSpPr/>
          <p:nvPr/>
        </p:nvCxnSpPr>
        <p:spPr>
          <a:xfrm>
            <a:off x="3398416" y="6141350"/>
            <a:ext cx="169886" cy="80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7"/>
          <p:cNvCxnSpPr>
            <a:stCxn id="69" idx="2"/>
            <a:endCxn id="47" idx="1"/>
          </p:cNvCxnSpPr>
          <p:nvPr/>
        </p:nvCxnSpPr>
        <p:spPr>
          <a:xfrm rot="5400000">
            <a:off x="3568239" y="4578954"/>
            <a:ext cx="512295" cy="3070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7"/>
          <p:cNvCxnSpPr>
            <a:stCxn id="82" idx="0"/>
            <a:endCxn id="47" idx="3"/>
          </p:cNvCxnSpPr>
          <p:nvPr/>
        </p:nvCxnSpPr>
        <p:spPr>
          <a:xfrm rot="16200000" flipV="1">
            <a:off x="3578559" y="5609342"/>
            <a:ext cx="491655" cy="3070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ocument 81"/>
          <p:cNvSpPr/>
          <p:nvPr/>
        </p:nvSpPr>
        <p:spPr>
          <a:xfrm>
            <a:off x="3569721" y="6008672"/>
            <a:ext cx="816335" cy="102034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dirty="0">
                <a:latin typeface="Segoe MDL2 Assets" panose="050A0102010101010101" pitchFamily="18" charset="0"/>
              </a:rPr>
              <a:t></a:t>
            </a:r>
            <a:r>
              <a:rPr lang="en-US" sz="1400" dirty="0" smtClean="0"/>
              <a:t>: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Yyy</a:t>
            </a:r>
            <a:r>
              <a:rPr lang="en-US" sz="1400" dirty="0" smtClean="0"/>
              <a:t>: 1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Zzz</a:t>
            </a:r>
            <a:r>
              <a:rPr lang="en-US" sz="1400" dirty="0" smtClean="0"/>
              <a:t>: 3</a:t>
            </a:r>
          </a:p>
        </p:txBody>
      </p:sp>
      <p:sp>
        <p:nvSpPr>
          <p:cNvPr id="1049" name="Down Ribbon 1048"/>
          <p:cNvSpPr/>
          <p:nvPr/>
        </p:nvSpPr>
        <p:spPr>
          <a:xfrm>
            <a:off x="4551026" y="4834124"/>
            <a:ext cx="2190465" cy="447475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Tertulia</a:t>
            </a:r>
            <a:endParaRPr lang="pt-PT" dirty="0"/>
          </a:p>
        </p:txBody>
      </p:sp>
      <p:sp>
        <p:nvSpPr>
          <p:cNvPr id="1050" name="Line Callout 3 (Accent Bar) 1049"/>
          <p:cNvSpPr/>
          <p:nvPr/>
        </p:nvSpPr>
        <p:spPr>
          <a:xfrm>
            <a:off x="237931" y="5454305"/>
            <a:ext cx="1855219" cy="757589"/>
          </a:xfrm>
          <a:prstGeom prst="accentCallout3">
            <a:avLst>
              <a:gd name="adj1" fmla="val 33191"/>
              <a:gd name="adj2" fmla="val 1547"/>
              <a:gd name="adj3" fmla="val 33222"/>
              <a:gd name="adj4" fmla="val -6204"/>
              <a:gd name="adj5" fmla="val -152767"/>
              <a:gd name="adj6" fmla="val -6282"/>
              <a:gd name="adj7" fmla="val -177459"/>
              <a:gd name="adj8" fmla="val 41443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dirty="0" smtClean="0"/>
              <a:t>Private </a:t>
            </a:r>
            <a:r>
              <a:rPr lang="en-US" sz="1200" dirty="0" err="1" smtClean="0"/>
              <a:t>Tertulias</a:t>
            </a:r>
            <a:r>
              <a:rPr lang="en-US" sz="12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Invitations by email</a:t>
            </a:r>
          </a:p>
          <a:p>
            <a:r>
              <a:rPr lang="en-US" sz="1200" dirty="0" smtClean="0"/>
              <a:t>Public </a:t>
            </a:r>
            <a:r>
              <a:rPr lang="en-US" sz="1200" dirty="0" err="1" smtClean="0"/>
              <a:t>Tertulias</a:t>
            </a:r>
            <a:r>
              <a:rPr lang="en-US" sz="12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Search + Subscription</a:t>
            </a:r>
            <a:endParaRPr lang="pt-PT" sz="1200" dirty="0"/>
          </a:p>
        </p:txBody>
      </p:sp>
      <p:sp>
        <p:nvSpPr>
          <p:cNvPr id="126" name="Line Callout 3 (Accent Bar) 125"/>
          <p:cNvSpPr/>
          <p:nvPr/>
        </p:nvSpPr>
        <p:spPr>
          <a:xfrm>
            <a:off x="2000098" y="6514746"/>
            <a:ext cx="1317782" cy="194216"/>
          </a:xfrm>
          <a:prstGeom prst="accentCallout3">
            <a:avLst>
              <a:gd name="adj1" fmla="val 19519"/>
              <a:gd name="adj2" fmla="val 93053"/>
              <a:gd name="adj3" fmla="val 19852"/>
              <a:gd name="adj4" fmla="val 112162"/>
              <a:gd name="adj5" fmla="val -302363"/>
              <a:gd name="adj6" fmla="val 112205"/>
              <a:gd name="adj7" fmla="val -407026"/>
              <a:gd name="adj8" fmla="val 10327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Push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chemeClr val="accent3"/>
                </a:solidFill>
              </a:rPr>
              <a:t>notifications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190909" y="2562697"/>
            <a:ext cx="515060" cy="306102"/>
          </a:xfrm>
          <a:prstGeom prst="wedgeRoundRectCallout">
            <a:avLst>
              <a:gd name="adj1" fmla="val -12927"/>
              <a:gd name="adj2" fmla="val 9850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Segoe MDL2 Assets" panose="050A0102010101010101" pitchFamily="18" charset="0"/>
              </a:rPr>
              <a:t></a:t>
            </a:r>
            <a:endParaRPr lang="pt-PT"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16" y="3587763"/>
            <a:ext cx="240447" cy="6426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682" y="3675950"/>
            <a:ext cx="360043" cy="91018"/>
          </a:xfrm>
          <a:prstGeom prst="rect">
            <a:avLst/>
          </a:prstGeom>
        </p:spPr>
      </p:pic>
      <p:sp>
        <p:nvSpPr>
          <p:cNvPr id="138" name="Line Callout 3 (Accent Bar) 137"/>
          <p:cNvSpPr/>
          <p:nvPr/>
        </p:nvSpPr>
        <p:spPr>
          <a:xfrm>
            <a:off x="2563891" y="3078410"/>
            <a:ext cx="1221601" cy="142326"/>
          </a:xfrm>
          <a:prstGeom prst="accentCallout3">
            <a:avLst>
              <a:gd name="adj1" fmla="val 21165"/>
              <a:gd name="adj2" fmla="val 90840"/>
              <a:gd name="adj3" fmla="val 19368"/>
              <a:gd name="adj4" fmla="val 108412"/>
              <a:gd name="adj5" fmla="val 185645"/>
              <a:gd name="adj6" fmla="val 108401"/>
              <a:gd name="adj7" fmla="val 312102"/>
              <a:gd name="adj8" fmla="val 108349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Contribution list</a:t>
            </a:r>
            <a:endParaRPr lang="pt-PT" sz="1200" dirty="0">
              <a:solidFill>
                <a:schemeClr val="accent3"/>
              </a:solidFill>
            </a:endParaRPr>
          </a:p>
        </p:txBody>
      </p:sp>
      <p:sp>
        <p:nvSpPr>
          <p:cNvPr id="139" name="Line Callout 3 (Accent Bar) 138"/>
          <p:cNvSpPr/>
          <p:nvPr/>
        </p:nvSpPr>
        <p:spPr>
          <a:xfrm>
            <a:off x="2562793" y="3353885"/>
            <a:ext cx="1006928" cy="129820"/>
          </a:xfrm>
          <a:prstGeom prst="accentCallout3">
            <a:avLst>
              <a:gd name="adj1" fmla="val 54807"/>
              <a:gd name="adj2" fmla="val 5028"/>
              <a:gd name="adj3" fmla="val 55369"/>
              <a:gd name="adj4" fmla="val -20"/>
              <a:gd name="adj5" fmla="val 446078"/>
              <a:gd name="adj6" fmla="val 194"/>
              <a:gd name="adj7" fmla="val 801155"/>
              <a:gd name="adj8" fmla="val 4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Event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chemeClr val="accent3"/>
                </a:solidFill>
              </a:rPr>
              <a:t>setup</a:t>
            </a:r>
            <a:endParaRPr lang="pt-PT" sz="1200" dirty="0">
              <a:solidFill>
                <a:schemeClr val="accent3"/>
              </a:solidFill>
            </a:endParaRPr>
          </a:p>
        </p:txBody>
      </p:sp>
      <p:cxnSp>
        <p:nvCxnSpPr>
          <p:cNvPr id="142" name="Straight Connector 17"/>
          <p:cNvCxnSpPr>
            <a:stCxn id="28" idx="2"/>
          </p:cNvCxnSpPr>
          <p:nvPr/>
        </p:nvCxnSpPr>
        <p:spPr>
          <a:xfrm rot="10800000">
            <a:off x="1347224" y="3512782"/>
            <a:ext cx="144604" cy="4493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7"/>
          <p:cNvCxnSpPr>
            <a:stCxn id="28" idx="2"/>
          </p:cNvCxnSpPr>
          <p:nvPr/>
        </p:nvCxnSpPr>
        <p:spPr>
          <a:xfrm rot="10800000" flipV="1">
            <a:off x="1028802" y="3962155"/>
            <a:ext cx="463026" cy="43480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/>
          <p:cNvSpPr/>
          <p:nvPr/>
        </p:nvSpPr>
        <p:spPr>
          <a:xfrm>
            <a:off x="5404771" y="6112959"/>
            <a:ext cx="491319" cy="528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9" name="TextBox 98"/>
          <p:cNvSpPr txBox="1"/>
          <p:nvPr/>
        </p:nvSpPr>
        <p:spPr>
          <a:xfrm>
            <a:off x="5025561" y="6811306"/>
            <a:ext cx="125671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Segoe MDL2 Assets" panose="050A0102010101010101" pitchFamily="18" charset="0"/>
              </a:rPr>
              <a:t></a:t>
            </a:r>
            <a:r>
              <a:rPr lang="en-US" sz="1400" dirty="0" smtClean="0"/>
              <a:t> I’m </a:t>
            </a:r>
            <a:r>
              <a:rPr lang="en-US" sz="1400" dirty="0" smtClean="0"/>
              <a:t>running</a:t>
            </a:r>
            <a:endParaRPr lang="pt-PT" sz="1400" dirty="0"/>
          </a:p>
        </p:txBody>
      </p:sp>
      <p:cxnSp>
        <p:nvCxnSpPr>
          <p:cNvPr id="153" name="Straight Connector 17"/>
          <p:cNvCxnSpPr>
            <a:stCxn id="198" idx="0"/>
            <a:endCxn id="99" idx="2"/>
          </p:cNvCxnSpPr>
          <p:nvPr/>
        </p:nvCxnSpPr>
        <p:spPr>
          <a:xfrm rot="5400000" flipH="1" flipV="1">
            <a:off x="5578922" y="7193134"/>
            <a:ext cx="149046" cy="94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7"/>
          <p:cNvCxnSpPr>
            <a:stCxn id="99" idx="0"/>
            <a:endCxn id="151" idx="3"/>
          </p:cNvCxnSpPr>
          <p:nvPr/>
        </p:nvCxnSpPr>
        <p:spPr>
          <a:xfrm rot="16200000" flipV="1">
            <a:off x="5567207" y="6724596"/>
            <a:ext cx="169935" cy="348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7"/>
          <p:cNvCxnSpPr>
            <a:stCxn id="151" idx="1"/>
          </p:cNvCxnSpPr>
          <p:nvPr/>
        </p:nvCxnSpPr>
        <p:spPr>
          <a:xfrm rot="16200000" flipV="1">
            <a:off x="5511692" y="5974219"/>
            <a:ext cx="273307" cy="417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50544" y="354928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1"/>
                </a:solidFill>
                <a:latin typeface="Segoe MDL2 Assets" panose="050A0102010101010101" pitchFamily="18" charset="0"/>
              </a:rPr>
              <a:t></a:t>
            </a:r>
            <a:endParaRPr lang="pt-PT" sz="4000" dirty="0">
              <a:solidFill>
                <a:schemeClr val="accent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122093" y="296509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2"/>
                </a:solidFill>
                <a:latin typeface="Segoe MDL2 Assets" panose="050A0102010101010101" pitchFamily="18" charset="0"/>
              </a:rPr>
              <a:t></a:t>
            </a:r>
            <a:endParaRPr lang="pt-PT" sz="4000" dirty="0">
              <a:solidFill>
                <a:schemeClr val="accent2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47338" y="4311617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6"/>
                </a:solidFill>
                <a:latin typeface="Segoe MDL2 Assets" panose="050A0102010101010101" pitchFamily="18" charset="0"/>
              </a:rPr>
              <a:t></a:t>
            </a:r>
            <a:endParaRPr lang="pt-PT" sz="4000" dirty="0">
              <a:solidFill>
                <a:schemeClr val="accent6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494332" y="4917633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1"/>
                </a:solidFill>
                <a:latin typeface="Segoe MDL2 Assets" panose="050A0102010101010101" pitchFamily="18" charset="0"/>
              </a:rPr>
              <a:t></a:t>
            </a:r>
            <a:endParaRPr lang="pt-PT" sz="4000" dirty="0">
              <a:solidFill>
                <a:schemeClr val="accent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870673" y="588936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6"/>
                </a:solidFill>
                <a:latin typeface="Segoe MDL2 Assets" panose="050A0102010101010101" pitchFamily="18" charset="0"/>
              </a:rPr>
              <a:t></a:t>
            </a:r>
            <a:endParaRPr lang="pt-PT" sz="4000" dirty="0">
              <a:solidFill>
                <a:schemeClr val="accent6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780772" y="366782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2"/>
                </a:solidFill>
                <a:latin typeface="Segoe MDL2 Assets" panose="050A0102010101010101" pitchFamily="18" charset="0"/>
              </a:rPr>
              <a:t></a:t>
            </a:r>
            <a:endParaRPr lang="pt-PT" sz="4000" dirty="0">
              <a:solidFill>
                <a:schemeClr val="accent2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304159" y="726812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6"/>
                </a:solidFill>
                <a:latin typeface="Segoe MDL2 Assets" panose="050A0102010101010101" pitchFamily="18" charset="0"/>
              </a:rPr>
              <a:t></a:t>
            </a:r>
            <a:endParaRPr lang="pt-PT" sz="4000" dirty="0">
              <a:solidFill>
                <a:schemeClr val="accent6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099448" y="529492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 smtClean="0">
                <a:solidFill>
                  <a:schemeClr val="accent1"/>
                </a:solidFill>
                <a:latin typeface="Segoe MDL2 Assets" panose="050A0102010101010101" pitchFamily="18" charset="0"/>
              </a:rPr>
              <a:t></a:t>
            </a:r>
            <a:r>
              <a:rPr lang="pt-PT" sz="4000" dirty="0" smtClean="0">
                <a:solidFill>
                  <a:schemeClr val="accent2"/>
                </a:solidFill>
                <a:latin typeface="Segoe MDL2 Assets" panose="050A0102010101010101" pitchFamily="18" charset="0"/>
              </a:rPr>
              <a:t></a:t>
            </a:r>
            <a:endParaRPr lang="pt-PT" sz="4000" dirty="0">
              <a:solidFill>
                <a:schemeClr val="accent2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61" y="4917847"/>
            <a:ext cx="240447" cy="64267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327" y="5006034"/>
            <a:ext cx="360043" cy="9101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90" y="6053163"/>
            <a:ext cx="240447" cy="64267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56" y="6141350"/>
            <a:ext cx="360043" cy="9101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668" y="7119803"/>
            <a:ext cx="2054665" cy="2054665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15" y="7727354"/>
            <a:ext cx="687443" cy="638774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788" y="7449869"/>
            <a:ext cx="242789" cy="2256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19" y="4904723"/>
            <a:ext cx="242789" cy="2256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448" y="4194916"/>
            <a:ext cx="242789" cy="2256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036" y="6050034"/>
            <a:ext cx="242789" cy="2256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804" y="5478166"/>
            <a:ext cx="242789" cy="2256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780" y="5660994"/>
            <a:ext cx="242789" cy="22560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312" y="7802416"/>
            <a:ext cx="959808" cy="254067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885" y="8226276"/>
            <a:ext cx="1337065" cy="335765"/>
          </a:xfrm>
          <a:prstGeom prst="rect">
            <a:avLst/>
          </a:prstGeom>
        </p:spPr>
      </p:pic>
      <p:sp>
        <p:nvSpPr>
          <p:cNvPr id="233" name="Line Callout 1 (Accent Bar) 232"/>
          <p:cNvSpPr/>
          <p:nvPr/>
        </p:nvSpPr>
        <p:spPr>
          <a:xfrm>
            <a:off x="3306668" y="7057252"/>
            <a:ext cx="1508586" cy="194216"/>
          </a:xfrm>
          <a:prstGeom prst="accentCallout1">
            <a:avLst>
              <a:gd name="adj1" fmla="val 57985"/>
              <a:gd name="adj2" fmla="val 94092"/>
              <a:gd name="adj3" fmla="val -46619"/>
              <a:gd name="adj4" fmla="val 11348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3"/>
                </a:solidFill>
              </a:rPr>
              <a:t>Broadcast messages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269" y="7890352"/>
            <a:ext cx="387841" cy="387841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949" y="5909164"/>
            <a:ext cx="181123" cy="181123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405" y="5641197"/>
            <a:ext cx="181123" cy="181123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7298" y="5026482"/>
            <a:ext cx="181123" cy="181123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7849" y="4572572"/>
            <a:ext cx="181123" cy="181123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790" y="6597248"/>
            <a:ext cx="181123" cy="1811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7444" y="3868739"/>
            <a:ext cx="284248" cy="2842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8758" y="5176555"/>
            <a:ext cx="284248" cy="2842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0848" y="6299639"/>
            <a:ext cx="284248" cy="284248"/>
          </a:xfrm>
          <a:prstGeom prst="rect">
            <a:avLst/>
          </a:prstGeom>
        </p:spPr>
      </p:pic>
      <p:cxnSp>
        <p:nvCxnSpPr>
          <p:cNvPr id="78" name="Straight Connector 17"/>
          <p:cNvCxnSpPr>
            <a:stCxn id="151" idx="1"/>
          </p:cNvCxnSpPr>
          <p:nvPr/>
        </p:nvCxnSpPr>
        <p:spPr>
          <a:xfrm rot="5400000" flipH="1" flipV="1">
            <a:off x="5626541" y="5846211"/>
            <a:ext cx="290638" cy="24285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559" y="2553133"/>
            <a:ext cx="212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2"/>
                </a:solidFill>
              </a:rPr>
              <a:t>Tertulia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26970" y="2553133"/>
            <a:ext cx="249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2"/>
                </a:solidFill>
              </a:rPr>
              <a:t>Evento</a:t>
            </a:r>
            <a:endParaRPr lang="pt-PT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78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Parchment</vt:lpstr>
      <vt:lpstr>Segoe MDL2 Assets</vt:lpstr>
      <vt:lpstr>Verdana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António Borba da Silva</dc:creator>
  <cp:lastModifiedBy>António Borba da Silva</cp:lastModifiedBy>
  <cp:revision>36</cp:revision>
  <dcterms:created xsi:type="dcterms:W3CDTF">2016-06-10T20:01:00Z</dcterms:created>
  <dcterms:modified xsi:type="dcterms:W3CDTF">2016-06-13T20:13:26Z</dcterms:modified>
</cp:coreProperties>
</file>