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0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9AA6-8080-428E-A555-D8F35FE573FA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2C0-DDAB-4919-B238-27A9C20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9AA6-8080-428E-A555-D8F35FE573FA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2C0-DDAB-4919-B238-27A9C20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1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9AA6-8080-428E-A555-D8F35FE573FA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2C0-DDAB-4919-B238-27A9C20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4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9AA6-8080-428E-A555-D8F35FE573FA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2C0-DDAB-4919-B238-27A9C20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0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9AA6-8080-428E-A555-D8F35FE573FA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2C0-DDAB-4919-B238-27A9C20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0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9AA6-8080-428E-A555-D8F35FE573FA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2C0-DDAB-4919-B238-27A9C20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0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9AA6-8080-428E-A555-D8F35FE573FA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2C0-DDAB-4919-B238-27A9C20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9AA6-8080-428E-A555-D8F35FE573FA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2C0-DDAB-4919-B238-27A9C20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9AA6-8080-428E-A555-D8F35FE573FA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2C0-DDAB-4919-B238-27A9C20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0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9AA6-8080-428E-A555-D8F35FE573FA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2C0-DDAB-4919-B238-27A9C20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9AA6-8080-428E-A555-D8F35FE573FA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502C0-DDAB-4919-B238-27A9C20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9AA6-8080-428E-A555-D8F35FE573FA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502C0-DDAB-4919-B238-27A9C201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Zillow Prize: Zillow’s Home Value Prediction (</a:t>
            </a:r>
            <a:r>
              <a:rPr lang="en-US" b="1" dirty="0" err="1" smtClean="0"/>
              <a:t>Zestimate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Project Team Members</a:t>
            </a:r>
          </a:p>
          <a:p>
            <a:r>
              <a:rPr lang="en-US" b="1" dirty="0" smtClean="0"/>
              <a:t>Anushree Bordia, Jeffrey </a:t>
            </a:r>
            <a:r>
              <a:rPr lang="en-US" b="1" dirty="0" err="1" smtClean="0"/>
              <a:t>Lierman</a:t>
            </a:r>
            <a:r>
              <a:rPr lang="en-US" b="1" dirty="0" smtClean="0"/>
              <a:t>, Samantha </a:t>
            </a:r>
            <a:r>
              <a:rPr lang="en-US" b="1" dirty="0" err="1" smtClean="0"/>
              <a:t>Misurda</a:t>
            </a:r>
            <a:r>
              <a:rPr lang="en-US" b="1" dirty="0" smtClean="0"/>
              <a:t>, Benjamin </a:t>
            </a:r>
            <a:r>
              <a:rPr lang="en-US" b="1" dirty="0" err="1" smtClean="0"/>
              <a:t>Wynia</a:t>
            </a: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384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03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881748"/>
              </p:ext>
            </p:extLst>
          </p:nvPr>
        </p:nvGraphicFramePr>
        <p:xfrm>
          <a:off x="970106" y="1268253"/>
          <a:ext cx="9771466" cy="5219211"/>
        </p:xfrm>
        <a:graphic>
          <a:graphicData uri="http://schemas.openxmlformats.org/drawingml/2006/table">
            <a:tbl>
              <a:tblPr/>
              <a:tblGrid>
                <a:gridCol w="5153797">
                  <a:extLst>
                    <a:ext uri="{9D8B030D-6E8A-4147-A177-3AD203B41FA5}">
                      <a16:colId xmlns:a16="http://schemas.microsoft.com/office/drawing/2014/main" val="1600838513"/>
                    </a:ext>
                  </a:extLst>
                </a:gridCol>
                <a:gridCol w="4617669">
                  <a:extLst>
                    <a:ext uri="{9D8B030D-6E8A-4147-A177-3AD203B41FA5}">
                      <a16:colId xmlns:a16="http://schemas.microsoft.com/office/drawing/2014/main" val="2581275492"/>
                    </a:ext>
                  </a:extLst>
                </a:gridCol>
              </a:tblGrid>
              <a:tr h="1821313">
                <a:tc>
                  <a:txBody>
                    <a:bodyPr/>
                    <a:lstStyle/>
                    <a:p>
                      <a:pPr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sng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Purpose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 To optimize forecasting of home values and purchasing trends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Discover hidden patterns in pricing the homes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346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Customers</a:t>
                      </a:r>
                    </a:p>
                    <a:p>
                      <a:pPr marL="76200"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Existing Home Owners</a:t>
                      </a:r>
                    </a:p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   New Home Buyers</a:t>
                      </a:r>
                    </a:p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   Real Estate Agents 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346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346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346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346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841911"/>
                  </a:ext>
                </a:extLst>
              </a:tr>
              <a:tr h="2943371">
                <a:tc>
                  <a:txBody>
                    <a:bodyPr/>
                    <a:lstStyle/>
                    <a:p>
                      <a:pPr marL="76200" algn="ctr" defTabSz="9144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sng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Desired Outcome</a:t>
                      </a:r>
                    </a:p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new patterns between crime rate and house prices</a:t>
                      </a:r>
                    </a:p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   Improve the median margin of error of </a:t>
                      </a:r>
                      <a:r>
                        <a:rPr lang="en-US" sz="15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Zestimates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 defTabSz="9144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sng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Measures of Success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Our analytical model can predict the home price with an error range of 15%-5%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Provide a fact based decision making in predicting home prices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Understand and condense the data points to top10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346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03010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8486744" y="-40704"/>
            <a:ext cx="20678744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Quad Chart 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5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Zillow Prize: Zillow’s Home Value Prediction (Zestimate) </vt:lpstr>
      <vt:lpstr>Quad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Chart</dc:title>
  <dc:creator>Bordia, Anushree</dc:creator>
  <cp:lastModifiedBy>Bordia, Anushree</cp:lastModifiedBy>
  <cp:revision>3</cp:revision>
  <dcterms:created xsi:type="dcterms:W3CDTF">2017-09-04T06:30:06Z</dcterms:created>
  <dcterms:modified xsi:type="dcterms:W3CDTF">2017-09-05T19:35:18Z</dcterms:modified>
</cp:coreProperties>
</file>