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16"/>
  </p:notesMasterIdLst>
  <p:sldIdLst>
    <p:sldId id="279" r:id="rId5"/>
    <p:sldId id="280" r:id="rId6"/>
    <p:sldId id="283" r:id="rId7"/>
    <p:sldId id="281" r:id="rId8"/>
    <p:sldId id="282" r:id="rId9"/>
    <p:sldId id="289" r:id="rId10"/>
    <p:sldId id="286" r:id="rId11"/>
    <p:sldId id="288" r:id="rId12"/>
    <p:sldId id="287" r:id="rId13"/>
    <p:sldId id="285" r:id="rId14"/>
    <p:sldId id="284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20528B-A580-4087-BCEC-AC8F4D8B5C6D}">
          <p14:sldIdLst>
            <p14:sldId id="279"/>
            <p14:sldId id="280"/>
            <p14:sldId id="283"/>
            <p14:sldId id="281"/>
            <p14:sldId id="282"/>
            <p14:sldId id="289"/>
            <p14:sldId id="286"/>
            <p14:sldId id="288"/>
            <p14:sldId id="287"/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ritskiy" initials="a" lastIdx="1" clrIdx="0">
    <p:extLst>
      <p:ext uri="{19B8F6BF-5375-455C-9EA6-DF929625EA0E}">
        <p15:presenceInfo xmlns:p15="http://schemas.microsoft.com/office/powerpoint/2012/main" userId="aboritski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A840"/>
    <a:srgbClr val="CAA440"/>
    <a:srgbClr val="202120"/>
    <a:srgbClr val="212121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0247" autoAdjust="0"/>
  </p:normalViewPr>
  <p:slideViewPr>
    <p:cSldViewPr snapToGrid="0">
      <p:cViewPr varScale="1">
        <p:scale>
          <a:sx n="65" d="100"/>
          <a:sy n="65" d="100"/>
        </p:scale>
        <p:origin x="153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9-20T23:36:41.58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7C1D2-9FD1-47A0-B704-268C0957B205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FC29B-2CCF-4623-B4F2-7988E631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01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phpBB</a:t>
            </a:r>
            <a:r>
              <a:rPr lang="en-US" dirty="0" smtClean="0"/>
              <a:t>,</a:t>
            </a:r>
            <a:r>
              <a:rPr lang="en-US" baseline="0" dirty="0" smtClean="0"/>
              <a:t> Drupal and </a:t>
            </a:r>
            <a:r>
              <a:rPr lang="en-US" baseline="0" dirty="0" err="1" smtClean="0"/>
              <a:t>Shopware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Symfony</a:t>
            </a:r>
            <a:r>
              <a:rPr lang="en-US" baseline="0" dirty="0" smtClean="0"/>
              <a:t> or its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FC29B-2CCF-4623-B4F2-7988E63124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Twig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templates down to plain optimized PHP code. The overhead compared to regular PHP code was reduced to the very minimum.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Twig has 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sandbox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mode to evaluate untrusted template code. This allows Twig to be used as a template language for applications where users may modify the template design.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Twig is powered by a flexible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lexer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allows the developer to define its own custom tags and filters, and create its own DSL.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FC29B-2CCF-4623-B4F2-7988E63124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9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FC29B-2CCF-4623-B4F2-7988E63124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53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77724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882245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0F0A-4343-40E8-82D2-D86A5154E242}" type="datetimeFigureOut">
              <a:rPr lang="de-DE" smtClean="0"/>
              <a:t>21.09.2014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1EBF-CDCF-4DE7-A8D1-2F3B1195DA23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1" y="2222165"/>
            <a:ext cx="5061219" cy="589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20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0F0A-4343-40E8-82D2-D86A5154E242}" type="datetimeFigureOut">
              <a:rPr lang="de-DE" smtClean="0"/>
              <a:t>21.09.2014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1EBF-CDCF-4DE7-A8D1-2F3B1195DA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276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584" indent="-228584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0F0A-4343-40E8-82D2-D86A5154E242}" type="datetimeFigureOut">
              <a:rPr lang="de-DE" smtClean="0"/>
              <a:t>21.09.2014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1EBF-CDCF-4DE7-A8D1-2F3B1195DA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406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0F0A-4343-40E8-82D2-D86A5154E242}" type="datetimeFigureOut">
              <a:rPr lang="de-DE" smtClean="0"/>
              <a:t>21.09.2014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1EBF-CDCF-4DE7-A8D1-2F3B1195DA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327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0F0A-4343-40E8-82D2-D86A5154E242}" type="datetimeFigureOut">
              <a:rPr lang="de-DE" smtClean="0"/>
              <a:t>21.09.2014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1EBF-CDCF-4DE7-A8D1-2F3B1195DA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870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7313612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0F0A-4343-40E8-82D2-D86A5154E242}" type="datetimeFigureOut">
              <a:rPr lang="de-DE" smtClean="0"/>
              <a:t>21.09.2014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1EBF-CDCF-4DE7-A8D1-2F3B1195DA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0F0A-4343-40E8-82D2-D86A5154E242}" type="datetimeFigureOut">
              <a:rPr lang="de-DE" smtClean="0"/>
              <a:t>21.09.2014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1EBF-CDCF-4DE7-A8D1-2F3B1195DA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020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0F0A-4343-40E8-82D2-D86A5154E242}" type="datetimeFigureOut">
              <a:rPr lang="de-DE" smtClean="0"/>
              <a:t>21.09.2014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1EBF-CDCF-4DE7-A8D1-2F3B1195DA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36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1361209"/>
            <a:ext cx="6172200" cy="44998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0F0A-4343-40E8-82D2-D86A5154E242}" type="datetimeFigureOut">
              <a:rPr lang="de-DE" smtClean="0"/>
              <a:t>21.09.2014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1EBF-CDCF-4DE7-A8D1-2F3B1195DA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188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1402773"/>
            <a:ext cx="6172200" cy="4458297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0F0A-4343-40E8-82D2-D86A5154E242}" type="datetimeFigureOut">
              <a:rPr lang="de-DE" smtClean="0"/>
              <a:t>21.09.2014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1EBF-CDCF-4DE7-A8D1-2F3B1195DA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50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13" y="365129"/>
            <a:ext cx="72251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C0F0A-4343-40E8-82D2-D86A5154E242}" type="datetimeFigureOut">
              <a:rPr lang="de-DE" smtClean="0"/>
              <a:t>21.09.2014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01EBF-CDCF-4DE7-A8D1-2F3B1195DA23}" type="slidenum">
              <a:rPr lang="de-DE" smtClean="0"/>
              <a:t>‹#›</a:t>
            </a:fld>
            <a:endParaRPr lang="de-DE"/>
          </a:p>
        </p:txBody>
      </p:sp>
      <p:grpSp>
        <p:nvGrpSpPr>
          <p:cNvPr id="9" name="Gruppieren 8"/>
          <p:cNvGrpSpPr/>
          <p:nvPr userDrawn="1"/>
        </p:nvGrpSpPr>
        <p:grpSpPr>
          <a:xfrm>
            <a:off x="7538810" y="-6351"/>
            <a:ext cx="4657954" cy="1361209"/>
            <a:chOff x="7538810" y="-6351"/>
            <a:chExt cx="4657954" cy="1361209"/>
          </a:xfrm>
        </p:grpSpPr>
        <p:pic>
          <p:nvPicPr>
            <p:cNvPr id="10" name="Grafik 9"/>
            <p:cNvPicPr>
              <a:picLocks noChangeAspect="1"/>
            </p:cNvPicPr>
            <p:nvPr userDrawn="1"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936"/>
            <a:stretch/>
          </p:blipFill>
          <p:spPr>
            <a:xfrm>
              <a:off x="7538810" y="-6351"/>
              <a:ext cx="4657954" cy="1361209"/>
            </a:xfrm>
            <a:prstGeom prst="rect">
              <a:avLst/>
            </a:prstGeom>
          </p:spPr>
        </p:pic>
        <p:pic>
          <p:nvPicPr>
            <p:cNvPr id="11" name="Grafik 10"/>
            <p:cNvPicPr preferRelativeResize="0">
              <a:picLocks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571" y="272900"/>
              <a:ext cx="1852556" cy="5911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351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pstatement.com/blog/2013/10/comparing-php-template-languages-for-wordpresss/" TargetMode="External"/><Relationship Id="rId2" Type="http://schemas.openxmlformats.org/officeDocument/2006/relationships/hyperlink" Target="http://umumble.com/blogs/php/smarty-vs-twig:-performa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mumble.com/profile/xially/" TargetMode="External"/><Relationship Id="rId5" Type="http://schemas.openxmlformats.org/officeDocument/2006/relationships/hyperlink" Target="https://github.com/jbroadway/template-bench" TargetMode="External"/><Relationship Id="rId4" Type="http://schemas.openxmlformats.org/officeDocument/2006/relationships/hyperlink" Target="http://fabien.potencier.org/article/34/templating-engines-in-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400" dirty="0" smtClean="0"/>
              <a:t>Symfony and Twig</a:t>
            </a:r>
            <a:endParaRPr lang="de-DE" sz="54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Small Introduction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875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8178" y="1378972"/>
            <a:ext cx="4810419" cy="1325563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098" name="Picture 2" descr="http://static.tumblr.com/a7ac05cffb0120238722ed51d38f9718/jwkwcfv/eY3mp2m9g/tumblr_static_madagascar-dreamworks-melman1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639" y="2704535"/>
            <a:ext cx="3959225" cy="296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98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Anton Boritskiy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email: anton.boritskiy@gmail.com</a:t>
            </a:r>
          </a:p>
          <a:p>
            <a:pPr marL="0" indent="0" algn="ctr"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: aboritskiy</a:t>
            </a:r>
          </a:p>
        </p:txBody>
      </p:sp>
      <p:pic>
        <p:nvPicPr>
          <p:cNvPr id="2054" name="Picture 6" descr="https://www.gravatar.com/avatar/89492c400cc2bed74bff243955452aa5?s=128&amp;d=identicon&amp;r=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98678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6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</a:t>
            </a:r>
            <a:r>
              <a:rPr lang="en-US" dirty="0" smtClean="0"/>
              <a:t>request</a:t>
            </a:r>
          </a:p>
          <a:p>
            <a:r>
              <a:rPr lang="en-US" dirty="0" smtClean="0"/>
              <a:t>Somebody has no idea about </a:t>
            </a:r>
            <a:r>
              <a:rPr lang="en-US" dirty="0" err="1" smtClean="0"/>
              <a:t>Symfony</a:t>
            </a:r>
            <a:endParaRPr lang="en-US" dirty="0" smtClean="0"/>
          </a:p>
          <a:p>
            <a:r>
              <a:rPr lang="en-US" dirty="0" smtClean="0"/>
              <a:t>People eager to start</a:t>
            </a:r>
            <a:endParaRPr lang="en-US" dirty="0" smtClean="0"/>
          </a:p>
          <a:p>
            <a:r>
              <a:rPr lang="en-US" dirty="0" err="1" smtClean="0"/>
              <a:t>Symfony</a:t>
            </a:r>
            <a:r>
              <a:rPr lang="en-US" dirty="0" smtClean="0"/>
              <a:t> pros around</a:t>
            </a:r>
            <a:endParaRPr lang="en-US" dirty="0" smtClean="0"/>
          </a:p>
          <a:p>
            <a:r>
              <a:rPr lang="en-US" dirty="0" smtClean="0"/>
              <a:t>Talk in English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571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It was late and I was drunk</a:t>
            </a:r>
            <a:br>
              <a:rPr lang="en-US" strike="sngStrike" dirty="0" smtClean="0"/>
            </a:br>
            <a:r>
              <a:rPr lang="en-US" dirty="0" smtClean="0"/>
              <a:t>This talk was prepared overnight</a:t>
            </a:r>
          </a:p>
          <a:p>
            <a:endParaRPr lang="en-US" dirty="0" smtClean="0"/>
          </a:p>
          <a:p>
            <a:r>
              <a:rPr lang="en-US" dirty="0" smtClean="0"/>
              <a:t>Critics and proposals are highly welcome</a:t>
            </a:r>
          </a:p>
          <a:p>
            <a:endParaRPr lang="en-US" dirty="0"/>
          </a:p>
          <a:p>
            <a:r>
              <a:rPr lang="en-US" dirty="0" smtClean="0"/>
              <a:t>I’m not affiliated with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358" y="1429702"/>
            <a:ext cx="3895725" cy="5553075"/>
          </a:xfrm>
          <a:prstGeom prst="rect">
            <a:avLst/>
          </a:prstGeom>
        </p:spPr>
      </p:pic>
      <p:pic>
        <p:nvPicPr>
          <p:cNvPr id="5" name="Picture 6" descr="SensioLabs - Agitateur Open Sou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" y="4785995"/>
            <a:ext cx="32194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24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Symfony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of the art technology</a:t>
            </a:r>
          </a:p>
          <a:p>
            <a:endParaRPr lang="de-DE" dirty="0" smtClean="0"/>
          </a:p>
          <a:p>
            <a:r>
              <a:rPr lang="de-DE" dirty="0" smtClean="0"/>
              <a:t>Widespread buzz-word</a:t>
            </a:r>
          </a:p>
          <a:p>
            <a:endParaRPr lang="de-DE" dirty="0"/>
          </a:p>
          <a:p>
            <a:r>
              <a:rPr lang="en-US" dirty="0" smtClean="0"/>
              <a:t>Easy to find help</a:t>
            </a:r>
          </a:p>
          <a:p>
            <a:pPr lvl="1"/>
            <a:r>
              <a:rPr lang="en-US" dirty="0" smtClean="0"/>
              <a:t>Good docs</a:t>
            </a:r>
          </a:p>
          <a:p>
            <a:pPr lvl="1"/>
            <a:r>
              <a:rPr lang="en-US" dirty="0" smtClean="0"/>
              <a:t>Great community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351" y="2487756"/>
            <a:ext cx="4162425" cy="421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65835"/>
            <a:ext cx="60388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Symfony</a:t>
            </a:r>
            <a:r>
              <a:rPr lang="en-US" dirty="0" smtClean="0"/>
              <a:t> essentials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Models and Doctrine </a:t>
            </a:r>
            <a:r>
              <a:rPr lang="en-US" dirty="0" smtClean="0"/>
              <a:t>ORM</a:t>
            </a:r>
          </a:p>
          <a:p>
            <a:pPr>
              <a:lnSpc>
                <a:spcPct val="150000"/>
              </a:lnSpc>
            </a:pPr>
            <a:r>
              <a:rPr lang="en-US" dirty="0"/>
              <a:t>View rendering and Twig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Controllers and routing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Reusable </a:t>
            </a:r>
            <a:r>
              <a:rPr lang="en-US" dirty="0" smtClean="0"/>
              <a:t>code, </a:t>
            </a:r>
            <a:r>
              <a:rPr lang="en-US" dirty="0" smtClean="0"/>
              <a:t>Bundles and Services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6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logo.png (1200×379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703" y="3477973"/>
            <a:ext cx="1143000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Twig?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90355" cy="7995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 template engine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72351" y="1812809"/>
            <a:ext cx="2286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, which is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292942" y="2625213"/>
            <a:ext cx="6096000" cy="1685846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Secure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Flexible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4899916"/>
            <a:ext cx="10090355" cy="79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A circle of life: Smarty </a:t>
            </a:r>
            <a:r>
              <a:rPr lang="en-US" dirty="0" smtClean="0"/>
              <a:t>&gt; … &gt; </a:t>
            </a:r>
            <a:r>
              <a:rPr lang="en-US" dirty="0" err="1" smtClean="0"/>
              <a:t>Jinja</a:t>
            </a:r>
            <a:r>
              <a:rPr lang="en-US" dirty="0" smtClean="0"/>
              <a:t> &gt; </a:t>
            </a:r>
            <a:r>
              <a:rPr lang="en-US" dirty="0" err="1" smtClean="0"/>
              <a:t>Django</a:t>
            </a:r>
            <a:r>
              <a:rPr lang="en-US" dirty="0" smtClean="0"/>
              <a:t> &gt; Twig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2" y="2669457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20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1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performance?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206055"/>
              </p:ext>
            </p:extLst>
          </p:nvPr>
        </p:nvGraphicFramePr>
        <p:xfrm>
          <a:off x="838213" y="1829283"/>
          <a:ext cx="10515600" cy="3750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Plain variable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Compiling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Execution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Smarty 3.1.1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16.320 seconds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0.058 seconds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Twig 1.2.0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9.757 seconds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0.083 seconds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Accessing arrays in a loop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Compiling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Execution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Smarty 3.1.1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0.065 seconds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0.009 seconds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Twig 1.2.0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0.131 seconds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0.082 seconds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Template inheritance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Compiling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Execution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Smarty 3.1.1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1.329 seconds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0.002 seconds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Twig 1.2.0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2.641 seconds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0.121 seconds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909187" y="601181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100" dirty="0">
                <a:hlinkClick r:id="rId2"/>
              </a:rPr>
              <a:t>http://umumble.com/blogs/php/smarty-vs-twig%3A-performance/</a:t>
            </a:r>
            <a:endParaRPr lang="en-US" sz="1100" dirty="0"/>
          </a:p>
          <a:p>
            <a:pPr algn="r"/>
            <a:r>
              <a:rPr lang="en-US" sz="1100" dirty="0">
                <a:hlinkClick r:id="rId3"/>
              </a:rPr>
              <a:t>http://upstatement.com/blog/2013/10/comparing-php-template-languages-for-wordpresss/</a:t>
            </a:r>
            <a:endParaRPr lang="en-US" sz="1100" dirty="0"/>
          </a:p>
          <a:p>
            <a:pPr algn="r"/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fabien.potencier.org/article/34/templating-engines-in-php</a:t>
            </a:r>
            <a:endParaRPr lang="en-US" sz="1100" dirty="0" smtClean="0"/>
          </a:p>
          <a:p>
            <a:pPr algn="r"/>
            <a:r>
              <a:rPr lang="en-US" sz="1100" dirty="0">
                <a:hlinkClick r:id="rId5"/>
              </a:rPr>
              <a:t>https://</a:t>
            </a:r>
            <a:r>
              <a:rPr lang="en-US" sz="1100" dirty="0" smtClean="0">
                <a:hlinkClick r:id="rId5"/>
              </a:rPr>
              <a:t>github.com/jbroadway/template-bench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8847187" y="1506026"/>
            <a:ext cx="2668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hlinkClick r:id="rId6"/>
              </a:rPr>
              <a:t>xially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30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november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3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Benutzerdefiniert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Sitewards">
      <a:majorFont>
        <a:latin typeface="Volkhov"/>
        <a:ea typeface=""/>
        <a:cs typeface=""/>
      </a:majorFont>
      <a:minorFont>
        <a:latin typeface="PT Sans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BFD91918-ACDF-4402-A00F-95BE38350926}" vid="{AE81F381-B8EE-4F1C-AC62-0E23A1C749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753212EA18B1347A5752B5C16BF1806" ma:contentTypeVersion="0" ma:contentTypeDescription="Ein neues Dokument erstellen." ma:contentTypeScope="" ma:versionID="2ea664916e94a71ac9029f28e30b131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b715de677b26ad619381b53932d724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D12E2F-C12D-4F51-8EBE-5D9D5301D08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6AE1565-C695-42A4-B6A0-3664C14933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CF1E5A1-917D-483F-A20F-56F6BE929B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Symfony</Template>
  <TotalTime>0</TotalTime>
  <Words>199</Words>
  <Application>Microsoft Office PowerPoint</Application>
  <PresentationFormat>Widescreen</PresentationFormat>
  <Paragraphs>84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PT Sans Narrow</vt:lpstr>
      <vt:lpstr>Times New Roman</vt:lpstr>
      <vt:lpstr>Volkhov</vt:lpstr>
      <vt:lpstr>Wingdings</vt:lpstr>
      <vt:lpstr>1_Office Theme</vt:lpstr>
      <vt:lpstr>Symfony and Twig</vt:lpstr>
      <vt:lpstr>Why</vt:lpstr>
      <vt:lpstr>Disclaimer</vt:lpstr>
      <vt:lpstr>Why Symfony?</vt:lpstr>
      <vt:lpstr>Symfony essentials</vt:lpstr>
      <vt:lpstr>PowerPoint Presentation</vt:lpstr>
      <vt:lpstr>What is Twig?</vt:lpstr>
      <vt:lpstr>PowerPoint Presentation</vt:lpstr>
      <vt:lpstr>How about performance?</vt:lpstr>
      <vt:lpstr>Questions?</vt:lpstr>
      <vt:lpstr>Brought to you by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Symfony and Twig</dc:title>
  <dc:creator>aboritskiy</dc:creator>
  <cp:lastModifiedBy>aboritskiy</cp:lastModifiedBy>
  <cp:revision>21</cp:revision>
  <dcterms:created xsi:type="dcterms:W3CDTF">2014-09-20T20:16:33Z</dcterms:created>
  <dcterms:modified xsi:type="dcterms:W3CDTF">2014-09-21T07:52:05Z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0x010100B753212EA18B1347A5752B5C16BF1806</vt:lpwstr>
  </property>
</Properties>
</file>