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095254-3806-4628-A465-BD72A7A56EC7}" type="doc">
      <dgm:prSet loTypeId="urn:microsoft.com/office/officeart/2005/8/layout/process3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6AFA225-DCAC-4979-B4DA-E0C2F5C5CC45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Personal </a:t>
          </a:r>
        </a:p>
      </dgm:t>
    </dgm:pt>
    <dgm:pt modelId="{CF10396D-570B-4C82-8996-B2CF7EB94296}" type="parTrans" cxnId="{4D126594-8D1B-4B85-B5FB-544A6F8342B3}">
      <dgm:prSet/>
      <dgm:spPr/>
      <dgm:t>
        <a:bodyPr/>
        <a:lstStyle/>
        <a:p>
          <a:endParaRPr lang="en-US" sz="300">
            <a:solidFill>
              <a:schemeClr val="tx1"/>
            </a:solidFill>
          </a:endParaRPr>
        </a:p>
      </dgm:t>
    </dgm:pt>
    <dgm:pt modelId="{23134C5E-F07E-4F39-BF18-082AC4799535}" type="sibTrans" cxnId="{4D126594-8D1B-4B85-B5FB-544A6F8342B3}">
      <dgm:prSet custT="1"/>
      <dgm:spPr/>
      <dgm:t>
        <a:bodyPr/>
        <a:lstStyle/>
        <a:p>
          <a:endParaRPr lang="en-US" sz="300">
            <a:solidFill>
              <a:schemeClr val="tx1"/>
            </a:solidFill>
          </a:endParaRPr>
        </a:p>
      </dgm:t>
    </dgm:pt>
    <dgm:pt modelId="{D6A955F4-A9EC-4AD7-9000-9DEE6F4081ED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Additional</a:t>
          </a:r>
        </a:p>
      </dgm:t>
    </dgm:pt>
    <dgm:pt modelId="{978A9527-3F35-4864-89A7-04FFD60CE548}" type="parTrans" cxnId="{97D65571-B0F3-4E27-9D8F-BE092B28E32F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55724F7F-FD2E-48D0-B30C-0E9DF585792F}" type="sibTrans" cxnId="{97D65571-B0F3-4E27-9D8F-BE092B28E32F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9E05EC34-A607-4E9A-AA01-1FAECFF9A9D3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Travel</a:t>
          </a:r>
        </a:p>
      </dgm:t>
    </dgm:pt>
    <dgm:pt modelId="{AD38A3E4-EA96-4018-8DE9-BB6F6CED71F2}" type="parTrans" cxnId="{B4FD494F-3974-4780-8709-18050AFEA2DA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FC069419-9005-446B-A90A-7DBF7DD90E61}" type="sibTrans" cxnId="{B4FD494F-3974-4780-8709-18050AFEA2DA}">
      <dgm:prSet custT="1"/>
      <dgm:spPr/>
      <dgm:t>
        <a:bodyPr/>
        <a:lstStyle/>
        <a:p>
          <a:endParaRPr lang="en-US" sz="500">
            <a:solidFill>
              <a:schemeClr val="tx1"/>
            </a:solidFill>
          </a:endParaRPr>
        </a:p>
      </dgm:t>
    </dgm:pt>
    <dgm:pt modelId="{804F6F22-6928-494F-B880-E433F67C8544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Considerations</a:t>
          </a:r>
        </a:p>
      </dgm:t>
    </dgm:pt>
    <dgm:pt modelId="{E9CDF1B4-F74B-4BEC-B3B8-7A29F1C688D3}" type="parTrans" cxnId="{A695619F-7FD3-4586-92E5-89CC96AEDA80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6486D218-4578-49C2-8C75-CC7380E5DEFD}" type="sibTrans" cxnId="{A695619F-7FD3-4586-92E5-89CC96AEDA80}">
      <dgm:prSet custT="1"/>
      <dgm:spPr/>
      <dgm:t>
        <a:bodyPr/>
        <a:lstStyle/>
        <a:p>
          <a:endParaRPr lang="en-US" sz="500">
            <a:solidFill>
              <a:schemeClr val="tx1"/>
            </a:solidFill>
          </a:endParaRPr>
        </a:p>
      </dgm:t>
    </dgm:pt>
    <dgm:pt modelId="{8FE15876-2560-4A8E-8592-A7180C145560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Age</a:t>
          </a:r>
        </a:p>
      </dgm:t>
    </dgm:pt>
    <dgm:pt modelId="{A43714DF-40B7-49BA-A815-6523B800B7B7}" type="parTrans" cxnId="{659FE902-0BDA-4A49-BFE5-09B55FE78E68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9BB769E2-0528-45B7-B086-21438BD9ADD3}" type="sibTrans" cxnId="{659FE902-0BDA-4A49-BFE5-09B55FE78E68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A8C3FBF5-8D77-4F4D-B287-2EDF6BFEE7D8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Gender</a:t>
          </a:r>
        </a:p>
      </dgm:t>
    </dgm:pt>
    <dgm:pt modelId="{074C058D-7382-4C8D-90E6-229AEEC41008}" type="parTrans" cxnId="{ECD83061-6534-4178-9295-2CC8BF987D0D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25AF9948-16E2-489B-AE71-33A22387936F}" type="sibTrans" cxnId="{ECD83061-6534-4178-9295-2CC8BF987D0D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FEED0CB8-AAD2-42ED-A550-F5EA06BAD3E1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Status</a:t>
          </a:r>
        </a:p>
      </dgm:t>
    </dgm:pt>
    <dgm:pt modelId="{7220C272-19EB-4D5D-AD26-29C47979FEF7}" type="parTrans" cxnId="{7165BCC4-6F2D-471E-A6FF-F9E7E430C8B3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1F562769-5407-4453-9058-3B67E428C0BF}" type="sibTrans" cxnId="{7165BCC4-6F2D-471E-A6FF-F9E7E430C8B3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1DF984D0-6759-47BA-AB36-91784250B095}">
      <dgm:prSet phldrT="[Text]" custT="1"/>
      <dgm:spPr/>
      <dgm:t>
        <a:bodyPr/>
        <a:lstStyle/>
        <a:p>
          <a:endParaRPr lang="en-US" sz="1400" dirty="0">
            <a:solidFill>
              <a:schemeClr val="tx1"/>
            </a:solidFill>
          </a:endParaRPr>
        </a:p>
      </dgm:t>
    </dgm:pt>
    <dgm:pt modelId="{3C74A90E-E46D-4578-A1F4-2EB8CC7FA51E}" type="parTrans" cxnId="{C930E6E2-480D-452D-A042-7A80BFCE5F9F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D6D5A11D-8730-46E9-8798-7E92ACF3956D}" type="sibTrans" cxnId="{C930E6E2-480D-452D-A042-7A80BFCE5F9F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A9B3C274-A4F2-4764-910E-EAC921C74908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Use to travel</a:t>
          </a:r>
        </a:p>
      </dgm:t>
    </dgm:pt>
    <dgm:pt modelId="{92B2195A-B1E1-4C37-9325-3C1725196D65}" type="parTrans" cxnId="{0BB589CB-1F0B-4E31-813B-917B463F2D24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6D70F828-191C-4402-8591-8442E0BF68CB}" type="sibTrans" cxnId="{0BB589CB-1F0B-4E31-813B-917B463F2D24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C10EC761-6991-4C27-B9A8-3D3666E91D35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Interests</a:t>
          </a:r>
        </a:p>
      </dgm:t>
    </dgm:pt>
    <dgm:pt modelId="{D3F3C339-B3FD-4C8A-B54D-9D52998ECB16}" type="parTrans" cxnId="{2807B1EA-5C2A-48B4-A47A-5497C6D78D07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6418B5E3-BAB8-4F7D-B93C-E2176A847729}" type="sibTrans" cxnId="{2807B1EA-5C2A-48B4-A47A-5497C6D78D07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BFAEF9E6-DDD9-4DD7-8709-7AD50369FFC4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Activities</a:t>
          </a:r>
        </a:p>
      </dgm:t>
    </dgm:pt>
    <dgm:pt modelId="{3B569A72-AA90-4C5A-9921-4CDCD06063EB}" type="parTrans" cxnId="{97883472-93CE-40B2-A131-C2F8EDEC8749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3A0CA3EF-7311-44FC-B711-1E085C9D8C0C}" type="sibTrans" cxnId="{97883472-93CE-40B2-A131-C2F8EDEC8749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04F275AD-B323-4B48-B940-92E8E134955F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Reasons</a:t>
          </a:r>
        </a:p>
      </dgm:t>
    </dgm:pt>
    <dgm:pt modelId="{7D3526E9-46BA-4C9E-B97D-D54AD24A64A9}" type="parTrans" cxnId="{69C7DEAD-FD48-472B-8F11-35BC3F05CA51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79B972C0-7057-4980-A279-9A2276260DC1}" type="sibTrans" cxnId="{69C7DEAD-FD48-472B-8F11-35BC3F05CA51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71725962-474E-4655-828E-E11CD2CDDD85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Before choosing destination</a:t>
          </a:r>
        </a:p>
      </dgm:t>
    </dgm:pt>
    <dgm:pt modelId="{5B32102B-458B-4EB2-A3D8-D7B2F00E3059}" type="parTrans" cxnId="{8D1641A4-3B12-4543-9BC8-9229C7D0679E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356E1130-17ED-4D98-8524-B185407B1673}" type="sibTrans" cxnId="{8D1641A4-3B12-4543-9BC8-9229C7D0679E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BEB7211D-FFFD-4B89-AADC-BB033111D156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Type of holidays</a:t>
          </a:r>
        </a:p>
      </dgm:t>
    </dgm:pt>
    <dgm:pt modelId="{49C949E5-A65E-4003-9BDE-C1B8E873EE1C}" type="parTrans" cxnId="{108BF9EE-C703-435F-9FBA-6F827A0CDC30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7EB6DA9C-2848-4DD8-8404-7D2B1F616DAF}" type="sibTrans" cxnId="{108BF9EE-C703-435F-9FBA-6F827A0CDC30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01A994CA-0ACA-4388-BB19-03F317132A8D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Time to spend</a:t>
          </a:r>
        </a:p>
      </dgm:t>
    </dgm:pt>
    <dgm:pt modelId="{05D21EBD-F702-4566-AD8C-C8D11779D849}" type="parTrans" cxnId="{EFD4A8C3-085C-4404-A788-49044F19375F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7912A42F-B6FB-472F-B441-EB4DE4B81287}" type="sibTrans" cxnId="{EFD4A8C3-085C-4404-A788-49044F19375F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48451546-9D77-4753-BA2F-584AD674E0BD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Time of year</a:t>
          </a:r>
        </a:p>
      </dgm:t>
    </dgm:pt>
    <dgm:pt modelId="{AFA56D57-E348-4955-8F55-A22EF71231E5}" type="parTrans" cxnId="{475E3F50-17EF-4A10-B42D-74CA9A9EDEC7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1F5B34DE-0631-4C86-880A-CAEA4C28B421}" type="sibTrans" cxnId="{475E3F50-17EF-4A10-B42D-74CA9A9EDEC7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F72D2E38-EEAF-48F9-811D-C1D4844D31C5}">
      <dgm:prSet phldrT="[Text]" custT="1"/>
      <dgm:spPr/>
      <dgm:t>
        <a:bodyPr/>
        <a:lstStyle/>
        <a:p>
          <a:r>
            <a:rPr lang="en-CA" sz="1400" dirty="0">
              <a:solidFill>
                <a:schemeClr val="tx1"/>
              </a:solidFill>
            </a:rPr>
            <a:t>Who would you go with ?</a:t>
          </a:r>
          <a:endParaRPr lang="en-US" sz="1400" dirty="0">
            <a:solidFill>
              <a:schemeClr val="tx1"/>
            </a:solidFill>
          </a:endParaRPr>
        </a:p>
      </dgm:t>
    </dgm:pt>
    <dgm:pt modelId="{22DA3069-AF43-4A2D-A4C0-A4CFE3450FDD}" type="parTrans" cxnId="{5282F92B-F90E-4E19-8CF2-75BD3C207109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5FDA4C2E-E8FC-4DC1-8903-9CB62FEE2579}" type="sibTrans" cxnId="{5282F92B-F90E-4E19-8CF2-75BD3C207109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7E886F38-3EC8-4D3C-91A9-F10E34A55BE5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Price per night</a:t>
          </a:r>
        </a:p>
      </dgm:t>
    </dgm:pt>
    <dgm:pt modelId="{78C429E4-6AA1-4666-8186-D57CFEE96A5E}" type="parTrans" cxnId="{DE195644-EC0B-40C1-A9D8-D0BD7BC45149}">
      <dgm:prSet/>
      <dgm:spPr/>
      <dgm:t>
        <a:bodyPr/>
        <a:lstStyle/>
        <a:p>
          <a:endParaRPr lang="en-US" sz="1600"/>
        </a:p>
      </dgm:t>
    </dgm:pt>
    <dgm:pt modelId="{DF31CE17-FF3C-4A8D-BC4C-6058A9F867CA}" type="sibTrans" cxnId="{DE195644-EC0B-40C1-A9D8-D0BD7BC45149}">
      <dgm:prSet/>
      <dgm:spPr/>
      <dgm:t>
        <a:bodyPr/>
        <a:lstStyle/>
        <a:p>
          <a:endParaRPr lang="en-US" sz="1600"/>
        </a:p>
      </dgm:t>
    </dgm:pt>
    <dgm:pt modelId="{8CACB0CF-5AB3-4BEE-A9B4-75ECB7C9CFB6}">
      <dgm:prSet phldrT="[Text]" custT="1"/>
      <dgm:spPr/>
      <dgm:t>
        <a:bodyPr/>
        <a:lstStyle/>
        <a:p>
          <a:r>
            <a:rPr lang="en-US" sz="1400">
              <a:solidFill>
                <a:schemeClr val="tx1"/>
              </a:solidFill>
            </a:rPr>
            <a:t>Type of transportation</a:t>
          </a:r>
          <a:endParaRPr lang="en-US" sz="1400" dirty="0">
            <a:solidFill>
              <a:schemeClr val="tx1"/>
            </a:solidFill>
          </a:endParaRPr>
        </a:p>
      </dgm:t>
    </dgm:pt>
    <dgm:pt modelId="{82122C16-8B34-4565-8F34-719F58B68E23}" type="parTrans" cxnId="{73EFA82F-DA72-4C54-BB60-FFF1D71DFDC7}">
      <dgm:prSet/>
      <dgm:spPr/>
      <dgm:t>
        <a:bodyPr/>
        <a:lstStyle/>
        <a:p>
          <a:endParaRPr lang="en-US" sz="1600"/>
        </a:p>
      </dgm:t>
    </dgm:pt>
    <dgm:pt modelId="{45BED24A-DDF2-4512-B700-94D8419DEF4B}" type="sibTrans" cxnId="{73EFA82F-DA72-4C54-BB60-FFF1D71DFDC7}">
      <dgm:prSet/>
      <dgm:spPr/>
      <dgm:t>
        <a:bodyPr/>
        <a:lstStyle/>
        <a:p>
          <a:endParaRPr lang="en-US" sz="1600"/>
        </a:p>
      </dgm:t>
    </dgm:pt>
    <dgm:pt modelId="{70A10154-8480-48CB-9147-DF109B212764}" type="pres">
      <dgm:prSet presAssocID="{42095254-3806-4628-A465-BD72A7A56EC7}" presName="linearFlow" presStyleCnt="0">
        <dgm:presLayoutVars>
          <dgm:dir/>
          <dgm:animLvl val="lvl"/>
          <dgm:resizeHandles val="exact"/>
        </dgm:presLayoutVars>
      </dgm:prSet>
      <dgm:spPr/>
    </dgm:pt>
    <dgm:pt modelId="{38078DE5-7E2A-4CB4-AAAE-3345A46D38E4}" type="pres">
      <dgm:prSet presAssocID="{B6AFA225-DCAC-4979-B4DA-E0C2F5C5CC45}" presName="composite" presStyleCnt="0"/>
      <dgm:spPr/>
    </dgm:pt>
    <dgm:pt modelId="{587BD64B-6084-4B27-A999-1885DDD171C9}" type="pres">
      <dgm:prSet presAssocID="{B6AFA225-DCAC-4979-B4DA-E0C2F5C5CC45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28E75A2-0940-411E-BBED-275DC43D604E}" type="pres">
      <dgm:prSet presAssocID="{B6AFA225-DCAC-4979-B4DA-E0C2F5C5CC45}" presName="parSh" presStyleLbl="node1" presStyleIdx="0" presStyleCnt="4"/>
      <dgm:spPr/>
    </dgm:pt>
    <dgm:pt modelId="{DEE98F72-466C-41F3-B5C9-2DF91E6536CC}" type="pres">
      <dgm:prSet presAssocID="{B6AFA225-DCAC-4979-B4DA-E0C2F5C5CC45}" presName="desTx" presStyleLbl="fgAcc1" presStyleIdx="0" presStyleCnt="4">
        <dgm:presLayoutVars>
          <dgm:bulletEnabled val="1"/>
        </dgm:presLayoutVars>
      </dgm:prSet>
      <dgm:spPr/>
    </dgm:pt>
    <dgm:pt modelId="{090F9AEA-C6D4-470C-A352-09288D837BED}" type="pres">
      <dgm:prSet presAssocID="{23134C5E-F07E-4F39-BF18-082AC4799535}" presName="sibTrans" presStyleLbl="sibTrans2D1" presStyleIdx="0" presStyleCnt="3"/>
      <dgm:spPr/>
    </dgm:pt>
    <dgm:pt modelId="{0D1B1F85-9B41-4D53-90C0-342744104601}" type="pres">
      <dgm:prSet presAssocID="{23134C5E-F07E-4F39-BF18-082AC4799535}" presName="connTx" presStyleLbl="sibTrans2D1" presStyleIdx="0" presStyleCnt="3"/>
      <dgm:spPr/>
    </dgm:pt>
    <dgm:pt modelId="{C64DC02F-FA95-40E4-86DE-A661334D4C45}" type="pres">
      <dgm:prSet presAssocID="{9E05EC34-A607-4E9A-AA01-1FAECFF9A9D3}" presName="composite" presStyleCnt="0"/>
      <dgm:spPr/>
    </dgm:pt>
    <dgm:pt modelId="{08C1F30D-6644-46BB-A999-6EB03E714D2A}" type="pres">
      <dgm:prSet presAssocID="{9E05EC34-A607-4E9A-AA01-1FAECFF9A9D3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B3F87F8-BB41-4432-98E8-2AB818D405C5}" type="pres">
      <dgm:prSet presAssocID="{9E05EC34-A607-4E9A-AA01-1FAECFF9A9D3}" presName="parSh" presStyleLbl="node1" presStyleIdx="1" presStyleCnt="4"/>
      <dgm:spPr/>
    </dgm:pt>
    <dgm:pt modelId="{D980AF13-862C-4755-93D1-535C09719769}" type="pres">
      <dgm:prSet presAssocID="{9E05EC34-A607-4E9A-AA01-1FAECFF9A9D3}" presName="desTx" presStyleLbl="fgAcc1" presStyleIdx="1" presStyleCnt="4">
        <dgm:presLayoutVars>
          <dgm:bulletEnabled val="1"/>
        </dgm:presLayoutVars>
      </dgm:prSet>
      <dgm:spPr/>
    </dgm:pt>
    <dgm:pt modelId="{B4B543BB-507D-4427-AA2E-45714A604912}" type="pres">
      <dgm:prSet presAssocID="{FC069419-9005-446B-A90A-7DBF7DD90E61}" presName="sibTrans" presStyleLbl="sibTrans2D1" presStyleIdx="1" presStyleCnt="3"/>
      <dgm:spPr/>
    </dgm:pt>
    <dgm:pt modelId="{7599E409-6E22-46E5-BBB1-E6AB9256D233}" type="pres">
      <dgm:prSet presAssocID="{FC069419-9005-446B-A90A-7DBF7DD90E61}" presName="connTx" presStyleLbl="sibTrans2D1" presStyleIdx="1" presStyleCnt="3"/>
      <dgm:spPr/>
    </dgm:pt>
    <dgm:pt modelId="{17074FA3-7B90-4E55-938D-1EFE662E44D1}" type="pres">
      <dgm:prSet presAssocID="{804F6F22-6928-494F-B880-E433F67C8544}" presName="composite" presStyleCnt="0"/>
      <dgm:spPr/>
    </dgm:pt>
    <dgm:pt modelId="{603D8E7F-3A20-4E5E-B072-DBA35E2DE9CF}" type="pres">
      <dgm:prSet presAssocID="{804F6F22-6928-494F-B880-E433F67C8544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6299F3D-85B9-4038-AFCE-D3F68C794C8C}" type="pres">
      <dgm:prSet presAssocID="{804F6F22-6928-494F-B880-E433F67C8544}" presName="parSh" presStyleLbl="node1" presStyleIdx="2" presStyleCnt="4"/>
      <dgm:spPr/>
    </dgm:pt>
    <dgm:pt modelId="{85FACF2B-0642-46AD-8802-0E2667F7FF9E}" type="pres">
      <dgm:prSet presAssocID="{804F6F22-6928-494F-B880-E433F67C8544}" presName="desTx" presStyleLbl="fgAcc1" presStyleIdx="2" presStyleCnt="4">
        <dgm:presLayoutVars>
          <dgm:bulletEnabled val="1"/>
        </dgm:presLayoutVars>
      </dgm:prSet>
      <dgm:spPr/>
    </dgm:pt>
    <dgm:pt modelId="{6D2F2479-64DB-40C1-A757-C854C8B3CBD1}" type="pres">
      <dgm:prSet presAssocID="{6486D218-4578-49C2-8C75-CC7380E5DEFD}" presName="sibTrans" presStyleLbl="sibTrans2D1" presStyleIdx="2" presStyleCnt="3"/>
      <dgm:spPr/>
    </dgm:pt>
    <dgm:pt modelId="{08CC36B7-B555-45B2-B607-F5CF4F5F7A39}" type="pres">
      <dgm:prSet presAssocID="{6486D218-4578-49C2-8C75-CC7380E5DEFD}" presName="connTx" presStyleLbl="sibTrans2D1" presStyleIdx="2" presStyleCnt="3"/>
      <dgm:spPr/>
    </dgm:pt>
    <dgm:pt modelId="{8FAB9A6C-3789-4288-B0A3-9414C8096C5F}" type="pres">
      <dgm:prSet presAssocID="{D6A955F4-A9EC-4AD7-9000-9DEE6F4081ED}" presName="composite" presStyleCnt="0"/>
      <dgm:spPr/>
    </dgm:pt>
    <dgm:pt modelId="{BC6FA245-DA79-443F-950C-41A6184016FB}" type="pres">
      <dgm:prSet presAssocID="{D6A955F4-A9EC-4AD7-9000-9DEE6F4081ED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5F48546-CDC5-4C6E-8B5F-7FC1407B5B19}" type="pres">
      <dgm:prSet presAssocID="{D6A955F4-A9EC-4AD7-9000-9DEE6F4081ED}" presName="parSh" presStyleLbl="node1" presStyleIdx="3" presStyleCnt="4"/>
      <dgm:spPr/>
    </dgm:pt>
    <dgm:pt modelId="{7A038859-82F7-462E-86E9-2DE1F9B8C760}" type="pres">
      <dgm:prSet presAssocID="{D6A955F4-A9EC-4AD7-9000-9DEE6F4081ED}" presName="desTx" presStyleLbl="fgAcc1" presStyleIdx="3" presStyleCnt="4">
        <dgm:presLayoutVars>
          <dgm:bulletEnabled val="1"/>
        </dgm:presLayoutVars>
      </dgm:prSet>
      <dgm:spPr/>
    </dgm:pt>
  </dgm:ptLst>
  <dgm:cxnLst>
    <dgm:cxn modelId="{659FE902-0BDA-4A49-BFE5-09B55FE78E68}" srcId="{B6AFA225-DCAC-4979-B4DA-E0C2F5C5CC45}" destId="{8FE15876-2560-4A8E-8592-A7180C145560}" srcOrd="0" destOrd="0" parTransId="{A43714DF-40B7-49BA-A815-6523B800B7B7}" sibTransId="{9BB769E2-0528-45B7-B086-21438BD9ADD3}"/>
    <dgm:cxn modelId="{3A9C9B10-5868-47F7-B663-94005855AC65}" type="presOf" srcId="{8FE15876-2560-4A8E-8592-A7180C145560}" destId="{DEE98F72-466C-41F3-B5C9-2DF91E6536CC}" srcOrd="0" destOrd="0" presId="urn:microsoft.com/office/officeart/2005/8/layout/process3"/>
    <dgm:cxn modelId="{ECF67917-1B7B-4F85-9D7F-40912E3F8A49}" type="presOf" srcId="{FEED0CB8-AAD2-42ED-A550-F5EA06BAD3E1}" destId="{DEE98F72-466C-41F3-B5C9-2DF91E6536CC}" srcOrd="0" destOrd="2" presId="urn:microsoft.com/office/officeart/2005/8/layout/process3"/>
    <dgm:cxn modelId="{5282F92B-F90E-4E19-8CF2-75BD3C207109}" srcId="{9E05EC34-A607-4E9A-AA01-1FAECFF9A9D3}" destId="{F72D2E38-EEAF-48F9-811D-C1D4844D31C5}" srcOrd="4" destOrd="0" parTransId="{22DA3069-AF43-4A2D-A4C0-A4CFE3450FDD}" sibTransId="{5FDA4C2E-E8FC-4DC1-8903-9CB62FEE2579}"/>
    <dgm:cxn modelId="{F40D712C-7FC6-4477-B89D-C7EF0E5825BD}" type="presOf" srcId="{BEB7211D-FFFD-4B89-AADC-BB033111D156}" destId="{85FACF2B-0642-46AD-8802-0E2667F7FF9E}" srcOrd="0" destOrd="1" presId="urn:microsoft.com/office/officeart/2005/8/layout/process3"/>
    <dgm:cxn modelId="{73EFA82F-DA72-4C54-BB60-FFF1D71DFDC7}" srcId="{804F6F22-6928-494F-B880-E433F67C8544}" destId="{8CACB0CF-5AB3-4BEE-A9B4-75ECB7C9CFB6}" srcOrd="3" destOrd="0" parTransId="{82122C16-8B34-4565-8F34-719F58B68E23}" sibTransId="{45BED24A-DDF2-4512-B700-94D8419DEF4B}"/>
    <dgm:cxn modelId="{11E50D35-D739-44DD-8AD9-F42E535B47E0}" type="presOf" srcId="{804F6F22-6928-494F-B880-E433F67C8544}" destId="{D6299F3D-85B9-4038-AFCE-D3F68C794C8C}" srcOrd="1" destOrd="0" presId="urn:microsoft.com/office/officeart/2005/8/layout/process3"/>
    <dgm:cxn modelId="{59C57B3F-272B-4E03-BE47-91E59FF11016}" type="presOf" srcId="{D6A955F4-A9EC-4AD7-9000-9DEE6F4081ED}" destId="{45F48546-CDC5-4C6E-8B5F-7FC1407B5B19}" srcOrd="1" destOrd="0" presId="urn:microsoft.com/office/officeart/2005/8/layout/process3"/>
    <dgm:cxn modelId="{ECD83061-6534-4178-9295-2CC8BF987D0D}" srcId="{B6AFA225-DCAC-4979-B4DA-E0C2F5C5CC45}" destId="{A8C3FBF5-8D77-4F4D-B287-2EDF6BFEE7D8}" srcOrd="1" destOrd="0" parTransId="{074C058D-7382-4C8D-90E6-229AEEC41008}" sibTransId="{25AF9948-16E2-489B-AE71-33A22387936F}"/>
    <dgm:cxn modelId="{DE195644-EC0B-40C1-A9D8-D0BD7BC45149}" srcId="{804F6F22-6928-494F-B880-E433F67C8544}" destId="{7E886F38-3EC8-4D3C-91A9-F10E34A55BE5}" srcOrd="2" destOrd="0" parTransId="{78C429E4-6AA1-4666-8186-D57CFEE96A5E}" sibTransId="{DF31CE17-FF3C-4A8D-BC4C-6058A9F867CA}"/>
    <dgm:cxn modelId="{E3D4B165-3257-4D06-A07C-F4E3FF61F5E3}" type="presOf" srcId="{9E05EC34-A607-4E9A-AA01-1FAECFF9A9D3}" destId="{08C1F30D-6644-46BB-A999-6EB03E714D2A}" srcOrd="0" destOrd="0" presId="urn:microsoft.com/office/officeart/2005/8/layout/process3"/>
    <dgm:cxn modelId="{4D95194C-B42B-43AC-8CC3-991A427BA521}" type="presOf" srcId="{71725962-474E-4655-828E-E11CD2CDDD85}" destId="{85FACF2B-0642-46AD-8802-0E2667F7FF9E}" srcOrd="0" destOrd="0" presId="urn:microsoft.com/office/officeart/2005/8/layout/process3"/>
    <dgm:cxn modelId="{B4FD494F-3974-4780-8709-18050AFEA2DA}" srcId="{42095254-3806-4628-A465-BD72A7A56EC7}" destId="{9E05EC34-A607-4E9A-AA01-1FAECFF9A9D3}" srcOrd="1" destOrd="0" parTransId="{AD38A3E4-EA96-4018-8DE9-BB6F6CED71F2}" sibTransId="{FC069419-9005-446B-A90A-7DBF7DD90E61}"/>
    <dgm:cxn modelId="{475E3F50-17EF-4A10-B42D-74CA9A9EDEC7}" srcId="{9E05EC34-A607-4E9A-AA01-1FAECFF9A9D3}" destId="{48451546-9D77-4753-BA2F-584AD674E0BD}" srcOrd="3" destOrd="0" parTransId="{AFA56D57-E348-4955-8F55-A22EF71231E5}" sibTransId="{1F5B34DE-0631-4C86-880A-CAEA4C28B421}"/>
    <dgm:cxn modelId="{97D65571-B0F3-4E27-9D8F-BE092B28E32F}" srcId="{42095254-3806-4628-A465-BD72A7A56EC7}" destId="{D6A955F4-A9EC-4AD7-9000-9DEE6F4081ED}" srcOrd="3" destOrd="0" parTransId="{978A9527-3F35-4864-89A7-04FFD60CE548}" sibTransId="{55724F7F-FD2E-48D0-B30C-0E9DF585792F}"/>
    <dgm:cxn modelId="{97883472-93CE-40B2-A131-C2F8EDEC8749}" srcId="{9E05EC34-A607-4E9A-AA01-1FAECFF9A9D3}" destId="{BFAEF9E6-DDD9-4DD7-8709-7AD50369FFC4}" srcOrd="6" destOrd="0" parTransId="{3B569A72-AA90-4C5A-9921-4CDCD06063EB}" sibTransId="{3A0CA3EF-7311-44FC-B711-1E085C9D8C0C}"/>
    <dgm:cxn modelId="{0F790058-2462-4B10-954B-68B4FBAD11B5}" type="presOf" srcId="{A8C3FBF5-8D77-4F4D-B287-2EDF6BFEE7D8}" destId="{DEE98F72-466C-41F3-B5C9-2DF91E6536CC}" srcOrd="0" destOrd="1" presId="urn:microsoft.com/office/officeart/2005/8/layout/process3"/>
    <dgm:cxn modelId="{58BC3F86-12E8-40D1-A6D1-72DDCC4316E1}" type="presOf" srcId="{C10EC761-6991-4C27-B9A8-3D3666E91D35}" destId="{D980AF13-862C-4755-93D1-535C09719769}" srcOrd="0" destOrd="5" presId="urn:microsoft.com/office/officeart/2005/8/layout/process3"/>
    <dgm:cxn modelId="{4D126594-8D1B-4B85-B5FB-544A6F8342B3}" srcId="{42095254-3806-4628-A465-BD72A7A56EC7}" destId="{B6AFA225-DCAC-4979-B4DA-E0C2F5C5CC45}" srcOrd="0" destOrd="0" parTransId="{CF10396D-570B-4C82-8996-B2CF7EB94296}" sibTransId="{23134C5E-F07E-4F39-BF18-082AC4799535}"/>
    <dgm:cxn modelId="{0394AF94-6717-4C03-A08C-E3DEAC6979C3}" type="presOf" srcId="{04F275AD-B323-4B48-B940-92E8E134955F}" destId="{D980AF13-862C-4755-93D1-535C09719769}" srcOrd="0" destOrd="1" presId="urn:microsoft.com/office/officeart/2005/8/layout/process3"/>
    <dgm:cxn modelId="{1B731498-7141-4673-BD65-CF04D58C6E05}" type="presOf" srcId="{6486D218-4578-49C2-8C75-CC7380E5DEFD}" destId="{6D2F2479-64DB-40C1-A757-C854C8B3CBD1}" srcOrd="0" destOrd="0" presId="urn:microsoft.com/office/officeart/2005/8/layout/process3"/>
    <dgm:cxn modelId="{A695619F-7FD3-4586-92E5-89CC96AEDA80}" srcId="{42095254-3806-4628-A465-BD72A7A56EC7}" destId="{804F6F22-6928-494F-B880-E433F67C8544}" srcOrd="2" destOrd="0" parTransId="{E9CDF1B4-F74B-4BEC-B3B8-7A29F1C688D3}" sibTransId="{6486D218-4578-49C2-8C75-CC7380E5DEFD}"/>
    <dgm:cxn modelId="{596B0DA1-59FF-4325-A6BD-9AFFD016F398}" type="presOf" srcId="{48451546-9D77-4753-BA2F-584AD674E0BD}" destId="{D980AF13-862C-4755-93D1-535C09719769}" srcOrd="0" destOrd="3" presId="urn:microsoft.com/office/officeart/2005/8/layout/process3"/>
    <dgm:cxn modelId="{8D1641A4-3B12-4543-9BC8-9229C7D0679E}" srcId="{804F6F22-6928-494F-B880-E433F67C8544}" destId="{71725962-474E-4655-828E-E11CD2CDDD85}" srcOrd="0" destOrd="0" parTransId="{5B32102B-458B-4EB2-A3D8-D7B2F00E3059}" sibTransId="{356E1130-17ED-4D98-8524-B185407B1673}"/>
    <dgm:cxn modelId="{69C7DEAD-FD48-472B-8F11-35BC3F05CA51}" srcId="{9E05EC34-A607-4E9A-AA01-1FAECFF9A9D3}" destId="{04F275AD-B323-4B48-B940-92E8E134955F}" srcOrd="1" destOrd="0" parTransId="{7D3526E9-46BA-4C9E-B97D-D54AD24A64A9}" sibTransId="{79B972C0-7057-4980-A279-9A2276260DC1}"/>
    <dgm:cxn modelId="{A64D19B5-4EA0-498B-9294-896B202D8150}" type="presOf" srcId="{D6A955F4-A9EC-4AD7-9000-9DEE6F4081ED}" destId="{BC6FA245-DA79-443F-950C-41A6184016FB}" srcOrd="0" destOrd="0" presId="urn:microsoft.com/office/officeart/2005/8/layout/process3"/>
    <dgm:cxn modelId="{BEEDE8B8-42B3-46B3-8277-68A626640DE7}" type="presOf" srcId="{B6AFA225-DCAC-4979-B4DA-E0C2F5C5CC45}" destId="{587BD64B-6084-4B27-A999-1885DDD171C9}" srcOrd="0" destOrd="0" presId="urn:microsoft.com/office/officeart/2005/8/layout/process3"/>
    <dgm:cxn modelId="{5EDD98BA-2378-4C6C-8BBE-5D761EE78CCA}" type="presOf" srcId="{BFAEF9E6-DDD9-4DD7-8709-7AD50369FFC4}" destId="{D980AF13-862C-4755-93D1-535C09719769}" srcOrd="0" destOrd="6" presId="urn:microsoft.com/office/officeart/2005/8/layout/process3"/>
    <dgm:cxn modelId="{446895BE-0F3F-4BF4-B103-C6A090AD4AF7}" type="presOf" srcId="{01A994CA-0ACA-4388-BB19-03F317132A8D}" destId="{D980AF13-862C-4755-93D1-535C09719769}" srcOrd="0" destOrd="2" presId="urn:microsoft.com/office/officeart/2005/8/layout/process3"/>
    <dgm:cxn modelId="{3AFED1BE-EB3A-4359-91A6-B5A2D9EF61B2}" type="presOf" srcId="{23134C5E-F07E-4F39-BF18-082AC4799535}" destId="{090F9AEA-C6D4-470C-A352-09288D837BED}" srcOrd="0" destOrd="0" presId="urn:microsoft.com/office/officeart/2005/8/layout/process3"/>
    <dgm:cxn modelId="{EFD4A8C3-085C-4404-A788-49044F19375F}" srcId="{9E05EC34-A607-4E9A-AA01-1FAECFF9A9D3}" destId="{01A994CA-0ACA-4388-BB19-03F317132A8D}" srcOrd="2" destOrd="0" parTransId="{05D21EBD-F702-4566-AD8C-C8D11779D849}" sibTransId="{7912A42F-B6FB-472F-B441-EB4DE4B81287}"/>
    <dgm:cxn modelId="{2558DFC3-A2BE-4E7C-8870-B227E472A470}" type="presOf" srcId="{FC069419-9005-446B-A90A-7DBF7DD90E61}" destId="{7599E409-6E22-46E5-BBB1-E6AB9256D233}" srcOrd="1" destOrd="0" presId="urn:microsoft.com/office/officeart/2005/8/layout/process3"/>
    <dgm:cxn modelId="{7165BCC4-6F2D-471E-A6FF-F9E7E430C8B3}" srcId="{B6AFA225-DCAC-4979-B4DA-E0C2F5C5CC45}" destId="{FEED0CB8-AAD2-42ED-A550-F5EA06BAD3E1}" srcOrd="2" destOrd="0" parTransId="{7220C272-19EB-4D5D-AD26-29C47979FEF7}" sibTransId="{1F562769-5407-4453-9058-3B67E428C0BF}"/>
    <dgm:cxn modelId="{853449C9-6479-429C-A370-BE7C10934735}" type="presOf" srcId="{8CACB0CF-5AB3-4BEE-A9B4-75ECB7C9CFB6}" destId="{85FACF2B-0642-46AD-8802-0E2667F7FF9E}" srcOrd="0" destOrd="3" presId="urn:microsoft.com/office/officeart/2005/8/layout/process3"/>
    <dgm:cxn modelId="{0BB589CB-1F0B-4E31-813B-917B463F2D24}" srcId="{9E05EC34-A607-4E9A-AA01-1FAECFF9A9D3}" destId="{A9B3C274-A4F2-4764-910E-EAC921C74908}" srcOrd="0" destOrd="0" parTransId="{92B2195A-B1E1-4C37-9325-3C1725196D65}" sibTransId="{6D70F828-191C-4402-8591-8442E0BF68CB}"/>
    <dgm:cxn modelId="{B7EEE3CD-4565-4FD7-AF47-8C997F0E1C4A}" type="presOf" srcId="{23134C5E-F07E-4F39-BF18-082AC4799535}" destId="{0D1B1F85-9B41-4D53-90C0-342744104601}" srcOrd="1" destOrd="0" presId="urn:microsoft.com/office/officeart/2005/8/layout/process3"/>
    <dgm:cxn modelId="{814C53D1-6B1E-4B5F-B9A2-03E2DEEB3D6C}" type="presOf" srcId="{A9B3C274-A4F2-4764-910E-EAC921C74908}" destId="{D980AF13-862C-4755-93D1-535C09719769}" srcOrd="0" destOrd="0" presId="urn:microsoft.com/office/officeart/2005/8/layout/process3"/>
    <dgm:cxn modelId="{B9963DD2-6BD7-4BA3-B9B9-3386AC913524}" type="presOf" srcId="{6486D218-4578-49C2-8C75-CC7380E5DEFD}" destId="{08CC36B7-B555-45B2-B607-F5CF4F5F7A39}" srcOrd="1" destOrd="0" presId="urn:microsoft.com/office/officeart/2005/8/layout/process3"/>
    <dgm:cxn modelId="{A1D7A4D6-F1B3-4EBB-8C35-372AED08FC57}" type="presOf" srcId="{42095254-3806-4628-A465-BD72A7A56EC7}" destId="{70A10154-8480-48CB-9147-DF109B212764}" srcOrd="0" destOrd="0" presId="urn:microsoft.com/office/officeart/2005/8/layout/process3"/>
    <dgm:cxn modelId="{6BA505DF-D84B-4E7C-91FE-30C95BD33594}" type="presOf" srcId="{804F6F22-6928-494F-B880-E433F67C8544}" destId="{603D8E7F-3A20-4E5E-B072-DBA35E2DE9CF}" srcOrd="0" destOrd="0" presId="urn:microsoft.com/office/officeart/2005/8/layout/process3"/>
    <dgm:cxn modelId="{4CDFDCDF-24B1-40CD-A0EB-F32C8D3E1EAF}" type="presOf" srcId="{F72D2E38-EEAF-48F9-811D-C1D4844D31C5}" destId="{D980AF13-862C-4755-93D1-535C09719769}" srcOrd="0" destOrd="4" presId="urn:microsoft.com/office/officeart/2005/8/layout/process3"/>
    <dgm:cxn modelId="{C930E6E2-480D-452D-A042-7A80BFCE5F9F}" srcId="{B6AFA225-DCAC-4979-B4DA-E0C2F5C5CC45}" destId="{1DF984D0-6759-47BA-AB36-91784250B095}" srcOrd="3" destOrd="0" parTransId="{3C74A90E-E46D-4578-A1F4-2EB8CC7FA51E}" sibTransId="{D6D5A11D-8730-46E9-8798-7E92ACF3956D}"/>
    <dgm:cxn modelId="{8AD2FAE5-ABB6-487F-AEFA-BAE816E028F5}" type="presOf" srcId="{9E05EC34-A607-4E9A-AA01-1FAECFF9A9D3}" destId="{8B3F87F8-BB41-4432-98E8-2AB818D405C5}" srcOrd="1" destOrd="0" presId="urn:microsoft.com/office/officeart/2005/8/layout/process3"/>
    <dgm:cxn modelId="{D4EEFDE5-25F3-4733-A885-A4A2BB433AB9}" type="presOf" srcId="{FC069419-9005-446B-A90A-7DBF7DD90E61}" destId="{B4B543BB-507D-4427-AA2E-45714A604912}" srcOrd="0" destOrd="0" presId="urn:microsoft.com/office/officeart/2005/8/layout/process3"/>
    <dgm:cxn modelId="{A66C44E9-C91D-45C9-A9D2-E66D669BE85F}" type="presOf" srcId="{1DF984D0-6759-47BA-AB36-91784250B095}" destId="{DEE98F72-466C-41F3-B5C9-2DF91E6536CC}" srcOrd="0" destOrd="3" presId="urn:microsoft.com/office/officeart/2005/8/layout/process3"/>
    <dgm:cxn modelId="{2807B1EA-5C2A-48B4-A47A-5497C6D78D07}" srcId="{9E05EC34-A607-4E9A-AA01-1FAECFF9A9D3}" destId="{C10EC761-6991-4C27-B9A8-3D3666E91D35}" srcOrd="5" destOrd="0" parTransId="{D3F3C339-B3FD-4C8A-B54D-9D52998ECB16}" sibTransId="{6418B5E3-BAB8-4F7D-B93C-E2176A847729}"/>
    <dgm:cxn modelId="{27D1A5ED-B1CC-400D-B82C-DF6EB28888CE}" type="presOf" srcId="{B6AFA225-DCAC-4979-B4DA-E0C2F5C5CC45}" destId="{F28E75A2-0940-411E-BBED-275DC43D604E}" srcOrd="1" destOrd="0" presId="urn:microsoft.com/office/officeart/2005/8/layout/process3"/>
    <dgm:cxn modelId="{108BF9EE-C703-435F-9FBA-6F827A0CDC30}" srcId="{804F6F22-6928-494F-B880-E433F67C8544}" destId="{BEB7211D-FFFD-4B89-AADC-BB033111D156}" srcOrd="1" destOrd="0" parTransId="{49C949E5-A65E-4003-9BDE-C1B8E873EE1C}" sibTransId="{7EB6DA9C-2848-4DD8-8404-7D2B1F616DAF}"/>
    <dgm:cxn modelId="{0533A4F8-9020-48EA-9AFA-06A9DAC0DD87}" type="presOf" srcId="{7E886F38-3EC8-4D3C-91A9-F10E34A55BE5}" destId="{85FACF2B-0642-46AD-8802-0E2667F7FF9E}" srcOrd="0" destOrd="2" presId="urn:microsoft.com/office/officeart/2005/8/layout/process3"/>
    <dgm:cxn modelId="{13412B18-A983-4278-9E96-86E7B121AF8E}" type="presParOf" srcId="{70A10154-8480-48CB-9147-DF109B212764}" destId="{38078DE5-7E2A-4CB4-AAAE-3345A46D38E4}" srcOrd="0" destOrd="0" presId="urn:microsoft.com/office/officeart/2005/8/layout/process3"/>
    <dgm:cxn modelId="{59F8E9FC-3DF0-456B-ADBE-699AAC816CCA}" type="presParOf" srcId="{38078DE5-7E2A-4CB4-AAAE-3345A46D38E4}" destId="{587BD64B-6084-4B27-A999-1885DDD171C9}" srcOrd="0" destOrd="0" presId="urn:microsoft.com/office/officeart/2005/8/layout/process3"/>
    <dgm:cxn modelId="{B61A2DA3-FE79-4224-A78D-6832AD65FE4B}" type="presParOf" srcId="{38078DE5-7E2A-4CB4-AAAE-3345A46D38E4}" destId="{F28E75A2-0940-411E-BBED-275DC43D604E}" srcOrd="1" destOrd="0" presId="urn:microsoft.com/office/officeart/2005/8/layout/process3"/>
    <dgm:cxn modelId="{923BF5A7-7D6C-4066-B4AE-4E1739152F53}" type="presParOf" srcId="{38078DE5-7E2A-4CB4-AAAE-3345A46D38E4}" destId="{DEE98F72-466C-41F3-B5C9-2DF91E6536CC}" srcOrd="2" destOrd="0" presId="urn:microsoft.com/office/officeart/2005/8/layout/process3"/>
    <dgm:cxn modelId="{81984978-2146-4A29-9D4A-430B2D646AC0}" type="presParOf" srcId="{70A10154-8480-48CB-9147-DF109B212764}" destId="{090F9AEA-C6D4-470C-A352-09288D837BED}" srcOrd="1" destOrd="0" presId="urn:microsoft.com/office/officeart/2005/8/layout/process3"/>
    <dgm:cxn modelId="{7CCE4C30-09AE-4928-AF47-60E1539702F0}" type="presParOf" srcId="{090F9AEA-C6D4-470C-A352-09288D837BED}" destId="{0D1B1F85-9B41-4D53-90C0-342744104601}" srcOrd="0" destOrd="0" presId="urn:microsoft.com/office/officeart/2005/8/layout/process3"/>
    <dgm:cxn modelId="{37F8A799-CF22-4956-B448-4F1241964C7F}" type="presParOf" srcId="{70A10154-8480-48CB-9147-DF109B212764}" destId="{C64DC02F-FA95-40E4-86DE-A661334D4C45}" srcOrd="2" destOrd="0" presId="urn:microsoft.com/office/officeart/2005/8/layout/process3"/>
    <dgm:cxn modelId="{A19DDE0A-B447-411E-8CD6-8DD17AAD6ED2}" type="presParOf" srcId="{C64DC02F-FA95-40E4-86DE-A661334D4C45}" destId="{08C1F30D-6644-46BB-A999-6EB03E714D2A}" srcOrd="0" destOrd="0" presId="urn:microsoft.com/office/officeart/2005/8/layout/process3"/>
    <dgm:cxn modelId="{527E35F9-954E-4631-A651-410CD228335E}" type="presParOf" srcId="{C64DC02F-FA95-40E4-86DE-A661334D4C45}" destId="{8B3F87F8-BB41-4432-98E8-2AB818D405C5}" srcOrd="1" destOrd="0" presId="urn:microsoft.com/office/officeart/2005/8/layout/process3"/>
    <dgm:cxn modelId="{B40693F1-8633-46FE-BFE1-A211A1BDDAE4}" type="presParOf" srcId="{C64DC02F-FA95-40E4-86DE-A661334D4C45}" destId="{D980AF13-862C-4755-93D1-535C09719769}" srcOrd="2" destOrd="0" presId="urn:microsoft.com/office/officeart/2005/8/layout/process3"/>
    <dgm:cxn modelId="{CCC0AB38-267A-4E50-AA2E-DD65AD6F32DE}" type="presParOf" srcId="{70A10154-8480-48CB-9147-DF109B212764}" destId="{B4B543BB-507D-4427-AA2E-45714A604912}" srcOrd="3" destOrd="0" presId="urn:microsoft.com/office/officeart/2005/8/layout/process3"/>
    <dgm:cxn modelId="{28A0F427-7C8D-4C7B-9472-7191650AA466}" type="presParOf" srcId="{B4B543BB-507D-4427-AA2E-45714A604912}" destId="{7599E409-6E22-46E5-BBB1-E6AB9256D233}" srcOrd="0" destOrd="0" presId="urn:microsoft.com/office/officeart/2005/8/layout/process3"/>
    <dgm:cxn modelId="{A17E2345-A75F-468F-A812-CCCE6EA0142D}" type="presParOf" srcId="{70A10154-8480-48CB-9147-DF109B212764}" destId="{17074FA3-7B90-4E55-938D-1EFE662E44D1}" srcOrd="4" destOrd="0" presId="urn:microsoft.com/office/officeart/2005/8/layout/process3"/>
    <dgm:cxn modelId="{8BDEE98B-CDCF-406B-980A-F0081E7A31D7}" type="presParOf" srcId="{17074FA3-7B90-4E55-938D-1EFE662E44D1}" destId="{603D8E7F-3A20-4E5E-B072-DBA35E2DE9CF}" srcOrd="0" destOrd="0" presId="urn:microsoft.com/office/officeart/2005/8/layout/process3"/>
    <dgm:cxn modelId="{26BC8C56-10E1-4713-94B6-2585EA25BFC6}" type="presParOf" srcId="{17074FA3-7B90-4E55-938D-1EFE662E44D1}" destId="{D6299F3D-85B9-4038-AFCE-D3F68C794C8C}" srcOrd="1" destOrd="0" presId="urn:microsoft.com/office/officeart/2005/8/layout/process3"/>
    <dgm:cxn modelId="{DAEFFD44-F7E8-4991-A71A-E0F4C822C8FE}" type="presParOf" srcId="{17074FA3-7B90-4E55-938D-1EFE662E44D1}" destId="{85FACF2B-0642-46AD-8802-0E2667F7FF9E}" srcOrd="2" destOrd="0" presId="urn:microsoft.com/office/officeart/2005/8/layout/process3"/>
    <dgm:cxn modelId="{2477619E-AFEF-41AE-BD9D-A7F960DBF33C}" type="presParOf" srcId="{70A10154-8480-48CB-9147-DF109B212764}" destId="{6D2F2479-64DB-40C1-A757-C854C8B3CBD1}" srcOrd="5" destOrd="0" presId="urn:microsoft.com/office/officeart/2005/8/layout/process3"/>
    <dgm:cxn modelId="{AEB26C03-F518-4E8D-A192-D7E93F399938}" type="presParOf" srcId="{6D2F2479-64DB-40C1-A757-C854C8B3CBD1}" destId="{08CC36B7-B555-45B2-B607-F5CF4F5F7A39}" srcOrd="0" destOrd="0" presId="urn:microsoft.com/office/officeart/2005/8/layout/process3"/>
    <dgm:cxn modelId="{DB9DDD4F-1564-48BB-8AB3-820DEA12D798}" type="presParOf" srcId="{70A10154-8480-48CB-9147-DF109B212764}" destId="{8FAB9A6C-3789-4288-B0A3-9414C8096C5F}" srcOrd="6" destOrd="0" presId="urn:microsoft.com/office/officeart/2005/8/layout/process3"/>
    <dgm:cxn modelId="{3CF3ACB1-75B2-4D0E-AAFC-80D4F26A80F0}" type="presParOf" srcId="{8FAB9A6C-3789-4288-B0A3-9414C8096C5F}" destId="{BC6FA245-DA79-443F-950C-41A6184016FB}" srcOrd="0" destOrd="0" presId="urn:microsoft.com/office/officeart/2005/8/layout/process3"/>
    <dgm:cxn modelId="{7DD7D28D-21CD-4B49-BE56-434F1491899F}" type="presParOf" srcId="{8FAB9A6C-3789-4288-B0A3-9414C8096C5F}" destId="{45F48546-CDC5-4C6E-8B5F-7FC1407B5B19}" srcOrd="1" destOrd="0" presId="urn:microsoft.com/office/officeart/2005/8/layout/process3"/>
    <dgm:cxn modelId="{CD8890DE-C473-4FE1-AFB1-6914CABF2442}" type="presParOf" srcId="{8FAB9A6C-3789-4288-B0A3-9414C8096C5F}" destId="{7A038859-82F7-462E-86E9-2DE1F9B8C76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6AC9AB-4619-4569-BDDD-729E743F434B}" type="doc">
      <dgm:prSet loTypeId="urn:microsoft.com/office/officeart/2005/8/layout/venn3" loCatId="relationship" qsTypeId="urn:microsoft.com/office/officeart/2005/8/quickstyle/3d4" qsCatId="3D" csTypeId="urn:microsoft.com/office/officeart/2005/8/colors/accent1_3" csCatId="accent1" phldr="1"/>
      <dgm:spPr/>
      <dgm:t>
        <a:bodyPr/>
        <a:lstStyle/>
        <a:p>
          <a:endParaRPr lang="en-CA"/>
        </a:p>
      </dgm:t>
    </dgm:pt>
    <dgm:pt modelId="{1FF2515A-F1F7-4FB5-A3F9-CC8EF4EF5EDA}">
      <dgm:prSet phldrT="[Text]" custT="1"/>
      <dgm:spPr/>
      <dgm:t>
        <a:bodyPr/>
        <a:lstStyle/>
        <a:p>
          <a:r>
            <a:rPr lang="en-CA" sz="1800" dirty="0"/>
            <a:t>Mobile Device</a:t>
          </a:r>
        </a:p>
      </dgm:t>
    </dgm:pt>
    <dgm:pt modelId="{F2A0722D-D301-45E2-91BB-20488BC261CB}" type="parTrans" cxnId="{5BCE03E4-CA37-41C1-BE46-E7C3388472FA}">
      <dgm:prSet/>
      <dgm:spPr/>
      <dgm:t>
        <a:bodyPr/>
        <a:lstStyle/>
        <a:p>
          <a:endParaRPr lang="en-CA" sz="1400"/>
        </a:p>
      </dgm:t>
    </dgm:pt>
    <dgm:pt modelId="{8A8F6E73-7829-4C9F-B876-79A11373E3DD}" type="sibTrans" cxnId="{5BCE03E4-CA37-41C1-BE46-E7C3388472FA}">
      <dgm:prSet/>
      <dgm:spPr/>
      <dgm:t>
        <a:bodyPr/>
        <a:lstStyle/>
        <a:p>
          <a:endParaRPr lang="en-CA" sz="1400"/>
        </a:p>
      </dgm:t>
    </dgm:pt>
    <dgm:pt modelId="{CAA027C0-A7EE-4276-9BBF-D2A8A6AA184C}">
      <dgm:prSet phldrT="[Text]" custT="1"/>
      <dgm:spPr/>
      <dgm:t>
        <a:bodyPr/>
        <a:lstStyle/>
        <a:p>
          <a:r>
            <a:rPr lang="en-CA" sz="1200" dirty="0"/>
            <a:t>User Interface</a:t>
          </a:r>
        </a:p>
      </dgm:t>
    </dgm:pt>
    <dgm:pt modelId="{BD823041-1F64-4286-AAE5-4A30D806DC33}" type="parTrans" cxnId="{53323D99-A21D-4E35-A1C2-5CE48E366D79}">
      <dgm:prSet/>
      <dgm:spPr/>
      <dgm:t>
        <a:bodyPr/>
        <a:lstStyle/>
        <a:p>
          <a:endParaRPr lang="en-CA" sz="1400"/>
        </a:p>
      </dgm:t>
    </dgm:pt>
    <dgm:pt modelId="{AAE420C4-4353-40CF-965C-06538C9122BB}" type="sibTrans" cxnId="{53323D99-A21D-4E35-A1C2-5CE48E366D79}">
      <dgm:prSet/>
      <dgm:spPr/>
      <dgm:t>
        <a:bodyPr/>
        <a:lstStyle/>
        <a:p>
          <a:endParaRPr lang="en-CA" sz="1400"/>
        </a:p>
      </dgm:t>
    </dgm:pt>
    <dgm:pt modelId="{B7229563-EAA4-4FEF-90AD-D118E87689BF}">
      <dgm:prSet phldrT="[Text]" custT="1"/>
      <dgm:spPr/>
      <dgm:t>
        <a:bodyPr/>
        <a:lstStyle/>
        <a:p>
          <a:r>
            <a:rPr lang="en-CA" sz="1200" dirty="0"/>
            <a:t>App Layer</a:t>
          </a:r>
        </a:p>
      </dgm:t>
    </dgm:pt>
    <dgm:pt modelId="{CDEACC7A-FAC3-4601-A455-4CAA9440C46E}" type="parTrans" cxnId="{2C185B42-F595-43B3-843D-CAA9CFA3E243}">
      <dgm:prSet/>
      <dgm:spPr/>
      <dgm:t>
        <a:bodyPr/>
        <a:lstStyle/>
        <a:p>
          <a:endParaRPr lang="en-CA" sz="1400"/>
        </a:p>
      </dgm:t>
    </dgm:pt>
    <dgm:pt modelId="{B200B07A-1BF0-44D1-8855-28DB88C2B4B1}" type="sibTrans" cxnId="{2C185B42-F595-43B3-843D-CAA9CFA3E243}">
      <dgm:prSet/>
      <dgm:spPr/>
      <dgm:t>
        <a:bodyPr/>
        <a:lstStyle/>
        <a:p>
          <a:endParaRPr lang="en-CA" sz="1400"/>
        </a:p>
      </dgm:t>
    </dgm:pt>
    <dgm:pt modelId="{3F59CFBA-6D2A-46D3-8C7E-2BC0FCCB8B85}">
      <dgm:prSet phldrT="[Text]" custT="1"/>
      <dgm:spPr/>
      <dgm:t>
        <a:bodyPr/>
        <a:lstStyle/>
        <a:p>
          <a:r>
            <a:rPr lang="en-CA" sz="1800" dirty="0"/>
            <a:t>Core Library</a:t>
          </a:r>
        </a:p>
      </dgm:t>
    </dgm:pt>
    <dgm:pt modelId="{3B78C80A-9B51-4CB8-BA83-2434A8E98E70}" type="parTrans" cxnId="{E92F8FB4-B708-436A-B420-82ECB772888D}">
      <dgm:prSet/>
      <dgm:spPr/>
      <dgm:t>
        <a:bodyPr/>
        <a:lstStyle/>
        <a:p>
          <a:endParaRPr lang="en-CA" sz="1400"/>
        </a:p>
      </dgm:t>
    </dgm:pt>
    <dgm:pt modelId="{F2F48DBB-FBF8-406E-BDE1-40CFF01FDDD6}" type="sibTrans" cxnId="{E92F8FB4-B708-436A-B420-82ECB772888D}">
      <dgm:prSet/>
      <dgm:spPr/>
      <dgm:t>
        <a:bodyPr/>
        <a:lstStyle/>
        <a:p>
          <a:endParaRPr lang="en-CA" sz="1400"/>
        </a:p>
      </dgm:t>
    </dgm:pt>
    <dgm:pt modelId="{BE05D60B-CB22-4296-A871-BEE46906F060}">
      <dgm:prSet phldrT="[Text]" custT="1"/>
      <dgm:spPr/>
      <dgm:t>
        <a:bodyPr/>
        <a:lstStyle/>
        <a:p>
          <a:r>
            <a:rPr lang="en-CA" sz="1200" dirty="0"/>
            <a:t>Business Layer</a:t>
          </a:r>
        </a:p>
      </dgm:t>
    </dgm:pt>
    <dgm:pt modelId="{B506FBDC-1C66-426C-BF1D-3975069D048B}" type="parTrans" cxnId="{BDA38A33-85DF-4079-B31B-B30797C4D7AF}">
      <dgm:prSet/>
      <dgm:spPr/>
      <dgm:t>
        <a:bodyPr/>
        <a:lstStyle/>
        <a:p>
          <a:endParaRPr lang="en-CA" sz="1400"/>
        </a:p>
      </dgm:t>
    </dgm:pt>
    <dgm:pt modelId="{579D4488-550B-439D-A9BA-B05A125AE5C8}" type="sibTrans" cxnId="{BDA38A33-85DF-4079-B31B-B30797C4D7AF}">
      <dgm:prSet/>
      <dgm:spPr/>
      <dgm:t>
        <a:bodyPr/>
        <a:lstStyle/>
        <a:p>
          <a:endParaRPr lang="en-CA" sz="1400"/>
        </a:p>
      </dgm:t>
    </dgm:pt>
    <dgm:pt modelId="{3557ED4C-C1CF-484D-8EEE-517D4600F031}">
      <dgm:prSet phldrT="[Text]" custT="1"/>
      <dgm:spPr/>
      <dgm:t>
        <a:bodyPr/>
        <a:lstStyle/>
        <a:p>
          <a:r>
            <a:rPr lang="en-CA" sz="1200" dirty="0"/>
            <a:t>Service Access Layer</a:t>
          </a:r>
        </a:p>
      </dgm:t>
    </dgm:pt>
    <dgm:pt modelId="{4CB97DA5-93A8-4BCA-8C5F-28890DC78A43}" type="parTrans" cxnId="{7FC21140-5523-49E7-B2A4-A11E30464501}">
      <dgm:prSet/>
      <dgm:spPr/>
      <dgm:t>
        <a:bodyPr/>
        <a:lstStyle/>
        <a:p>
          <a:endParaRPr lang="en-CA" sz="1400"/>
        </a:p>
      </dgm:t>
    </dgm:pt>
    <dgm:pt modelId="{F7CD9DF8-24E0-4AE8-8E4A-E8FAA7DBE7FB}" type="sibTrans" cxnId="{7FC21140-5523-49E7-B2A4-A11E30464501}">
      <dgm:prSet/>
      <dgm:spPr/>
      <dgm:t>
        <a:bodyPr/>
        <a:lstStyle/>
        <a:p>
          <a:endParaRPr lang="en-CA" sz="1400"/>
        </a:p>
      </dgm:t>
    </dgm:pt>
    <dgm:pt modelId="{C902E94B-D2BF-4667-88E8-9072B0577C1D}">
      <dgm:prSet phldrT="[Text]" custT="1"/>
      <dgm:spPr/>
      <dgm:t>
        <a:bodyPr/>
        <a:lstStyle/>
        <a:p>
          <a:r>
            <a:rPr lang="en-CA" sz="1200" dirty="0"/>
            <a:t>Data Access Layer</a:t>
          </a:r>
        </a:p>
      </dgm:t>
    </dgm:pt>
    <dgm:pt modelId="{05EAC17A-1EB5-481B-ACDD-2B5297375817}" type="parTrans" cxnId="{2BE4E610-7D9A-46A2-8F75-C1F683A6DC51}">
      <dgm:prSet/>
      <dgm:spPr/>
      <dgm:t>
        <a:bodyPr/>
        <a:lstStyle/>
        <a:p>
          <a:endParaRPr lang="en-CA" sz="1400"/>
        </a:p>
      </dgm:t>
    </dgm:pt>
    <dgm:pt modelId="{67B538A7-7853-4A6D-B88B-1375D1013A6E}" type="sibTrans" cxnId="{2BE4E610-7D9A-46A2-8F75-C1F683A6DC51}">
      <dgm:prSet/>
      <dgm:spPr/>
      <dgm:t>
        <a:bodyPr/>
        <a:lstStyle/>
        <a:p>
          <a:endParaRPr lang="en-CA" sz="1400"/>
        </a:p>
      </dgm:t>
    </dgm:pt>
    <dgm:pt modelId="{C8FAFE46-3250-44B1-A8F5-2135119E2044}">
      <dgm:prSet phldrT="[Text]" custT="1"/>
      <dgm:spPr/>
      <dgm:t>
        <a:bodyPr/>
        <a:lstStyle/>
        <a:p>
          <a:r>
            <a:rPr lang="en-CA" sz="1800" dirty="0"/>
            <a:t>Database</a:t>
          </a:r>
        </a:p>
      </dgm:t>
    </dgm:pt>
    <dgm:pt modelId="{37086730-9AB5-4972-9F8E-4FF08BA13779}" type="parTrans" cxnId="{5EC82F4E-1DB7-4DED-A9F5-5EA54020F529}">
      <dgm:prSet/>
      <dgm:spPr/>
      <dgm:t>
        <a:bodyPr/>
        <a:lstStyle/>
        <a:p>
          <a:endParaRPr lang="en-CA" sz="1400"/>
        </a:p>
      </dgm:t>
    </dgm:pt>
    <dgm:pt modelId="{5D115933-8621-4408-A887-3DAC5FB76544}" type="sibTrans" cxnId="{5EC82F4E-1DB7-4DED-A9F5-5EA54020F529}">
      <dgm:prSet/>
      <dgm:spPr/>
      <dgm:t>
        <a:bodyPr/>
        <a:lstStyle/>
        <a:p>
          <a:endParaRPr lang="en-CA" sz="1400"/>
        </a:p>
      </dgm:t>
    </dgm:pt>
    <dgm:pt modelId="{79698C26-54D3-4D2D-A909-A6B44B3AC880}">
      <dgm:prSet phldrT="[Text]" custT="1"/>
      <dgm:spPr/>
      <dgm:t>
        <a:bodyPr/>
        <a:lstStyle/>
        <a:p>
          <a:r>
            <a:rPr lang="en-CA" sz="1200" dirty="0"/>
            <a:t>Data modeling</a:t>
          </a:r>
        </a:p>
      </dgm:t>
    </dgm:pt>
    <dgm:pt modelId="{A735EAEA-470D-41E4-8ACC-5F6381DF64BE}" type="parTrans" cxnId="{8A4C6577-799A-4925-9063-EF8EF3A89230}">
      <dgm:prSet/>
      <dgm:spPr/>
      <dgm:t>
        <a:bodyPr/>
        <a:lstStyle/>
        <a:p>
          <a:endParaRPr lang="en-CA" sz="1400"/>
        </a:p>
      </dgm:t>
    </dgm:pt>
    <dgm:pt modelId="{1DCB1AF1-458E-4E26-B351-C51A7D0937E8}" type="sibTrans" cxnId="{8A4C6577-799A-4925-9063-EF8EF3A89230}">
      <dgm:prSet/>
      <dgm:spPr/>
      <dgm:t>
        <a:bodyPr/>
        <a:lstStyle/>
        <a:p>
          <a:endParaRPr lang="en-CA" sz="1400"/>
        </a:p>
      </dgm:t>
    </dgm:pt>
    <dgm:pt modelId="{0E70AC09-BC1F-42FA-B5BA-DF0A9914EDDC}">
      <dgm:prSet phldrT="[Text]" custT="1"/>
      <dgm:spPr/>
      <dgm:t>
        <a:bodyPr/>
        <a:lstStyle/>
        <a:p>
          <a:r>
            <a:rPr lang="en-CA" sz="1200" dirty="0"/>
            <a:t>Firebase Engine</a:t>
          </a:r>
        </a:p>
      </dgm:t>
    </dgm:pt>
    <dgm:pt modelId="{D644184D-10C2-47A7-AAF9-7BF45B560596}" type="parTrans" cxnId="{0DC29558-EB83-43E9-97AA-759B5A452DE3}">
      <dgm:prSet/>
      <dgm:spPr/>
      <dgm:t>
        <a:bodyPr/>
        <a:lstStyle/>
        <a:p>
          <a:endParaRPr lang="en-CA" sz="1400"/>
        </a:p>
      </dgm:t>
    </dgm:pt>
    <dgm:pt modelId="{EBF4FF13-ABF3-4AF9-A302-E2A3D6534EBF}" type="sibTrans" cxnId="{0DC29558-EB83-43E9-97AA-759B5A452DE3}">
      <dgm:prSet/>
      <dgm:spPr/>
      <dgm:t>
        <a:bodyPr/>
        <a:lstStyle/>
        <a:p>
          <a:endParaRPr lang="en-CA" sz="1400"/>
        </a:p>
      </dgm:t>
    </dgm:pt>
    <dgm:pt modelId="{4CDF9791-E748-41D0-BC9A-9BA0C1C402BE}" type="pres">
      <dgm:prSet presAssocID="{F16AC9AB-4619-4569-BDDD-729E743F434B}" presName="Name0" presStyleCnt="0">
        <dgm:presLayoutVars>
          <dgm:dir/>
          <dgm:resizeHandles val="exact"/>
        </dgm:presLayoutVars>
      </dgm:prSet>
      <dgm:spPr/>
    </dgm:pt>
    <dgm:pt modelId="{DB9A85CD-AF7B-46EE-9958-55667C351658}" type="pres">
      <dgm:prSet presAssocID="{1FF2515A-F1F7-4FB5-A3F9-CC8EF4EF5EDA}" presName="Name5" presStyleLbl="vennNode1" presStyleIdx="0" presStyleCnt="3">
        <dgm:presLayoutVars>
          <dgm:bulletEnabled val="1"/>
        </dgm:presLayoutVars>
      </dgm:prSet>
      <dgm:spPr/>
    </dgm:pt>
    <dgm:pt modelId="{24388D77-7197-48CE-BBE6-87A02E70AC51}" type="pres">
      <dgm:prSet presAssocID="{8A8F6E73-7829-4C9F-B876-79A11373E3DD}" presName="space" presStyleCnt="0"/>
      <dgm:spPr/>
    </dgm:pt>
    <dgm:pt modelId="{6E4E19AD-9763-49AF-8099-0D96CB46C38E}" type="pres">
      <dgm:prSet presAssocID="{3F59CFBA-6D2A-46D3-8C7E-2BC0FCCB8B85}" presName="Name5" presStyleLbl="vennNode1" presStyleIdx="1" presStyleCnt="3">
        <dgm:presLayoutVars>
          <dgm:bulletEnabled val="1"/>
        </dgm:presLayoutVars>
      </dgm:prSet>
      <dgm:spPr/>
    </dgm:pt>
    <dgm:pt modelId="{AB7330AB-04B8-4D8E-86D2-BB9129A193AA}" type="pres">
      <dgm:prSet presAssocID="{F2F48DBB-FBF8-406E-BDE1-40CFF01FDDD6}" presName="space" presStyleCnt="0"/>
      <dgm:spPr/>
    </dgm:pt>
    <dgm:pt modelId="{93BA1F9B-CD5E-4941-88F5-1054723A14D9}" type="pres">
      <dgm:prSet presAssocID="{C8FAFE46-3250-44B1-A8F5-2135119E2044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2EA12A04-B49A-45CC-A287-F95614D82777}" type="presOf" srcId="{79698C26-54D3-4D2D-A909-A6B44B3AC880}" destId="{93BA1F9B-CD5E-4941-88F5-1054723A14D9}" srcOrd="0" destOrd="2" presId="urn:microsoft.com/office/officeart/2005/8/layout/venn3"/>
    <dgm:cxn modelId="{6E667708-44EA-42CF-99AA-665EA7DE9CAD}" type="presOf" srcId="{C8FAFE46-3250-44B1-A8F5-2135119E2044}" destId="{93BA1F9B-CD5E-4941-88F5-1054723A14D9}" srcOrd="0" destOrd="0" presId="urn:microsoft.com/office/officeart/2005/8/layout/venn3"/>
    <dgm:cxn modelId="{94BCCF0A-035B-433C-BA3D-41C88A74AC34}" type="presOf" srcId="{0E70AC09-BC1F-42FA-B5BA-DF0A9914EDDC}" destId="{93BA1F9B-CD5E-4941-88F5-1054723A14D9}" srcOrd="0" destOrd="1" presId="urn:microsoft.com/office/officeart/2005/8/layout/venn3"/>
    <dgm:cxn modelId="{2BE4E610-7D9A-46A2-8F75-C1F683A6DC51}" srcId="{3F59CFBA-6D2A-46D3-8C7E-2BC0FCCB8B85}" destId="{C902E94B-D2BF-4667-88E8-9072B0577C1D}" srcOrd="2" destOrd="0" parTransId="{05EAC17A-1EB5-481B-ACDD-2B5297375817}" sibTransId="{67B538A7-7853-4A6D-B88B-1375D1013A6E}"/>
    <dgm:cxn modelId="{A613F319-8A7C-4FAD-8463-FBAB777C8972}" type="presOf" srcId="{F16AC9AB-4619-4569-BDDD-729E743F434B}" destId="{4CDF9791-E748-41D0-BC9A-9BA0C1C402BE}" srcOrd="0" destOrd="0" presId="urn:microsoft.com/office/officeart/2005/8/layout/venn3"/>
    <dgm:cxn modelId="{BDA38A33-85DF-4079-B31B-B30797C4D7AF}" srcId="{3F59CFBA-6D2A-46D3-8C7E-2BC0FCCB8B85}" destId="{BE05D60B-CB22-4296-A871-BEE46906F060}" srcOrd="0" destOrd="0" parTransId="{B506FBDC-1C66-426C-BF1D-3975069D048B}" sibTransId="{579D4488-550B-439D-A9BA-B05A125AE5C8}"/>
    <dgm:cxn modelId="{B45AB33C-8947-4FDE-82C4-B9A5356304AA}" type="presOf" srcId="{CAA027C0-A7EE-4276-9BBF-D2A8A6AA184C}" destId="{DB9A85CD-AF7B-46EE-9958-55667C351658}" srcOrd="0" destOrd="1" presId="urn:microsoft.com/office/officeart/2005/8/layout/venn3"/>
    <dgm:cxn modelId="{7FC21140-5523-49E7-B2A4-A11E30464501}" srcId="{3F59CFBA-6D2A-46D3-8C7E-2BC0FCCB8B85}" destId="{3557ED4C-C1CF-484D-8EEE-517D4600F031}" srcOrd="1" destOrd="0" parTransId="{4CB97DA5-93A8-4BCA-8C5F-28890DC78A43}" sibTransId="{F7CD9DF8-24E0-4AE8-8E4A-E8FAA7DBE7FB}"/>
    <dgm:cxn modelId="{7464BC60-60DC-4070-89EA-4BE5BF8988EB}" type="presOf" srcId="{BE05D60B-CB22-4296-A871-BEE46906F060}" destId="{6E4E19AD-9763-49AF-8099-0D96CB46C38E}" srcOrd="0" destOrd="1" presId="urn:microsoft.com/office/officeart/2005/8/layout/venn3"/>
    <dgm:cxn modelId="{2C185B42-F595-43B3-843D-CAA9CFA3E243}" srcId="{1FF2515A-F1F7-4FB5-A3F9-CC8EF4EF5EDA}" destId="{B7229563-EAA4-4FEF-90AD-D118E87689BF}" srcOrd="1" destOrd="0" parTransId="{CDEACC7A-FAC3-4601-A455-4CAA9440C46E}" sibTransId="{B200B07A-1BF0-44D1-8855-28DB88C2B4B1}"/>
    <dgm:cxn modelId="{5EC82F4E-1DB7-4DED-A9F5-5EA54020F529}" srcId="{F16AC9AB-4619-4569-BDDD-729E743F434B}" destId="{C8FAFE46-3250-44B1-A8F5-2135119E2044}" srcOrd="2" destOrd="0" parTransId="{37086730-9AB5-4972-9F8E-4FF08BA13779}" sibTransId="{5D115933-8621-4408-A887-3DAC5FB76544}"/>
    <dgm:cxn modelId="{8A4C6577-799A-4925-9063-EF8EF3A89230}" srcId="{C8FAFE46-3250-44B1-A8F5-2135119E2044}" destId="{79698C26-54D3-4D2D-A909-A6B44B3AC880}" srcOrd="1" destOrd="0" parTransId="{A735EAEA-470D-41E4-8ACC-5F6381DF64BE}" sibTransId="{1DCB1AF1-458E-4E26-B351-C51A7D0937E8}"/>
    <dgm:cxn modelId="{0DC29558-EB83-43E9-97AA-759B5A452DE3}" srcId="{C8FAFE46-3250-44B1-A8F5-2135119E2044}" destId="{0E70AC09-BC1F-42FA-B5BA-DF0A9914EDDC}" srcOrd="0" destOrd="0" parTransId="{D644184D-10C2-47A7-AAF9-7BF45B560596}" sibTransId="{EBF4FF13-ABF3-4AF9-A302-E2A3D6534EBF}"/>
    <dgm:cxn modelId="{5B0C3A82-49E3-47D1-B85B-7655CD0FEC37}" type="presOf" srcId="{1FF2515A-F1F7-4FB5-A3F9-CC8EF4EF5EDA}" destId="{DB9A85CD-AF7B-46EE-9958-55667C351658}" srcOrd="0" destOrd="0" presId="urn:microsoft.com/office/officeart/2005/8/layout/venn3"/>
    <dgm:cxn modelId="{5230C683-3395-4B77-ACB3-F529F60A5B32}" type="presOf" srcId="{3F59CFBA-6D2A-46D3-8C7E-2BC0FCCB8B85}" destId="{6E4E19AD-9763-49AF-8099-0D96CB46C38E}" srcOrd="0" destOrd="0" presId="urn:microsoft.com/office/officeart/2005/8/layout/venn3"/>
    <dgm:cxn modelId="{53323D99-A21D-4E35-A1C2-5CE48E366D79}" srcId="{1FF2515A-F1F7-4FB5-A3F9-CC8EF4EF5EDA}" destId="{CAA027C0-A7EE-4276-9BBF-D2A8A6AA184C}" srcOrd="0" destOrd="0" parTransId="{BD823041-1F64-4286-AAE5-4A30D806DC33}" sibTransId="{AAE420C4-4353-40CF-965C-06538C9122BB}"/>
    <dgm:cxn modelId="{889FB4A6-0030-40E5-A466-95B573AD50E4}" type="presOf" srcId="{C902E94B-D2BF-4667-88E8-9072B0577C1D}" destId="{6E4E19AD-9763-49AF-8099-0D96CB46C38E}" srcOrd="0" destOrd="3" presId="urn:microsoft.com/office/officeart/2005/8/layout/venn3"/>
    <dgm:cxn modelId="{E92F8FB4-B708-436A-B420-82ECB772888D}" srcId="{F16AC9AB-4619-4569-BDDD-729E743F434B}" destId="{3F59CFBA-6D2A-46D3-8C7E-2BC0FCCB8B85}" srcOrd="1" destOrd="0" parTransId="{3B78C80A-9B51-4CB8-BA83-2434A8E98E70}" sibTransId="{F2F48DBB-FBF8-406E-BDE1-40CFF01FDDD6}"/>
    <dgm:cxn modelId="{88A2F6E3-E6B0-42D5-B548-8ED1DBE46AFC}" type="presOf" srcId="{3557ED4C-C1CF-484D-8EEE-517D4600F031}" destId="{6E4E19AD-9763-49AF-8099-0D96CB46C38E}" srcOrd="0" destOrd="2" presId="urn:microsoft.com/office/officeart/2005/8/layout/venn3"/>
    <dgm:cxn modelId="{5BCE03E4-CA37-41C1-BE46-E7C3388472FA}" srcId="{F16AC9AB-4619-4569-BDDD-729E743F434B}" destId="{1FF2515A-F1F7-4FB5-A3F9-CC8EF4EF5EDA}" srcOrd="0" destOrd="0" parTransId="{F2A0722D-D301-45E2-91BB-20488BC261CB}" sibTransId="{8A8F6E73-7829-4C9F-B876-79A11373E3DD}"/>
    <dgm:cxn modelId="{CADA82FC-B295-4E87-885E-35CD603F442F}" type="presOf" srcId="{B7229563-EAA4-4FEF-90AD-D118E87689BF}" destId="{DB9A85CD-AF7B-46EE-9958-55667C351658}" srcOrd="0" destOrd="2" presId="urn:microsoft.com/office/officeart/2005/8/layout/venn3"/>
    <dgm:cxn modelId="{D8F33072-CDD1-474C-BD18-20B8C0E83E9A}" type="presParOf" srcId="{4CDF9791-E748-41D0-BC9A-9BA0C1C402BE}" destId="{DB9A85CD-AF7B-46EE-9958-55667C351658}" srcOrd="0" destOrd="0" presId="urn:microsoft.com/office/officeart/2005/8/layout/venn3"/>
    <dgm:cxn modelId="{9A58F96E-63DA-45DC-9C12-02750277B6C7}" type="presParOf" srcId="{4CDF9791-E748-41D0-BC9A-9BA0C1C402BE}" destId="{24388D77-7197-48CE-BBE6-87A02E70AC51}" srcOrd="1" destOrd="0" presId="urn:microsoft.com/office/officeart/2005/8/layout/venn3"/>
    <dgm:cxn modelId="{E5D61BFF-F665-49D5-8DD7-F1710B9B1C47}" type="presParOf" srcId="{4CDF9791-E748-41D0-BC9A-9BA0C1C402BE}" destId="{6E4E19AD-9763-49AF-8099-0D96CB46C38E}" srcOrd="2" destOrd="0" presId="urn:microsoft.com/office/officeart/2005/8/layout/venn3"/>
    <dgm:cxn modelId="{0E496E9D-E86D-43A4-B7DD-57A1A2E085C0}" type="presParOf" srcId="{4CDF9791-E748-41D0-BC9A-9BA0C1C402BE}" destId="{AB7330AB-04B8-4D8E-86D2-BB9129A193AA}" srcOrd="3" destOrd="0" presId="urn:microsoft.com/office/officeart/2005/8/layout/venn3"/>
    <dgm:cxn modelId="{9E03372E-35F9-434D-81F3-74F6C29C006C}" type="presParOf" srcId="{4CDF9791-E748-41D0-BC9A-9BA0C1C402BE}" destId="{93BA1F9B-CD5E-4941-88F5-1054723A14D9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E75A2-0940-411E-BBED-275DC43D604E}">
      <dsp:nvSpPr>
        <dsp:cNvPr id="0" name=""/>
        <dsp:cNvSpPr/>
      </dsp:nvSpPr>
      <dsp:spPr>
        <a:xfrm>
          <a:off x="10080" y="1308260"/>
          <a:ext cx="1346062" cy="531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Personal </a:t>
          </a:r>
        </a:p>
      </dsp:txBody>
      <dsp:txXfrm>
        <a:off x="10080" y="1308260"/>
        <a:ext cx="1346062" cy="354145"/>
      </dsp:txXfrm>
    </dsp:sp>
    <dsp:sp modelId="{DEE98F72-466C-41F3-B5C9-2DF91E6536CC}">
      <dsp:nvSpPr>
        <dsp:cNvPr id="0" name=""/>
        <dsp:cNvSpPr/>
      </dsp:nvSpPr>
      <dsp:spPr>
        <a:xfrm>
          <a:off x="285511" y="1662406"/>
          <a:ext cx="1346062" cy="244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</a:rPr>
            <a:t>Age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</a:rPr>
            <a:t>Gender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</a:rPr>
            <a:t>Status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solidFill>
              <a:schemeClr val="tx1"/>
            </a:solidFill>
          </a:endParaRPr>
        </a:p>
      </dsp:txBody>
      <dsp:txXfrm>
        <a:off x="324936" y="1701831"/>
        <a:ext cx="1267212" cy="2369150"/>
      </dsp:txXfrm>
    </dsp:sp>
    <dsp:sp modelId="{090F9AEA-C6D4-470C-A352-09288D837BED}">
      <dsp:nvSpPr>
        <dsp:cNvPr id="0" name=""/>
        <dsp:cNvSpPr/>
      </dsp:nvSpPr>
      <dsp:spPr>
        <a:xfrm>
          <a:off x="1560156" y="1317740"/>
          <a:ext cx="432508" cy="3351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>
            <a:solidFill>
              <a:schemeClr val="tx1"/>
            </a:solidFill>
          </a:endParaRPr>
        </a:p>
      </dsp:txBody>
      <dsp:txXfrm>
        <a:off x="1560156" y="1384777"/>
        <a:ext cx="331952" cy="201112"/>
      </dsp:txXfrm>
    </dsp:sp>
    <dsp:sp modelId="{8B3F87F8-BB41-4432-98E8-2AB818D405C5}">
      <dsp:nvSpPr>
        <dsp:cNvPr id="0" name=""/>
        <dsp:cNvSpPr/>
      </dsp:nvSpPr>
      <dsp:spPr>
        <a:xfrm>
          <a:off x="2172196" y="1308260"/>
          <a:ext cx="1346062" cy="531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Travel</a:t>
          </a:r>
        </a:p>
      </dsp:txBody>
      <dsp:txXfrm>
        <a:off x="2172196" y="1308260"/>
        <a:ext cx="1346062" cy="354145"/>
      </dsp:txXfrm>
    </dsp:sp>
    <dsp:sp modelId="{D980AF13-862C-4755-93D1-535C09719769}">
      <dsp:nvSpPr>
        <dsp:cNvPr id="0" name=""/>
        <dsp:cNvSpPr/>
      </dsp:nvSpPr>
      <dsp:spPr>
        <a:xfrm>
          <a:off x="2447626" y="1662406"/>
          <a:ext cx="1346062" cy="244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</a:rPr>
            <a:t>Use to travel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</a:rPr>
            <a:t>Reasons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</a:rPr>
            <a:t>Time to spend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</a:rPr>
            <a:t>Time of year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dirty="0">
              <a:solidFill>
                <a:schemeClr val="tx1"/>
              </a:solidFill>
            </a:rPr>
            <a:t>Who would you go with ?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</a:rPr>
            <a:t>Interests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</a:rPr>
            <a:t>Activities</a:t>
          </a:r>
        </a:p>
      </dsp:txBody>
      <dsp:txXfrm>
        <a:off x="2487051" y="1701831"/>
        <a:ext cx="1267212" cy="2369150"/>
      </dsp:txXfrm>
    </dsp:sp>
    <dsp:sp modelId="{B4B543BB-507D-4427-AA2E-45714A604912}">
      <dsp:nvSpPr>
        <dsp:cNvPr id="0" name=""/>
        <dsp:cNvSpPr/>
      </dsp:nvSpPr>
      <dsp:spPr>
        <a:xfrm>
          <a:off x="3722271" y="1317740"/>
          <a:ext cx="432508" cy="3351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3722271" y="1384777"/>
        <a:ext cx="331952" cy="201112"/>
      </dsp:txXfrm>
    </dsp:sp>
    <dsp:sp modelId="{D6299F3D-85B9-4038-AFCE-D3F68C794C8C}">
      <dsp:nvSpPr>
        <dsp:cNvPr id="0" name=""/>
        <dsp:cNvSpPr/>
      </dsp:nvSpPr>
      <dsp:spPr>
        <a:xfrm>
          <a:off x="4334311" y="1308260"/>
          <a:ext cx="1346062" cy="531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Considerations</a:t>
          </a:r>
        </a:p>
      </dsp:txBody>
      <dsp:txXfrm>
        <a:off x="4334311" y="1308260"/>
        <a:ext cx="1346062" cy="354145"/>
      </dsp:txXfrm>
    </dsp:sp>
    <dsp:sp modelId="{85FACF2B-0642-46AD-8802-0E2667F7FF9E}">
      <dsp:nvSpPr>
        <dsp:cNvPr id="0" name=""/>
        <dsp:cNvSpPr/>
      </dsp:nvSpPr>
      <dsp:spPr>
        <a:xfrm>
          <a:off x="4609741" y="1662406"/>
          <a:ext cx="1346062" cy="244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</a:rPr>
            <a:t>Before choosing destination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</a:rPr>
            <a:t>Type of holidays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</a:rPr>
            <a:t>Price per night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schemeClr val="tx1"/>
              </a:solidFill>
            </a:rPr>
            <a:t>Type of transportation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649166" y="1701831"/>
        <a:ext cx="1267212" cy="2369150"/>
      </dsp:txXfrm>
    </dsp:sp>
    <dsp:sp modelId="{6D2F2479-64DB-40C1-A757-C854C8B3CBD1}">
      <dsp:nvSpPr>
        <dsp:cNvPr id="0" name=""/>
        <dsp:cNvSpPr/>
      </dsp:nvSpPr>
      <dsp:spPr>
        <a:xfrm>
          <a:off x="5884386" y="1317740"/>
          <a:ext cx="432508" cy="3351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5884386" y="1384777"/>
        <a:ext cx="331952" cy="201112"/>
      </dsp:txXfrm>
    </dsp:sp>
    <dsp:sp modelId="{45F48546-CDC5-4C6E-8B5F-7FC1407B5B19}">
      <dsp:nvSpPr>
        <dsp:cNvPr id="0" name=""/>
        <dsp:cNvSpPr/>
      </dsp:nvSpPr>
      <dsp:spPr>
        <a:xfrm>
          <a:off x="6496426" y="1308260"/>
          <a:ext cx="1346062" cy="531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Additional</a:t>
          </a:r>
        </a:p>
      </dsp:txBody>
      <dsp:txXfrm>
        <a:off x="6496426" y="1308260"/>
        <a:ext cx="1346062" cy="354145"/>
      </dsp:txXfrm>
    </dsp:sp>
    <dsp:sp modelId="{7A038859-82F7-462E-86E9-2DE1F9B8C760}">
      <dsp:nvSpPr>
        <dsp:cNvPr id="0" name=""/>
        <dsp:cNvSpPr/>
      </dsp:nvSpPr>
      <dsp:spPr>
        <a:xfrm>
          <a:off x="6771856" y="1662406"/>
          <a:ext cx="1346062" cy="244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A85CD-AF7B-46EE-9958-55667C351658}">
      <dsp:nvSpPr>
        <dsp:cNvPr id="0" name=""/>
        <dsp:cNvSpPr/>
      </dsp:nvSpPr>
      <dsp:spPr>
        <a:xfrm>
          <a:off x="2784" y="813098"/>
          <a:ext cx="2435141" cy="2435141"/>
        </a:xfrm>
        <a:prstGeom prst="ellipse">
          <a:avLst/>
        </a:prstGeom>
        <a:solidFill>
          <a:schemeClr val="accent1">
            <a:shade val="80000"/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4014" tIns="22860" rIns="134014" bIns="22860" numCol="1" spcCol="1270" anchor="ctr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Mobile Device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User Interface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App Layer</a:t>
          </a:r>
        </a:p>
      </dsp:txBody>
      <dsp:txXfrm>
        <a:off x="359402" y="1169716"/>
        <a:ext cx="1721905" cy="1721905"/>
      </dsp:txXfrm>
    </dsp:sp>
    <dsp:sp modelId="{6E4E19AD-9763-49AF-8099-0D96CB46C38E}">
      <dsp:nvSpPr>
        <dsp:cNvPr id="0" name=""/>
        <dsp:cNvSpPr/>
      </dsp:nvSpPr>
      <dsp:spPr>
        <a:xfrm>
          <a:off x="1950897" y="813098"/>
          <a:ext cx="2435141" cy="2435141"/>
        </a:xfrm>
        <a:prstGeom prst="ellipse">
          <a:avLst/>
        </a:prstGeom>
        <a:solidFill>
          <a:schemeClr val="accent1">
            <a:shade val="80000"/>
            <a:alpha val="50000"/>
            <a:hueOff val="-333179"/>
            <a:satOff val="-8101"/>
            <a:lumOff val="1614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4014" tIns="22860" rIns="134014" bIns="22860" numCol="1" spcCol="1270" anchor="ctr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Core Library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Business Layer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Service Access Layer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Data Access Layer</a:t>
          </a:r>
        </a:p>
      </dsp:txBody>
      <dsp:txXfrm>
        <a:off x="2307515" y="1169716"/>
        <a:ext cx="1721905" cy="1721905"/>
      </dsp:txXfrm>
    </dsp:sp>
    <dsp:sp modelId="{93BA1F9B-CD5E-4941-88F5-1054723A14D9}">
      <dsp:nvSpPr>
        <dsp:cNvPr id="0" name=""/>
        <dsp:cNvSpPr/>
      </dsp:nvSpPr>
      <dsp:spPr>
        <a:xfrm>
          <a:off x="3899010" y="813098"/>
          <a:ext cx="2435141" cy="2435141"/>
        </a:xfrm>
        <a:prstGeom prst="ellipse">
          <a:avLst/>
        </a:prstGeom>
        <a:solidFill>
          <a:schemeClr val="accent1">
            <a:shade val="80000"/>
            <a:alpha val="50000"/>
            <a:hueOff val="-666357"/>
            <a:satOff val="-16201"/>
            <a:lumOff val="3229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4014" tIns="22860" rIns="134014" bIns="22860" numCol="1" spcCol="1270" anchor="ctr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Database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Firebase Engine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Data modeling</a:t>
          </a:r>
        </a:p>
      </dsp:txBody>
      <dsp:txXfrm>
        <a:off x="4255628" y="1169716"/>
        <a:ext cx="1721905" cy="17219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6F98-6818-4F45-8F38-711AE22BD199}" type="datetimeFigureOut">
              <a:rPr lang="en-CA" smtClean="0"/>
              <a:t>2019-02-22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97E04-8AE1-4EB2-8764-FAB16FBBF585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26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6F98-6818-4F45-8F38-711AE22BD199}" type="datetimeFigureOut">
              <a:rPr lang="en-CA" smtClean="0"/>
              <a:t>2019-02-22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97E04-8AE1-4EB2-8764-FAB16FBBF5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246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6F98-6818-4F45-8F38-711AE22BD199}" type="datetimeFigureOut">
              <a:rPr lang="en-CA" smtClean="0"/>
              <a:t>2019-02-22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97E04-8AE1-4EB2-8764-FAB16FBBF5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37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6F98-6818-4F45-8F38-711AE22BD199}" type="datetimeFigureOut">
              <a:rPr lang="en-CA" smtClean="0"/>
              <a:t>2019-02-22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97E04-8AE1-4EB2-8764-FAB16FBBF5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481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6F98-6818-4F45-8F38-711AE22BD199}" type="datetimeFigureOut">
              <a:rPr lang="en-CA" smtClean="0"/>
              <a:t>2019-02-22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97E04-8AE1-4EB2-8764-FAB16FBBF585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53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6F98-6818-4F45-8F38-711AE22BD199}" type="datetimeFigureOut">
              <a:rPr lang="en-CA" smtClean="0"/>
              <a:t>2019-02-22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97E04-8AE1-4EB2-8764-FAB16FBBF5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246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6F98-6818-4F45-8F38-711AE22BD199}" type="datetimeFigureOut">
              <a:rPr lang="en-CA" smtClean="0"/>
              <a:t>2019-02-22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97E04-8AE1-4EB2-8764-FAB16FBBF5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99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6F98-6818-4F45-8F38-711AE22BD199}" type="datetimeFigureOut">
              <a:rPr lang="en-CA" smtClean="0"/>
              <a:t>2019-02-22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97E04-8AE1-4EB2-8764-FAB16FBBF5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35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6F98-6818-4F45-8F38-711AE22BD199}" type="datetimeFigureOut">
              <a:rPr lang="en-CA" smtClean="0"/>
              <a:t>2019-02-22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97E04-8AE1-4EB2-8764-FAB16FBBF5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830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136F98-6818-4F45-8F38-711AE22BD199}" type="datetimeFigureOut">
              <a:rPr lang="en-CA" smtClean="0"/>
              <a:t>2019-02-22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897E04-8AE1-4EB2-8764-FAB16FBBF5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683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6F98-6818-4F45-8F38-711AE22BD199}" type="datetimeFigureOut">
              <a:rPr lang="en-CA" smtClean="0"/>
              <a:t>2019-02-22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97E04-8AE1-4EB2-8764-FAB16FBBF5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388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136F98-6818-4F45-8F38-711AE22BD199}" type="datetimeFigureOut">
              <a:rPr lang="en-CA" smtClean="0"/>
              <a:t>2019-02-22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897E04-8AE1-4EB2-8764-FAB16FBBF585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12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EB87-FA53-436E-90EB-7675E718A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000" y="1122362"/>
            <a:ext cx="5461000" cy="2027237"/>
          </a:xfrm>
        </p:spPr>
        <p:txBody>
          <a:bodyPr>
            <a:normAutofit/>
          </a:bodyPr>
          <a:lstStyle/>
          <a:p>
            <a:r>
              <a:rPr lang="en-CA" dirty="0" err="1">
                <a:latin typeface="Berlin Sans FB Demi" panose="020E0802020502020306" pitchFamily="34" charset="0"/>
              </a:rPr>
              <a:t>Partiu</a:t>
            </a:r>
            <a:br>
              <a:rPr lang="en-CA" dirty="0"/>
            </a:br>
            <a:r>
              <a:rPr lang="en-CA" sz="3600" dirty="0"/>
              <a:t>Project progress report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4C37C-3D68-4D21-85A0-E09F213AEE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CA" dirty="0" err="1"/>
              <a:t>Ivaldo</a:t>
            </a:r>
            <a:r>
              <a:rPr lang="en-CA" dirty="0"/>
              <a:t> de Souza </a:t>
            </a:r>
          </a:p>
          <a:p>
            <a:pPr algn="r"/>
            <a:r>
              <a:rPr lang="en-CA" dirty="0"/>
              <a:t>Alex Borjas</a:t>
            </a:r>
          </a:p>
          <a:p>
            <a:pPr algn="r"/>
            <a:r>
              <a:rPr lang="en-CA" dirty="0"/>
              <a:t>18-02-2019</a:t>
            </a:r>
          </a:p>
        </p:txBody>
      </p:sp>
      <p:pic>
        <p:nvPicPr>
          <p:cNvPr id="1028" name="Picture 4" descr="https://lh3.googleusercontent.com/-FaxFFxS5AME/XFNiq0RtPJI/AAAAAAAAAJc/78X2WuFlT2gLH6_zI57xKn8Le5w66xpxQCK8BGAs/s512/Screen%2BShot%2B2019-01-31%2Bat%2B12.50.14%2BPM.png">
            <a:extLst>
              <a:ext uri="{FF2B5EF4-FFF2-40B4-BE49-F238E27FC236}">
                <a16:creationId xmlns:a16="http://schemas.microsoft.com/office/drawing/2014/main" id="{ACEA2CA9-91B1-4353-B3A2-F58DC0463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22362"/>
            <a:ext cx="3352800" cy="309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66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BA27-2847-4DF5-9966-A3300B3A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72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sz="3600" b="1" dirty="0"/>
              <a:t>Project progress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378B01-1B03-4BF2-8649-D49670B90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071" y="1804761"/>
            <a:ext cx="10259857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3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0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sz="3600" b="1" dirty="0"/>
              <a:t>Questionnaire - </a:t>
            </a:r>
            <a:r>
              <a:rPr lang="en-CA" sz="3600" b="1" dirty="0" err="1"/>
              <a:t>Secuence</a:t>
            </a:r>
            <a:endParaRPr lang="en-CA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32000" y="6308207"/>
            <a:ext cx="715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Related to: Benchmarking-TravellingSites.xlsx  -&gt; Questionnaire-Parameters</a:t>
            </a:r>
          </a:p>
        </p:txBody>
      </p:sp>
    </p:spTree>
    <p:extLst>
      <p:ext uri="{BB962C8B-B14F-4D97-AF65-F5344CB8AC3E}">
        <p14:creationId xmlns:p14="http://schemas.microsoft.com/office/powerpoint/2010/main" val="20698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269402-1541-4218-8A25-A7C8473FE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 fontScale="90000"/>
          </a:bodyPr>
          <a:lstStyle/>
          <a:p>
            <a:pPr algn="ctr"/>
            <a:r>
              <a:rPr lang="en-CA" sz="3600" b="1" dirty="0"/>
              <a:t>Solution Architecture – Software components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A72C60E-7117-4662-AB7A-96D4637E8C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8380559"/>
              </p:ext>
            </p:extLst>
          </p:nvPr>
        </p:nvGraphicFramePr>
        <p:xfrm>
          <a:off x="2927531" y="1398330"/>
          <a:ext cx="6336937" cy="4061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959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269402-1541-4218-8A25-A7C8473FE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 fontScale="90000"/>
          </a:bodyPr>
          <a:lstStyle/>
          <a:p>
            <a:pPr algn="ctr"/>
            <a:r>
              <a:rPr lang="en-CA" sz="3600" b="1" dirty="0"/>
              <a:t>Solution Architecture – Data modeling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F6D710-E0F5-4CA5-A6F5-753BFE376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687" y="914400"/>
            <a:ext cx="3812626" cy="546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000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</TotalTime>
  <Words>88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Berlin Sans FB Demi</vt:lpstr>
      <vt:lpstr>Calibri</vt:lpstr>
      <vt:lpstr>Calibri Light</vt:lpstr>
      <vt:lpstr>Retrospect</vt:lpstr>
      <vt:lpstr>Partiu Project progress report</vt:lpstr>
      <vt:lpstr>Project progress</vt:lpstr>
      <vt:lpstr>Questionnaire - Secuence</vt:lpstr>
      <vt:lpstr>Solution Architecture – Software components</vt:lpstr>
      <vt:lpstr>Solution Architecture – Data 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Borjas</dc:creator>
  <cp:lastModifiedBy>Alex Borjas</cp:lastModifiedBy>
  <cp:revision>4</cp:revision>
  <dcterms:created xsi:type="dcterms:W3CDTF">2019-02-22T18:54:20Z</dcterms:created>
  <dcterms:modified xsi:type="dcterms:W3CDTF">2019-02-22T19:06:25Z</dcterms:modified>
</cp:coreProperties>
</file>