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1" r:id="rId3"/>
    <p:sldId id="261" r:id="rId4"/>
    <p:sldId id="275" r:id="rId5"/>
    <p:sldId id="285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95207-F5C6-4175-8CC5-AC7AD2AE4A37}" type="doc">
      <dgm:prSet loTypeId="urn:microsoft.com/office/officeart/2005/8/layout/bList2" loCatId="pictur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1462B05C-5676-4414-A9AF-09D48DE920C1}">
      <dgm:prSet phldrT="[Texto]" custT="1"/>
      <dgm:spPr/>
      <dgm:t>
        <a:bodyPr/>
        <a:lstStyle/>
        <a:p>
          <a:r>
            <a:rPr lang="es-PE" sz="1050" dirty="0"/>
            <a:t>Registro Vehicular</a:t>
          </a:r>
        </a:p>
      </dgm:t>
    </dgm:pt>
    <dgm:pt modelId="{B2CA2FCB-D353-4848-9DE6-9383CCCD5FE5}" type="parTrans" cxnId="{53F8B6B9-9BFE-4D74-9C22-65B77AA8945E}">
      <dgm:prSet/>
      <dgm:spPr/>
      <dgm:t>
        <a:bodyPr/>
        <a:lstStyle/>
        <a:p>
          <a:endParaRPr lang="es-PE" sz="1050"/>
        </a:p>
      </dgm:t>
    </dgm:pt>
    <dgm:pt modelId="{E9EE9D84-0ACF-4E1C-806B-A1123D301B86}" type="sibTrans" cxnId="{53F8B6B9-9BFE-4D74-9C22-65B77AA8945E}">
      <dgm:prSet/>
      <dgm:spPr/>
      <dgm:t>
        <a:bodyPr/>
        <a:lstStyle/>
        <a:p>
          <a:endParaRPr lang="es-PE" sz="1050"/>
        </a:p>
      </dgm:t>
    </dgm:pt>
    <dgm:pt modelId="{C61205E3-CAC1-4C27-AA9E-79A9847BD088}">
      <dgm:prSet phldrT="[Texto]" custT="1"/>
      <dgm:spPr/>
      <dgm:t>
        <a:bodyPr/>
        <a:lstStyle/>
        <a:p>
          <a:r>
            <a:rPr lang="es-PE" sz="1050" dirty="0"/>
            <a:t>Clasificación</a:t>
          </a:r>
        </a:p>
      </dgm:t>
    </dgm:pt>
    <dgm:pt modelId="{F0FD2735-8268-44F3-AF33-B0D21F4908F5}" type="parTrans" cxnId="{325000E6-2F42-4244-A9ED-891F2FBF2B89}">
      <dgm:prSet/>
      <dgm:spPr/>
      <dgm:t>
        <a:bodyPr/>
        <a:lstStyle/>
        <a:p>
          <a:endParaRPr lang="es-PE" sz="1050"/>
        </a:p>
      </dgm:t>
    </dgm:pt>
    <dgm:pt modelId="{9149E8D8-9C45-4AFF-BA7A-CE02CD94CB60}" type="sibTrans" cxnId="{325000E6-2F42-4244-A9ED-891F2FBF2B89}">
      <dgm:prSet/>
      <dgm:spPr/>
      <dgm:t>
        <a:bodyPr/>
        <a:lstStyle/>
        <a:p>
          <a:endParaRPr lang="es-PE" sz="1050"/>
        </a:p>
      </dgm:t>
    </dgm:pt>
    <dgm:pt modelId="{1336F582-298A-4AC3-BA6A-FDE9A656B9E9}">
      <dgm:prSet phldrT="[Texto]" custT="1"/>
      <dgm:spPr/>
      <dgm:t>
        <a:bodyPr/>
        <a:lstStyle/>
        <a:p>
          <a:r>
            <a:rPr lang="es-PE" sz="1050" dirty="0"/>
            <a:t>Categorización</a:t>
          </a:r>
        </a:p>
      </dgm:t>
    </dgm:pt>
    <dgm:pt modelId="{3BC6F643-666E-4B8F-A7F8-0446D53E8F4A}" type="parTrans" cxnId="{549DB151-AD58-4DFA-914A-47BD743A2F3A}">
      <dgm:prSet/>
      <dgm:spPr/>
      <dgm:t>
        <a:bodyPr/>
        <a:lstStyle/>
        <a:p>
          <a:endParaRPr lang="es-PE" sz="1050"/>
        </a:p>
      </dgm:t>
    </dgm:pt>
    <dgm:pt modelId="{089CE2A0-AA53-43DF-81F3-7C74AF21075F}" type="sibTrans" cxnId="{549DB151-AD58-4DFA-914A-47BD743A2F3A}">
      <dgm:prSet/>
      <dgm:spPr/>
      <dgm:t>
        <a:bodyPr/>
        <a:lstStyle/>
        <a:p>
          <a:endParaRPr lang="es-PE" sz="1050"/>
        </a:p>
      </dgm:t>
    </dgm:pt>
    <dgm:pt modelId="{2E887938-ADA9-4594-BAF1-EC246E20E890}">
      <dgm:prSet phldrT="[Texto]" custT="1"/>
      <dgm:spPr/>
      <dgm:t>
        <a:bodyPr/>
        <a:lstStyle/>
        <a:p>
          <a:r>
            <a:rPr lang="es-PE" sz="1050" dirty="0"/>
            <a:t>Asignación de Identificación </a:t>
          </a:r>
        </a:p>
      </dgm:t>
    </dgm:pt>
    <dgm:pt modelId="{2FD051FD-2F06-4542-8221-0D6092144A61}" type="parTrans" cxnId="{E0FB6DC5-6596-41D4-8B5C-FCCDFBBA5462}">
      <dgm:prSet/>
      <dgm:spPr/>
      <dgm:t>
        <a:bodyPr/>
        <a:lstStyle/>
        <a:p>
          <a:endParaRPr lang="es-PE" sz="1050"/>
        </a:p>
      </dgm:t>
    </dgm:pt>
    <dgm:pt modelId="{0B771207-0D1F-4371-B864-D5EF38208665}" type="sibTrans" cxnId="{E0FB6DC5-6596-41D4-8B5C-FCCDFBBA5462}">
      <dgm:prSet/>
      <dgm:spPr/>
      <dgm:t>
        <a:bodyPr/>
        <a:lstStyle/>
        <a:p>
          <a:endParaRPr lang="es-PE" sz="1050"/>
        </a:p>
      </dgm:t>
    </dgm:pt>
    <dgm:pt modelId="{B418035E-FD0D-4E6E-9C94-2312E333F09A}">
      <dgm:prSet phldrT="[Texto]" custT="1"/>
      <dgm:spPr/>
      <dgm:t>
        <a:bodyPr/>
        <a:lstStyle/>
        <a:p>
          <a:r>
            <a:rPr lang="es-PE" sz="1050" dirty="0"/>
            <a:t>Posibles usos</a:t>
          </a:r>
        </a:p>
      </dgm:t>
    </dgm:pt>
    <dgm:pt modelId="{109043BD-F4FE-462A-8F7F-049D3DECE598}" type="parTrans" cxnId="{61B21F85-BB41-4577-91C6-D5937ADFC165}">
      <dgm:prSet/>
      <dgm:spPr/>
      <dgm:t>
        <a:bodyPr/>
        <a:lstStyle/>
        <a:p>
          <a:endParaRPr lang="es-PE" sz="1050"/>
        </a:p>
      </dgm:t>
    </dgm:pt>
    <dgm:pt modelId="{B737418F-46BB-475D-A6C1-05611D7D0AC8}" type="sibTrans" cxnId="{61B21F85-BB41-4577-91C6-D5937ADFC165}">
      <dgm:prSet/>
      <dgm:spPr/>
      <dgm:t>
        <a:bodyPr/>
        <a:lstStyle/>
        <a:p>
          <a:endParaRPr lang="es-PE" sz="1050"/>
        </a:p>
      </dgm:t>
    </dgm:pt>
    <dgm:pt modelId="{E67B8056-A6DC-4C85-98A2-E8F4A9ADF267}">
      <dgm:prSet phldrT="[Texto]" custT="1"/>
      <dgm:spPr/>
      <dgm:t>
        <a:bodyPr/>
        <a:lstStyle/>
        <a:p>
          <a:r>
            <a:rPr lang="es-PE" sz="1050" dirty="0"/>
            <a:t>Procedencia: Interna / Externa</a:t>
          </a:r>
        </a:p>
      </dgm:t>
    </dgm:pt>
    <dgm:pt modelId="{0675A343-9A04-4A73-A893-60AFDBE979E6}" type="parTrans" cxnId="{A38D7841-F396-4EEE-B250-3F676A14AC5E}">
      <dgm:prSet/>
      <dgm:spPr/>
      <dgm:t>
        <a:bodyPr/>
        <a:lstStyle/>
        <a:p>
          <a:endParaRPr lang="es-PE" sz="1050"/>
        </a:p>
      </dgm:t>
    </dgm:pt>
    <dgm:pt modelId="{E27D7167-3212-4577-BF72-C6AF64ADBAC6}" type="sibTrans" cxnId="{A38D7841-F396-4EEE-B250-3F676A14AC5E}">
      <dgm:prSet/>
      <dgm:spPr/>
      <dgm:t>
        <a:bodyPr/>
        <a:lstStyle/>
        <a:p>
          <a:endParaRPr lang="es-PE" sz="1050"/>
        </a:p>
      </dgm:t>
    </dgm:pt>
    <dgm:pt modelId="{E72DEE12-6DBA-4DD7-968F-B14FFF4BD7A8}">
      <dgm:prSet phldrT="[Texto]" custT="1"/>
      <dgm:spPr/>
      <dgm:t>
        <a:bodyPr/>
        <a:lstStyle/>
        <a:p>
          <a:r>
            <a:rPr lang="es-PE" sz="1050" dirty="0"/>
            <a:t>Parámetros: Legal, Tablas, Reglas, etc.</a:t>
          </a:r>
        </a:p>
      </dgm:t>
    </dgm:pt>
    <dgm:pt modelId="{AAE86F16-A485-4F2B-8B49-E9B43D0CD095}" type="parTrans" cxnId="{C2B552B7-5BF4-4DD6-8DE9-8D472C9E4E98}">
      <dgm:prSet/>
      <dgm:spPr/>
      <dgm:t>
        <a:bodyPr/>
        <a:lstStyle/>
        <a:p>
          <a:endParaRPr lang="es-PE" sz="1050"/>
        </a:p>
      </dgm:t>
    </dgm:pt>
    <dgm:pt modelId="{DC4B7678-63FC-482E-949A-A1AD95BF0798}" type="sibTrans" cxnId="{C2B552B7-5BF4-4DD6-8DE9-8D472C9E4E98}">
      <dgm:prSet/>
      <dgm:spPr/>
      <dgm:t>
        <a:bodyPr/>
        <a:lstStyle/>
        <a:p>
          <a:endParaRPr lang="es-PE" sz="1050"/>
        </a:p>
      </dgm:t>
    </dgm:pt>
    <dgm:pt modelId="{C01E755B-7798-4486-8D73-981C5EAB7526}">
      <dgm:prSet phldrT="[Texto]" custT="1"/>
      <dgm:spPr/>
      <dgm:t>
        <a:bodyPr/>
        <a:lstStyle/>
        <a:p>
          <a:r>
            <a:rPr lang="es-PE" sz="1050" dirty="0"/>
            <a:t>Gestión y Emisión</a:t>
          </a:r>
        </a:p>
      </dgm:t>
    </dgm:pt>
    <dgm:pt modelId="{10F2DAE5-F1A6-4815-8672-5D63CEE8901A}" type="parTrans" cxnId="{5DC281CB-77BA-4B00-BCC5-E230882BDBB8}">
      <dgm:prSet/>
      <dgm:spPr/>
      <dgm:t>
        <a:bodyPr/>
        <a:lstStyle/>
        <a:p>
          <a:endParaRPr lang="es-PE" sz="1050"/>
        </a:p>
      </dgm:t>
    </dgm:pt>
    <dgm:pt modelId="{C8F9226F-D283-4FCC-A5E8-F68E5A8136D7}" type="sibTrans" cxnId="{5DC281CB-77BA-4B00-BCC5-E230882BDBB8}">
      <dgm:prSet/>
      <dgm:spPr/>
      <dgm:t>
        <a:bodyPr/>
        <a:lstStyle/>
        <a:p>
          <a:endParaRPr lang="es-PE" sz="1050"/>
        </a:p>
      </dgm:t>
    </dgm:pt>
    <dgm:pt modelId="{F10E49E9-3204-4A49-8F5B-9BF496494091}">
      <dgm:prSet phldrT="[Texto]" custT="1"/>
      <dgm:spPr/>
      <dgm:t>
        <a:bodyPr/>
        <a:lstStyle/>
        <a:p>
          <a:r>
            <a:rPr lang="es-PE" sz="1050" dirty="0"/>
            <a:t>Producción</a:t>
          </a:r>
        </a:p>
      </dgm:t>
    </dgm:pt>
    <dgm:pt modelId="{554BFE68-9C28-4C74-A776-569381EB766A}" type="parTrans" cxnId="{31577DD2-FED6-42A0-B3BC-B8C13EE488E7}">
      <dgm:prSet/>
      <dgm:spPr/>
      <dgm:t>
        <a:bodyPr/>
        <a:lstStyle/>
        <a:p>
          <a:endParaRPr lang="es-PE" sz="1050"/>
        </a:p>
      </dgm:t>
    </dgm:pt>
    <dgm:pt modelId="{79D7D002-C873-4DE0-AAD4-ACC51A8583BD}" type="sibTrans" cxnId="{31577DD2-FED6-42A0-B3BC-B8C13EE488E7}">
      <dgm:prSet/>
      <dgm:spPr/>
      <dgm:t>
        <a:bodyPr/>
        <a:lstStyle/>
        <a:p>
          <a:endParaRPr lang="es-PE" sz="1050"/>
        </a:p>
      </dgm:t>
    </dgm:pt>
    <dgm:pt modelId="{4A039866-35B3-4D32-8A24-240802C3856F}">
      <dgm:prSet phldrT="[Texto]" custT="1"/>
      <dgm:spPr/>
      <dgm:t>
        <a:bodyPr/>
        <a:lstStyle/>
        <a:p>
          <a:r>
            <a:rPr lang="es-PE" sz="1050" dirty="0"/>
            <a:t>Consolidación y Despacho </a:t>
          </a:r>
        </a:p>
      </dgm:t>
    </dgm:pt>
    <dgm:pt modelId="{42354666-285D-4831-AC25-96FA0DA29C09}" type="parTrans" cxnId="{B3B856C1-284F-4B9C-A59C-3DE96DAC4F57}">
      <dgm:prSet/>
      <dgm:spPr/>
      <dgm:t>
        <a:bodyPr/>
        <a:lstStyle/>
        <a:p>
          <a:endParaRPr lang="es-PE" sz="1050"/>
        </a:p>
      </dgm:t>
    </dgm:pt>
    <dgm:pt modelId="{306A6DC6-6CE1-4AF1-9D27-E1E498778FF5}" type="sibTrans" cxnId="{B3B856C1-284F-4B9C-A59C-3DE96DAC4F57}">
      <dgm:prSet/>
      <dgm:spPr/>
      <dgm:t>
        <a:bodyPr/>
        <a:lstStyle/>
        <a:p>
          <a:endParaRPr lang="es-PE" sz="1050"/>
        </a:p>
      </dgm:t>
    </dgm:pt>
    <dgm:pt modelId="{FCDFB54B-4CD6-496A-8589-2BBD1A62EC69}">
      <dgm:prSet phldrT="[Texto]" custT="1"/>
      <dgm:spPr/>
      <dgm:t>
        <a:bodyPr/>
        <a:lstStyle/>
        <a:p>
          <a:r>
            <a:rPr lang="es-PE" sz="1050" dirty="0"/>
            <a:t>Control Nomenclatura</a:t>
          </a:r>
        </a:p>
      </dgm:t>
    </dgm:pt>
    <dgm:pt modelId="{A9414679-E5B3-48D6-9D24-0EC2664E2DA3}" type="parTrans" cxnId="{9CBB5237-0718-4D2E-8C16-FA81E2482384}">
      <dgm:prSet/>
      <dgm:spPr/>
      <dgm:t>
        <a:bodyPr/>
        <a:lstStyle/>
        <a:p>
          <a:endParaRPr lang="es-PE" sz="1050"/>
        </a:p>
      </dgm:t>
    </dgm:pt>
    <dgm:pt modelId="{780B563A-C8A3-42D6-BB82-0BE5FFA9DB43}" type="sibTrans" cxnId="{9CBB5237-0718-4D2E-8C16-FA81E2482384}">
      <dgm:prSet/>
      <dgm:spPr/>
      <dgm:t>
        <a:bodyPr/>
        <a:lstStyle/>
        <a:p>
          <a:endParaRPr lang="es-PE" sz="1050"/>
        </a:p>
      </dgm:t>
    </dgm:pt>
    <dgm:pt modelId="{FB5D69C1-EACE-4380-BA03-50A491E27D1B}">
      <dgm:prSet phldrT="[Texto]" custT="1"/>
      <dgm:spPr/>
      <dgm:t>
        <a:bodyPr/>
        <a:lstStyle/>
        <a:p>
          <a:r>
            <a:rPr lang="es-PE" sz="1050" dirty="0"/>
            <a:t>Cronología</a:t>
          </a:r>
        </a:p>
      </dgm:t>
    </dgm:pt>
    <dgm:pt modelId="{37EC9924-66B9-41B8-B82C-012DB0A06A18}" type="parTrans" cxnId="{B88EDF1C-0301-4BA4-B6DB-26261A84DB6E}">
      <dgm:prSet/>
      <dgm:spPr/>
      <dgm:t>
        <a:bodyPr/>
        <a:lstStyle/>
        <a:p>
          <a:endParaRPr lang="es-PE" sz="1050"/>
        </a:p>
      </dgm:t>
    </dgm:pt>
    <dgm:pt modelId="{6A78061D-46B2-4E9B-AF58-D7D241BC39EF}" type="sibTrans" cxnId="{B88EDF1C-0301-4BA4-B6DB-26261A84DB6E}">
      <dgm:prSet/>
      <dgm:spPr/>
      <dgm:t>
        <a:bodyPr/>
        <a:lstStyle/>
        <a:p>
          <a:endParaRPr lang="es-PE" sz="1050"/>
        </a:p>
      </dgm:t>
    </dgm:pt>
    <dgm:pt modelId="{71AD3F67-6D87-40C0-9307-9F41776CF765}">
      <dgm:prSet phldrT="[Texto]" custT="1"/>
      <dgm:spPr/>
      <dgm:t>
        <a:bodyPr/>
        <a:lstStyle/>
        <a:p>
          <a:r>
            <a:rPr lang="es-PE" sz="1050" dirty="0"/>
            <a:t>Reglas de negocio</a:t>
          </a:r>
        </a:p>
      </dgm:t>
    </dgm:pt>
    <dgm:pt modelId="{5C9560CE-C2E3-475C-8195-1FB612595F8C}" type="parTrans" cxnId="{42205931-102A-4A2A-A458-74612684B7F4}">
      <dgm:prSet/>
      <dgm:spPr/>
      <dgm:t>
        <a:bodyPr/>
        <a:lstStyle/>
        <a:p>
          <a:endParaRPr lang="es-PE" sz="1050"/>
        </a:p>
      </dgm:t>
    </dgm:pt>
    <dgm:pt modelId="{5BA53272-93FF-42C5-AC1F-BD30F99ACCC9}" type="sibTrans" cxnId="{42205931-102A-4A2A-A458-74612684B7F4}">
      <dgm:prSet/>
      <dgm:spPr/>
      <dgm:t>
        <a:bodyPr/>
        <a:lstStyle/>
        <a:p>
          <a:endParaRPr lang="es-PE" sz="1050"/>
        </a:p>
      </dgm:t>
    </dgm:pt>
    <dgm:pt modelId="{208926A7-74BB-4862-B70F-E53CB9C0D0D9}">
      <dgm:prSet phldrT="[Texto]" custT="1"/>
      <dgm:spPr/>
      <dgm:t>
        <a:bodyPr/>
        <a:lstStyle/>
        <a:p>
          <a:r>
            <a:rPr lang="es-PE" sz="1050" dirty="0"/>
            <a:t>Asignación / Bajas</a:t>
          </a:r>
        </a:p>
      </dgm:t>
    </dgm:pt>
    <dgm:pt modelId="{005B879B-BCAC-4B76-A485-1835A88FC43B}" type="parTrans" cxnId="{5FBCAD25-00C8-4B54-8DAB-272FED99F73B}">
      <dgm:prSet/>
      <dgm:spPr/>
      <dgm:t>
        <a:bodyPr/>
        <a:lstStyle/>
        <a:p>
          <a:endParaRPr lang="es-PE" sz="1050"/>
        </a:p>
      </dgm:t>
    </dgm:pt>
    <dgm:pt modelId="{F42052B3-48BA-4C75-B391-D97BE0DA73C8}" type="sibTrans" cxnId="{5FBCAD25-00C8-4B54-8DAB-272FED99F73B}">
      <dgm:prSet/>
      <dgm:spPr/>
      <dgm:t>
        <a:bodyPr/>
        <a:lstStyle/>
        <a:p>
          <a:endParaRPr lang="es-PE" sz="1050"/>
        </a:p>
      </dgm:t>
    </dgm:pt>
    <dgm:pt modelId="{DBED6879-5411-48BB-A782-F5BA124CF08D}">
      <dgm:prSet phldrT="[Texto]" custT="1"/>
      <dgm:spPr/>
      <dgm:t>
        <a:bodyPr/>
        <a:lstStyle/>
        <a:p>
          <a:r>
            <a:rPr lang="es-PE" sz="1050" dirty="0"/>
            <a:t>Recaudación</a:t>
          </a:r>
        </a:p>
      </dgm:t>
    </dgm:pt>
    <dgm:pt modelId="{44734D7F-94DC-49C4-AC4E-2AD788EF11B4}" type="parTrans" cxnId="{5CB17296-D35B-4030-9EFB-BDC482C633CD}">
      <dgm:prSet/>
      <dgm:spPr/>
      <dgm:t>
        <a:bodyPr/>
        <a:lstStyle/>
        <a:p>
          <a:endParaRPr lang="es-PE" sz="1050"/>
        </a:p>
      </dgm:t>
    </dgm:pt>
    <dgm:pt modelId="{976CAD3C-F7D6-48AB-A8CE-E153F32B2701}" type="sibTrans" cxnId="{5CB17296-D35B-4030-9EFB-BDC482C633CD}">
      <dgm:prSet/>
      <dgm:spPr/>
      <dgm:t>
        <a:bodyPr/>
        <a:lstStyle/>
        <a:p>
          <a:endParaRPr lang="es-PE" sz="1050"/>
        </a:p>
      </dgm:t>
    </dgm:pt>
    <dgm:pt modelId="{EE9E1C11-E877-48C4-9EA4-93A304B18C67}">
      <dgm:prSet phldrT="[Texto]" custT="1"/>
      <dgm:spPr/>
      <dgm:t>
        <a:bodyPr/>
        <a:lstStyle/>
        <a:p>
          <a:r>
            <a:rPr lang="es-PE" sz="1050" dirty="0"/>
            <a:t>Canal 1: Medios de Pago </a:t>
          </a:r>
        </a:p>
      </dgm:t>
    </dgm:pt>
    <dgm:pt modelId="{E944950F-CC5F-43F3-99D0-70A823FBE953}" type="parTrans" cxnId="{1F42F938-1B74-4D94-A4F3-C06856B1D00D}">
      <dgm:prSet/>
      <dgm:spPr/>
      <dgm:t>
        <a:bodyPr/>
        <a:lstStyle/>
        <a:p>
          <a:endParaRPr lang="es-PE" sz="1050"/>
        </a:p>
      </dgm:t>
    </dgm:pt>
    <dgm:pt modelId="{BE63E479-3AE1-4679-B0B5-1E7B0F342C21}" type="sibTrans" cxnId="{1F42F938-1B74-4D94-A4F3-C06856B1D00D}">
      <dgm:prSet/>
      <dgm:spPr/>
      <dgm:t>
        <a:bodyPr/>
        <a:lstStyle/>
        <a:p>
          <a:endParaRPr lang="es-PE" sz="1050"/>
        </a:p>
      </dgm:t>
    </dgm:pt>
    <dgm:pt modelId="{7687FD78-70B7-4999-ADDA-EB3D0985F34C}">
      <dgm:prSet phldrT="[Texto]" custT="1"/>
      <dgm:spPr/>
      <dgm:t>
        <a:bodyPr/>
        <a:lstStyle/>
        <a:p>
          <a:r>
            <a:rPr lang="es-PE" sz="1050" dirty="0"/>
            <a:t>Canal 2: Bancos</a:t>
          </a:r>
        </a:p>
      </dgm:t>
    </dgm:pt>
    <dgm:pt modelId="{613AC779-E372-4989-9230-27277FB95E47}" type="parTrans" cxnId="{B5E61E4C-353D-4CB1-BFE6-16BA344B3C78}">
      <dgm:prSet/>
      <dgm:spPr/>
      <dgm:t>
        <a:bodyPr/>
        <a:lstStyle/>
        <a:p>
          <a:endParaRPr lang="es-PE" sz="1050"/>
        </a:p>
      </dgm:t>
    </dgm:pt>
    <dgm:pt modelId="{B29F63B8-1375-49D7-BD95-423B05F55ED1}" type="sibTrans" cxnId="{B5E61E4C-353D-4CB1-BFE6-16BA344B3C78}">
      <dgm:prSet/>
      <dgm:spPr/>
      <dgm:t>
        <a:bodyPr/>
        <a:lstStyle/>
        <a:p>
          <a:endParaRPr lang="es-PE" sz="1050"/>
        </a:p>
      </dgm:t>
    </dgm:pt>
    <dgm:pt modelId="{4056EAAD-02D6-405C-BDDB-4B34812E7D7D}">
      <dgm:prSet phldrT="[Texto]" custT="1"/>
      <dgm:spPr/>
      <dgm:t>
        <a:bodyPr/>
        <a:lstStyle/>
        <a:p>
          <a:r>
            <a:rPr lang="es-PE" sz="1050" dirty="0"/>
            <a:t>Canal 3: Caja </a:t>
          </a:r>
        </a:p>
      </dgm:t>
    </dgm:pt>
    <dgm:pt modelId="{73D8F7C1-96AE-4D82-B963-5C421021AE6B}" type="parTrans" cxnId="{12DDBD18-DB9B-4748-A059-E3920EE7F086}">
      <dgm:prSet/>
      <dgm:spPr/>
      <dgm:t>
        <a:bodyPr/>
        <a:lstStyle/>
        <a:p>
          <a:endParaRPr lang="es-PE" sz="1050"/>
        </a:p>
      </dgm:t>
    </dgm:pt>
    <dgm:pt modelId="{AD1199D4-0262-47FB-9D08-8C981C9D68F3}" type="sibTrans" cxnId="{12DDBD18-DB9B-4748-A059-E3920EE7F086}">
      <dgm:prSet/>
      <dgm:spPr/>
      <dgm:t>
        <a:bodyPr/>
        <a:lstStyle/>
        <a:p>
          <a:endParaRPr lang="es-PE" sz="1050"/>
        </a:p>
      </dgm:t>
    </dgm:pt>
    <dgm:pt modelId="{C1CCCEEE-8A0A-4E22-8A02-3448B782C561}">
      <dgm:prSet phldrT="[Texto]" custT="1"/>
      <dgm:spPr/>
      <dgm:t>
        <a:bodyPr/>
        <a:lstStyle/>
        <a:p>
          <a:r>
            <a:rPr lang="es-PE" sz="1050" dirty="0"/>
            <a:t>Descarga de información de Pre-producción</a:t>
          </a:r>
        </a:p>
      </dgm:t>
    </dgm:pt>
    <dgm:pt modelId="{FACF25CE-26C6-44D3-AA7B-22CD3234268F}" type="parTrans" cxnId="{72CBBEA2-E90F-407B-B96C-54C431429838}">
      <dgm:prSet/>
      <dgm:spPr/>
      <dgm:t>
        <a:bodyPr/>
        <a:lstStyle/>
        <a:p>
          <a:endParaRPr lang="es-PE" sz="1050"/>
        </a:p>
      </dgm:t>
    </dgm:pt>
    <dgm:pt modelId="{0BCC7FD2-7F23-494B-AC3E-BF144BE569CB}" type="sibTrans" cxnId="{72CBBEA2-E90F-407B-B96C-54C431429838}">
      <dgm:prSet/>
      <dgm:spPr/>
      <dgm:t>
        <a:bodyPr/>
        <a:lstStyle/>
        <a:p>
          <a:endParaRPr lang="es-PE" sz="1050"/>
        </a:p>
      </dgm:t>
    </dgm:pt>
    <dgm:pt modelId="{088E8313-325F-48BA-82AB-80A63B745CCE}">
      <dgm:prSet phldrT="[Texto]" custT="1"/>
      <dgm:spPr/>
      <dgm:t>
        <a:bodyPr/>
        <a:lstStyle/>
        <a:p>
          <a:r>
            <a:rPr lang="es-PE" sz="1050" dirty="0"/>
            <a:t>Almacenes: Insumos, PEP, PT</a:t>
          </a:r>
        </a:p>
      </dgm:t>
    </dgm:pt>
    <dgm:pt modelId="{95C5D087-5B0F-485B-9468-6C57FDEFBF8D}" type="parTrans" cxnId="{96033FA5-1EB5-4B07-B015-64AD0DC1C749}">
      <dgm:prSet/>
      <dgm:spPr/>
      <dgm:t>
        <a:bodyPr/>
        <a:lstStyle/>
        <a:p>
          <a:endParaRPr lang="es-PE" sz="1050"/>
        </a:p>
      </dgm:t>
    </dgm:pt>
    <dgm:pt modelId="{1EC226B6-E443-44B7-81D5-291AADA085AC}" type="sibTrans" cxnId="{96033FA5-1EB5-4B07-B015-64AD0DC1C749}">
      <dgm:prSet/>
      <dgm:spPr/>
      <dgm:t>
        <a:bodyPr/>
        <a:lstStyle/>
        <a:p>
          <a:endParaRPr lang="es-PE" sz="1050"/>
        </a:p>
      </dgm:t>
    </dgm:pt>
    <dgm:pt modelId="{3F9E0733-1887-497C-B65F-1F20082EB2C3}">
      <dgm:prSet phldrT="[Texto]" custT="1"/>
      <dgm:spPr/>
      <dgm:t>
        <a:bodyPr/>
        <a:lstStyle/>
        <a:p>
          <a:r>
            <a:rPr lang="es-PE" sz="1050" dirty="0"/>
            <a:t>Logística y Abastecimientos</a:t>
          </a:r>
        </a:p>
      </dgm:t>
    </dgm:pt>
    <dgm:pt modelId="{787F53C0-78E1-4FC8-8194-E47AA6B8D17C}" type="parTrans" cxnId="{F9A8231E-5EBD-426F-890B-B2E2A90F6140}">
      <dgm:prSet/>
      <dgm:spPr/>
      <dgm:t>
        <a:bodyPr/>
        <a:lstStyle/>
        <a:p>
          <a:endParaRPr lang="es-PE" sz="1050"/>
        </a:p>
      </dgm:t>
    </dgm:pt>
    <dgm:pt modelId="{82E391C9-1682-4D7E-BE51-6C9FE0918200}" type="sibTrans" cxnId="{F9A8231E-5EBD-426F-890B-B2E2A90F6140}">
      <dgm:prSet/>
      <dgm:spPr/>
      <dgm:t>
        <a:bodyPr/>
        <a:lstStyle/>
        <a:p>
          <a:endParaRPr lang="es-PE" sz="1050"/>
        </a:p>
      </dgm:t>
    </dgm:pt>
    <dgm:pt modelId="{B0C80AFC-9012-4D04-9F3C-FA8CBC96CC5A}">
      <dgm:prSet phldrT="[Texto]" custT="1"/>
      <dgm:spPr/>
      <dgm:t>
        <a:bodyPr/>
        <a:lstStyle/>
        <a:p>
          <a:r>
            <a:rPr lang="es-PE" sz="1050" dirty="0"/>
            <a:t>Automatización de Planta</a:t>
          </a:r>
        </a:p>
      </dgm:t>
    </dgm:pt>
    <dgm:pt modelId="{0618CB67-921C-4974-ACC1-3ACEA5D8551F}" type="parTrans" cxnId="{55034F5F-ADD6-4A2C-9662-054835450873}">
      <dgm:prSet/>
      <dgm:spPr/>
      <dgm:t>
        <a:bodyPr/>
        <a:lstStyle/>
        <a:p>
          <a:endParaRPr lang="es-PE" sz="1050"/>
        </a:p>
      </dgm:t>
    </dgm:pt>
    <dgm:pt modelId="{7A106317-718C-4EA0-9D31-C1C73083362C}" type="sibTrans" cxnId="{55034F5F-ADD6-4A2C-9662-054835450873}">
      <dgm:prSet/>
      <dgm:spPr/>
      <dgm:t>
        <a:bodyPr/>
        <a:lstStyle/>
        <a:p>
          <a:endParaRPr lang="es-PE" sz="1050"/>
        </a:p>
      </dgm:t>
    </dgm:pt>
    <dgm:pt modelId="{8DB1E9B4-A6A8-40C0-BB84-0904255AA014}">
      <dgm:prSet phldrT="[Texto]" custT="1"/>
      <dgm:spPr/>
      <dgm:t>
        <a:bodyPr/>
        <a:lstStyle/>
        <a:p>
          <a:r>
            <a:rPr lang="es-PE" sz="1050" dirty="0"/>
            <a:t>Control de Calidad </a:t>
          </a:r>
        </a:p>
      </dgm:t>
    </dgm:pt>
    <dgm:pt modelId="{82D0982F-1BCA-483E-B647-E38156E03DAF}" type="parTrans" cxnId="{E0D657FC-2793-44F3-9EE4-2233A435FC6C}">
      <dgm:prSet/>
      <dgm:spPr/>
      <dgm:t>
        <a:bodyPr/>
        <a:lstStyle/>
        <a:p>
          <a:endParaRPr lang="es-PE" sz="1050"/>
        </a:p>
      </dgm:t>
    </dgm:pt>
    <dgm:pt modelId="{45641007-35AA-4713-A32D-D2E30035F67D}" type="sibTrans" cxnId="{E0D657FC-2793-44F3-9EE4-2233A435FC6C}">
      <dgm:prSet/>
      <dgm:spPr/>
      <dgm:t>
        <a:bodyPr/>
        <a:lstStyle/>
        <a:p>
          <a:endParaRPr lang="es-PE" sz="1050"/>
        </a:p>
      </dgm:t>
    </dgm:pt>
    <dgm:pt modelId="{01492306-8767-4C35-824B-EEB9EE55FFD0}">
      <dgm:prSet phldrT="[Texto]" custT="1"/>
      <dgm:spPr/>
      <dgm:t>
        <a:bodyPr/>
        <a:lstStyle/>
        <a:p>
          <a:r>
            <a:rPr lang="es-PE" sz="1050" dirty="0"/>
            <a:t>Parámetros</a:t>
          </a:r>
        </a:p>
      </dgm:t>
    </dgm:pt>
    <dgm:pt modelId="{B93481B5-DBC8-40A2-902A-98417294111A}" type="parTrans" cxnId="{4E62982A-6CB3-42E2-8E54-1973BAE6CC2C}">
      <dgm:prSet/>
      <dgm:spPr/>
      <dgm:t>
        <a:bodyPr/>
        <a:lstStyle/>
        <a:p>
          <a:endParaRPr lang="es-PE" sz="1050"/>
        </a:p>
      </dgm:t>
    </dgm:pt>
    <dgm:pt modelId="{032EE266-B330-4BA6-BE6F-BD5C3CC90761}" type="sibTrans" cxnId="{4E62982A-6CB3-42E2-8E54-1973BAE6CC2C}">
      <dgm:prSet/>
      <dgm:spPr/>
      <dgm:t>
        <a:bodyPr/>
        <a:lstStyle/>
        <a:p>
          <a:endParaRPr lang="es-PE" sz="1050"/>
        </a:p>
      </dgm:t>
    </dgm:pt>
    <dgm:pt modelId="{E3DA6809-B8E6-4B8F-9719-B763C7005D3C}">
      <dgm:prSet phldrT="[Texto]" custT="1"/>
      <dgm:spPr/>
      <dgm:t>
        <a:bodyPr/>
        <a:lstStyle/>
        <a:p>
          <a:r>
            <a:rPr lang="es-PE" sz="1050" dirty="0"/>
            <a:t>Recepción</a:t>
          </a:r>
        </a:p>
      </dgm:t>
    </dgm:pt>
    <dgm:pt modelId="{6924B11F-33B9-4B91-89D2-CF148F5C58F7}" type="parTrans" cxnId="{2CB84ED6-A6C7-4B02-91DB-B5C6DADB48E8}">
      <dgm:prSet/>
      <dgm:spPr/>
      <dgm:t>
        <a:bodyPr/>
        <a:lstStyle/>
        <a:p>
          <a:endParaRPr lang="es-PE" sz="1050"/>
        </a:p>
      </dgm:t>
    </dgm:pt>
    <dgm:pt modelId="{A83DA1B1-2DB8-4797-A36B-01593E067C77}" type="sibTrans" cxnId="{2CB84ED6-A6C7-4B02-91DB-B5C6DADB48E8}">
      <dgm:prSet/>
      <dgm:spPr/>
      <dgm:t>
        <a:bodyPr/>
        <a:lstStyle/>
        <a:p>
          <a:endParaRPr lang="es-PE" sz="1050"/>
        </a:p>
      </dgm:t>
    </dgm:pt>
    <dgm:pt modelId="{C7D648FB-A38F-4DD5-A27B-0F8826415606}">
      <dgm:prSet phldrT="[Texto]" custT="1"/>
      <dgm:spPr/>
      <dgm:t>
        <a:bodyPr/>
        <a:lstStyle/>
        <a:p>
          <a:r>
            <a:rPr lang="es-PE" sz="1050" dirty="0"/>
            <a:t>Almacenes (Puntos de Atención)</a:t>
          </a:r>
        </a:p>
      </dgm:t>
    </dgm:pt>
    <dgm:pt modelId="{3094B17B-C900-4850-8B02-CDE836A6A77C}" type="parTrans" cxnId="{C4421452-B495-4427-AE00-B7C4836AB9DA}">
      <dgm:prSet/>
      <dgm:spPr/>
      <dgm:t>
        <a:bodyPr/>
        <a:lstStyle/>
        <a:p>
          <a:endParaRPr lang="es-PE" sz="1050"/>
        </a:p>
      </dgm:t>
    </dgm:pt>
    <dgm:pt modelId="{24460EE2-3CCA-4790-BA36-1D2FC466B931}" type="sibTrans" cxnId="{C4421452-B495-4427-AE00-B7C4836AB9DA}">
      <dgm:prSet/>
      <dgm:spPr/>
      <dgm:t>
        <a:bodyPr/>
        <a:lstStyle/>
        <a:p>
          <a:endParaRPr lang="es-PE" sz="1050"/>
        </a:p>
      </dgm:t>
    </dgm:pt>
    <dgm:pt modelId="{8C110B0F-5CC8-48C8-AE23-CB874FF4A239}">
      <dgm:prSet phldrT="[Texto]" custT="1"/>
      <dgm:spPr/>
      <dgm:t>
        <a:bodyPr/>
        <a:lstStyle/>
        <a:p>
          <a:r>
            <a:rPr lang="es-PE" sz="1050" dirty="0"/>
            <a:t>Configuración y Parámetros</a:t>
          </a:r>
        </a:p>
      </dgm:t>
    </dgm:pt>
    <dgm:pt modelId="{8DE79652-B94D-4946-9F6E-368E5F5E101A}" type="parTrans" cxnId="{87E3CC09-93A7-4CB0-A2B9-73F9BBE7BFD4}">
      <dgm:prSet/>
      <dgm:spPr/>
      <dgm:t>
        <a:bodyPr/>
        <a:lstStyle/>
        <a:p>
          <a:endParaRPr lang="es-PE" sz="1050"/>
        </a:p>
      </dgm:t>
    </dgm:pt>
    <dgm:pt modelId="{09B8F628-B946-4BA9-9263-84E4FACA15A0}" type="sibTrans" cxnId="{87E3CC09-93A7-4CB0-A2B9-73F9BBE7BFD4}">
      <dgm:prSet/>
      <dgm:spPr/>
      <dgm:t>
        <a:bodyPr/>
        <a:lstStyle/>
        <a:p>
          <a:endParaRPr lang="es-PE" sz="1050"/>
        </a:p>
      </dgm:t>
    </dgm:pt>
    <dgm:pt modelId="{099AA840-5365-4BC9-B519-1272204C7BE6}">
      <dgm:prSet phldrT="[Texto]" custT="1"/>
      <dgm:spPr/>
      <dgm:t>
        <a:bodyPr/>
        <a:lstStyle/>
        <a:p>
          <a:r>
            <a:rPr lang="es-PE" sz="1050" dirty="0"/>
            <a:t>Posiciones</a:t>
          </a:r>
        </a:p>
      </dgm:t>
    </dgm:pt>
    <dgm:pt modelId="{51222459-896A-45A5-9159-39F7EFDAE27D}" type="parTrans" cxnId="{EEB4BC08-9D20-4AA6-A1B7-D02FA9C5A446}">
      <dgm:prSet/>
      <dgm:spPr/>
      <dgm:t>
        <a:bodyPr/>
        <a:lstStyle/>
        <a:p>
          <a:endParaRPr lang="es-PE" sz="1050"/>
        </a:p>
      </dgm:t>
    </dgm:pt>
    <dgm:pt modelId="{9BED802D-8733-44C7-A364-B94135701B44}" type="sibTrans" cxnId="{EEB4BC08-9D20-4AA6-A1B7-D02FA9C5A446}">
      <dgm:prSet/>
      <dgm:spPr/>
      <dgm:t>
        <a:bodyPr/>
        <a:lstStyle/>
        <a:p>
          <a:endParaRPr lang="es-PE" sz="1050"/>
        </a:p>
      </dgm:t>
    </dgm:pt>
    <dgm:pt modelId="{37AF5634-81DD-45CE-9FF7-567FBDF17435}">
      <dgm:prSet phldrT="[Texto]" custT="1"/>
      <dgm:spPr/>
      <dgm:t>
        <a:bodyPr/>
        <a:lstStyle/>
        <a:p>
          <a:r>
            <a:rPr lang="es-PE" sz="1050" dirty="0"/>
            <a:t>Reglas de negocio</a:t>
          </a:r>
        </a:p>
      </dgm:t>
    </dgm:pt>
    <dgm:pt modelId="{AC2D6263-F38F-4E16-868B-C327BB087E19}" type="parTrans" cxnId="{D9812E26-705C-45F2-901A-D0D7A44F8FCC}">
      <dgm:prSet/>
      <dgm:spPr/>
      <dgm:t>
        <a:bodyPr/>
        <a:lstStyle/>
        <a:p>
          <a:endParaRPr lang="es-PE" sz="1050"/>
        </a:p>
      </dgm:t>
    </dgm:pt>
    <dgm:pt modelId="{7AE830CC-BB49-4FF2-BF44-AB0AF17398F7}" type="sibTrans" cxnId="{D9812E26-705C-45F2-901A-D0D7A44F8FCC}">
      <dgm:prSet/>
      <dgm:spPr/>
      <dgm:t>
        <a:bodyPr/>
        <a:lstStyle/>
        <a:p>
          <a:endParaRPr lang="es-PE" sz="1050"/>
        </a:p>
      </dgm:t>
    </dgm:pt>
    <dgm:pt modelId="{2086A852-CBBF-43A4-BB00-4456E4797790}">
      <dgm:prSet phldrT="[Texto]" custT="1"/>
      <dgm:spPr/>
      <dgm:t>
        <a:bodyPr/>
        <a:lstStyle/>
        <a:p>
          <a:r>
            <a:rPr lang="es-PE" sz="1050" dirty="0"/>
            <a:t>Parámetros</a:t>
          </a:r>
        </a:p>
      </dgm:t>
    </dgm:pt>
    <dgm:pt modelId="{10A14A7B-AC40-438A-A676-D1E0C9542259}" type="parTrans" cxnId="{122D85B6-BAF4-4782-8E1D-EEDB8EA19B7E}">
      <dgm:prSet/>
      <dgm:spPr/>
      <dgm:t>
        <a:bodyPr/>
        <a:lstStyle/>
        <a:p>
          <a:endParaRPr lang="es-PE" sz="1050"/>
        </a:p>
      </dgm:t>
    </dgm:pt>
    <dgm:pt modelId="{A96EF137-D44C-450A-9B80-5DAE5B796756}" type="sibTrans" cxnId="{122D85B6-BAF4-4782-8E1D-EEDB8EA19B7E}">
      <dgm:prSet/>
      <dgm:spPr/>
      <dgm:t>
        <a:bodyPr/>
        <a:lstStyle/>
        <a:p>
          <a:endParaRPr lang="es-PE" sz="1050"/>
        </a:p>
      </dgm:t>
    </dgm:pt>
    <dgm:pt modelId="{3EFAADFF-881B-4F94-B8D2-466F1724B228}">
      <dgm:prSet phldrT="[Texto]" custT="1"/>
      <dgm:spPr/>
      <dgm:t>
        <a:bodyPr/>
        <a:lstStyle/>
        <a:p>
          <a:r>
            <a:rPr lang="es-PE" sz="1050" dirty="0"/>
            <a:t>Tipo: Físicas / Virtuales</a:t>
          </a:r>
        </a:p>
      </dgm:t>
    </dgm:pt>
    <dgm:pt modelId="{895561DE-D3E0-4F0D-B1A9-3ED53B204191}" type="parTrans" cxnId="{A041717B-06B2-4DAF-8AAC-B3645F0CA0A7}">
      <dgm:prSet/>
      <dgm:spPr/>
      <dgm:t>
        <a:bodyPr/>
        <a:lstStyle/>
        <a:p>
          <a:endParaRPr lang="es-PE" sz="1050"/>
        </a:p>
      </dgm:t>
    </dgm:pt>
    <dgm:pt modelId="{A39924DE-2D92-477D-8880-75A508C538CC}" type="sibTrans" cxnId="{A041717B-06B2-4DAF-8AAC-B3645F0CA0A7}">
      <dgm:prSet/>
      <dgm:spPr/>
      <dgm:t>
        <a:bodyPr/>
        <a:lstStyle/>
        <a:p>
          <a:endParaRPr lang="es-PE" sz="1050"/>
        </a:p>
      </dgm:t>
    </dgm:pt>
    <dgm:pt modelId="{49989071-B340-40CB-9F26-4AC00653FC00}">
      <dgm:prSet phldrT="[Texto]" custT="1"/>
      <dgm:spPr/>
      <dgm:t>
        <a:bodyPr/>
        <a:lstStyle/>
        <a:p>
          <a:r>
            <a:rPr lang="es-PE" sz="1050" dirty="0"/>
            <a:t>Colas de atención</a:t>
          </a:r>
        </a:p>
      </dgm:t>
    </dgm:pt>
    <dgm:pt modelId="{1D8EACC6-0691-4476-9154-E8F48749F745}" type="parTrans" cxnId="{6286801A-07C8-43C4-B38F-AE8FA7377A07}">
      <dgm:prSet/>
      <dgm:spPr/>
      <dgm:t>
        <a:bodyPr/>
        <a:lstStyle/>
        <a:p>
          <a:endParaRPr lang="es-PE" sz="1050"/>
        </a:p>
      </dgm:t>
    </dgm:pt>
    <dgm:pt modelId="{1329143D-2914-4CF0-BBB0-734ACC1B3F42}" type="sibTrans" cxnId="{6286801A-07C8-43C4-B38F-AE8FA7377A07}">
      <dgm:prSet/>
      <dgm:spPr/>
      <dgm:t>
        <a:bodyPr/>
        <a:lstStyle/>
        <a:p>
          <a:endParaRPr lang="es-PE" sz="1050"/>
        </a:p>
      </dgm:t>
    </dgm:pt>
    <dgm:pt modelId="{12EE0F16-E240-45D7-AEA7-371B0E121740}">
      <dgm:prSet phldrT="[Texto]" custT="1"/>
      <dgm:spPr/>
      <dgm:t>
        <a:bodyPr/>
        <a:lstStyle/>
        <a:p>
          <a:r>
            <a:rPr lang="es-PE" sz="1050" dirty="0"/>
            <a:t>Consumo de Información</a:t>
          </a:r>
        </a:p>
      </dgm:t>
    </dgm:pt>
    <dgm:pt modelId="{9A60E0C8-B060-41E9-9995-827435D899D9}" type="parTrans" cxnId="{5BBB5E19-D33C-47B5-A350-FE1F112891FA}">
      <dgm:prSet/>
      <dgm:spPr/>
      <dgm:t>
        <a:bodyPr/>
        <a:lstStyle/>
        <a:p>
          <a:endParaRPr lang="es-PE" sz="1050"/>
        </a:p>
      </dgm:t>
    </dgm:pt>
    <dgm:pt modelId="{AFEA7635-7DF7-407D-B538-4CFF8CE91E01}" type="sibTrans" cxnId="{5BBB5E19-D33C-47B5-A350-FE1F112891FA}">
      <dgm:prSet/>
      <dgm:spPr/>
      <dgm:t>
        <a:bodyPr/>
        <a:lstStyle/>
        <a:p>
          <a:endParaRPr lang="es-PE" sz="1050"/>
        </a:p>
      </dgm:t>
    </dgm:pt>
    <dgm:pt modelId="{6209F1F7-446F-47BA-93DD-1C8BB5CEC5FB}">
      <dgm:prSet phldrT="[Texto]" custT="1"/>
      <dgm:spPr/>
      <dgm:t>
        <a:bodyPr/>
        <a:lstStyle/>
        <a:p>
          <a:r>
            <a:rPr lang="es-PE" sz="1050" dirty="0"/>
            <a:t>Registro de Solicitudes</a:t>
          </a:r>
        </a:p>
      </dgm:t>
    </dgm:pt>
    <dgm:pt modelId="{95F4BC00-0885-45C8-A19B-512FA349978F}" type="parTrans" cxnId="{8A9E6D67-162B-4F64-991C-84F19171EEF4}">
      <dgm:prSet/>
      <dgm:spPr/>
      <dgm:t>
        <a:bodyPr/>
        <a:lstStyle/>
        <a:p>
          <a:endParaRPr lang="es-PE" sz="1050"/>
        </a:p>
      </dgm:t>
    </dgm:pt>
    <dgm:pt modelId="{20D98678-9C26-4EA8-8913-2E763AAC70FA}" type="sibTrans" cxnId="{8A9E6D67-162B-4F64-991C-84F19171EEF4}">
      <dgm:prSet/>
      <dgm:spPr/>
      <dgm:t>
        <a:bodyPr/>
        <a:lstStyle/>
        <a:p>
          <a:endParaRPr lang="es-PE" sz="1050"/>
        </a:p>
      </dgm:t>
    </dgm:pt>
    <dgm:pt modelId="{06F48DC6-9047-47DB-B090-2976359EA2AD}">
      <dgm:prSet phldrT="[Texto]" custT="1"/>
      <dgm:spPr/>
      <dgm:t>
        <a:bodyPr/>
        <a:lstStyle/>
        <a:p>
          <a:r>
            <a:rPr lang="es-PE" sz="1050" dirty="0"/>
            <a:t>Tipo de Trámite</a:t>
          </a:r>
        </a:p>
      </dgm:t>
    </dgm:pt>
    <dgm:pt modelId="{0395CC68-BA7D-47E1-9E09-4BE891328620}" type="parTrans" cxnId="{C283728C-AF7E-4E62-908C-9FC19C724799}">
      <dgm:prSet/>
      <dgm:spPr/>
      <dgm:t>
        <a:bodyPr/>
        <a:lstStyle/>
        <a:p>
          <a:endParaRPr lang="es-PE" sz="1050"/>
        </a:p>
      </dgm:t>
    </dgm:pt>
    <dgm:pt modelId="{6D9DB0B2-8157-4531-AC62-E00B8AAA5E89}" type="sibTrans" cxnId="{C283728C-AF7E-4E62-908C-9FC19C724799}">
      <dgm:prSet/>
      <dgm:spPr/>
      <dgm:t>
        <a:bodyPr/>
        <a:lstStyle/>
        <a:p>
          <a:endParaRPr lang="es-PE" sz="1050"/>
        </a:p>
      </dgm:t>
    </dgm:pt>
    <dgm:pt modelId="{CB5D7752-BB0C-4476-B149-E9D486693A32}">
      <dgm:prSet phldrT="[Texto]" custT="1"/>
      <dgm:spPr/>
      <dgm:t>
        <a:bodyPr/>
        <a:lstStyle/>
        <a:p>
          <a:r>
            <a:rPr lang="es-PE" sz="1050" dirty="0"/>
            <a:t>Facturación Electrónica</a:t>
          </a:r>
        </a:p>
      </dgm:t>
    </dgm:pt>
    <dgm:pt modelId="{022DAEF4-7092-4F1E-9049-3803198D5CCD}" type="parTrans" cxnId="{6509584C-7DD8-4294-A7F5-E718BA9CA0C2}">
      <dgm:prSet/>
      <dgm:spPr/>
      <dgm:t>
        <a:bodyPr/>
        <a:lstStyle/>
        <a:p>
          <a:endParaRPr lang="es-PE" sz="1050"/>
        </a:p>
      </dgm:t>
    </dgm:pt>
    <dgm:pt modelId="{49676E1E-81BB-46A9-9735-C5347120AEC5}" type="sibTrans" cxnId="{6509584C-7DD8-4294-A7F5-E718BA9CA0C2}">
      <dgm:prSet/>
      <dgm:spPr/>
      <dgm:t>
        <a:bodyPr/>
        <a:lstStyle/>
        <a:p>
          <a:endParaRPr lang="es-PE" sz="1050"/>
        </a:p>
      </dgm:t>
    </dgm:pt>
    <dgm:pt modelId="{B6E31877-7447-4484-A53A-FD5CA370C5D2}">
      <dgm:prSet phldrT="[Texto]" custT="1"/>
      <dgm:spPr/>
      <dgm:t>
        <a:bodyPr/>
        <a:lstStyle/>
        <a:p>
          <a:r>
            <a:rPr lang="es-PE" sz="1050" dirty="0"/>
            <a:t>Lotizado de kits (normales/reclamos)</a:t>
          </a:r>
        </a:p>
      </dgm:t>
    </dgm:pt>
    <dgm:pt modelId="{732A8961-34FF-48DA-8805-D62597C7B5B4}" type="parTrans" cxnId="{1E4535DC-BDC7-4580-BF38-0CC290F525B0}">
      <dgm:prSet/>
      <dgm:spPr/>
      <dgm:t>
        <a:bodyPr/>
        <a:lstStyle/>
        <a:p>
          <a:endParaRPr lang="es-PE" sz="1050"/>
        </a:p>
      </dgm:t>
    </dgm:pt>
    <dgm:pt modelId="{B2C57F78-FAB5-430A-8A39-F6E5FC3DD054}" type="sibTrans" cxnId="{1E4535DC-BDC7-4580-BF38-0CC290F525B0}">
      <dgm:prSet/>
      <dgm:spPr/>
      <dgm:t>
        <a:bodyPr/>
        <a:lstStyle/>
        <a:p>
          <a:endParaRPr lang="es-PE" sz="1050"/>
        </a:p>
      </dgm:t>
    </dgm:pt>
    <dgm:pt modelId="{BFB16408-5ADD-42B2-B8C1-F85C259EFAF2}">
      <dgm:prSet phldrT="[Texto]" custT="1"/>
      <dgm:spPr/>
      <dgm:t>
        <a:bodyPr/>
        <a:lstStyle/>
        <a:p>
          <a:r>
            <a:rPr lang="es-PE" sz="1050" dirty="0"/>
            <a:t>Consola de Planificación productiva</a:t>
          </a:r>
        </a:p>
      </dgm:t>
    </dgm:pt>
    <dgm:pt modelId="{6B34B06B-3B49-4B1C-8E9C-41E5B42D9D12}" type="parTrans" cxnId="{630F75A0-8B46-467B-9411-55CC464F2C22}">
      <dgm:prSet/>
      <dgm:spPr/>
      <dgm:t>
        <a:bodyPr/>
        <a:lstStyle/>
        <a:p>
          <a:endParaRPr lang="es-PE" sz="1050"/>
        </a:p>
      </dgm:t>
    </dgm:pt>
    <dgm:pt modelId="{E32EF85B-F7F8-42CB-A1B2-7038CF1B6234}" type="sibTrans" cxnId="{630F75A0-8B46-467B-9411-55CC464F2C22}">
      <dgm:prSet/>
      <dgm:spPr/>
      <dgm:t>
        <a:bodyPr/>
        <a:lstStyle/>
        <a:p>
          <a:endParaRPr lang="es-PE" sz="1050"/>
        </a:p>
      </dgm:t>
    </dgm:pt>
    <dgm:pt modelId="{8D4CB925-B761-4D7E-B55C-B9B5D545F225}">
      <dgm:prSet phldrT="[Texto]" custT="1"/>
      <dgm:spPr/>
      <dgm:t>
        <a:bodyPr/>
        <a:lstStyle/>
        <a:p>
          <a:r>
            <a:rPr lang="es-PE" sz="1050" dirty="0"/>
            <a:t>Agrupación de lotes (despacho)</a:t>
          </a:r>
        </a:p>
      </dgm:t>
    </dgm:pt>
    <dgm:pt modelId="{848FAE78-0AA8-4462-9517-8495571848FD}" type="parTrans" cxnId="{D48C1204-D030-4D13-95CB-8B4445546A10}">
      <dgm:prSet/>
      <dgm:spPr/>
      <dgm:t>
        <a:bodyPr/>
        <a:lstStyle/>
        <a:p>
          <a:endParaRPr lang="es-PE" sz="1050"/>
        </a:p>
      </dgm:t>
    </dgm:pt>
    <dgm:pt modelId="{FE38B73A-A06F-4CE3-A780-3D9554FA2319}" type="sibTrans" cxnId="{D48C1204-D030-4D13-95CB-8B4445546A10}">
      <dgm:prSet/>
      <dgm:spPr/>
      <dgm:t>
        <a:bodyPr/>
        <a:lstStyle/>
        <a:p>
          <a:endParaRPr lang="es-PE" sz="1050"/>
        </a:p>
      </dgm:t>
    </dgm:pt>
    <dgm:pt modelId="{CEDFF579-111A-4B86-AD7E-DE594018345B}">
      <dgm:prSet phldrT="[Texto]" custT="1"/>
      <dgm:spPr/>
      <dgm:t>
        <a:bodyPr/>
        <a:lstStyle/>
        <a:p>
          <a:r>
            <a:rPr lang="es-PE" sz="1050" dirty="0"/>
            <a:t>Subida de información de Despacho al </a:t>
          </a:r>
          <a:r>
            <a:rPr lang="es-PE" sz="1050" dirty="0" err="1"/>
            <a:t>Datacenter</a:t>
          </a:r>
          <a:endParaRPr lang="es-PE" sz="1050" dirty="0"/>
        </a:p>
      </dgm:t>
    </dgm:pt>
    <dgm:pt modelId="{8BBF6187-0928-423B-B254-35372552E60D}" type="parTrans" cxnId="{7E080207-ABD4-4059-8F6A-E3F304EC05EE}">
      <dgm:prSet/>
      <dgm:spPr/>
      <dgm:t>
        <a:bodyPr/>
        <a:lstStyle/>
        <a:p>
          <a:endParaRPr lang="es-PE" sz="1050"/>
        </a:p>
      </dgm:t>
    </dgm:pt>
    <dgm:pt modelId="{45BEC1C6-FE73-4CC8-8287-6D787CFA371E}" type="sibTrans" cxnId="{7E080207-ABD4-4059-8F6A-E3F304EC05EE}">
      <dgm:prSet/>
      <dgm:spPr/>
      <dgm:t>
        <a:bodyPr/>
        <a:lstStyle/>
        <a:p>
          <a:endParaRPr lang="es-PE" sz="1050"/>
        </a:p>
      </dgm:t>
    </dgm:pt>
    <dgm:pt modelId="{164E5E75-C4ED-4D7D-8FA5-F0CF1B6E3719}">
      <dgm:prSet phldrT="[Texto]" custT="1"/>
      <dgm:spPr/>
      <dgm:t>
        <a:bodyPr/>
        <a:lstStyle/>
        <a:p>
          <a:r>
            <a:rPr lang="es-PE" sz="1050" dirty="0"/>
            <a:t>Recepción física de lotes</a:t>
          </a:r>
        </a:p>
      </dgm:t>
    </dgm:pt>
    <dgm:pt modelId="{F82293D2-D938-4A2C-AEC7-F97359116758}" type="parTrans" cxnId="{F6C0CF9A-EF42-48F0-8046-A2A073461270}">
      <dgm:prSet/>
      <dgm:spPr/>
      <dgm:t>
        <a:bodyPr/>
        <a:lstStyle/>
        <a:p>
          <a:endParaRPr lang="es-PE" sz="1050"/>
        </a:p>
      </dgm:t>
    </dgm:pt>
    <dgm:pt modelId="{40244FFD-8EF0-468F-9C28-CE8EAC9F7B3A}" type="sibTrans" cxnId="{F6C0CF9A-EF42-48F0-8046-A2A073461270}">
      <dgm:prSet/>
      <dgm:spPr/>
      <dgm:t>
        <a:bodyPr/>
        <a:lstStyle/>
        <a:p>
          <a:endParaRPr lang="es-PE" sz="1050"/>
        </a:p>
      </dgm:t>
    </dgm:pt>
    <dgm:pt modelId="{C55BA9DE-4CCE-458E-9671-62FFC4673CBE}">
      <dgm:prSet phldrT="[Texto]" custT="1"/>
      <dgm:spPr/>
      <dgm:t>
        <a:bodyPr/>
        <a:lstStyle/>
        <a:p>
          <a:r>
            <a:rPr lang="es-PE" sz="1050" dirty="0"/>
            <a:t>Recepción sistémica de lotes (Actualiza estados)</a:t>
          </a:r>
        </a:p>
      </dgm:t>
    </dgm:pt>
    <dgm:pt modelId="{0E63D510-2627-420D-A31B-F913C8925644}" type="parTrans" cxnId="{44B2A92F-3E5C-46C1-8E87-D086DF04B87D}">
      <dgm:prSet/>
      <dgm:spPr/>
      <dgm:t>
        <a:bodyPr/>
        <a:lstStyle/>
        <a:p>
          <a:endParaRPr lang="es-PE" sz="1050"/>
        </a:p>
      </dgm:t>
    </dgm:pt>
    <dgm:pt modelId="{848FAFE8-4BB9-4795-961D-DE69903E45A9}" type="sibTrans" cxnId="{44B2A92F-3E5C-46C1-8E87-D086DF04B87D}">
      <dgm:prSet/>
      <dgm:spPr/>
      <dgm:t>
        <a:bodyPr/>
        <a:lstStyle/>
        <a:p>
          <a:endParaRPr lang="es-PE" sz="1050"/>
        </a:p>
      </dgm:t>
    </dgm:pt>
    <dgm:pt modelId="{C1D0EF8C-7C3E-408A-A76F-997B0F9E8B2E}">
      <dgm:prSet phldrT="[Texto]" custT="1"/>
      <dgm:spPr/>
      <dgm:t>
        <a:bodyPr/>
        <a:lstStyle/>
        <a:p>
          <a:r>
            <a:rPr lang="es-PE" sz="1050" dirty="0"/>
            <a:t>Mecanismos de Reclamos de Recepción</a:t>
          </a:r>
        </a:p>
      </dgm:t>
    </dgm:pt>
    <dgm:pt modelId="{ED407601-20FE-4244-BD4C-2CAE076639B1}" type="parTrans" cxnId="{A8AA3733-FA65-4BB1-9DDE-962DB223BB26}">
      <dgm:prSet/>
      <dgm:spPr/>
      <dgm:t>
        <a:bodyPr/>
        <a:lstStyle/>
        <a:p>
          <a:endParaRPr lang="es-PE" sz="1050"/>
        </a:p>
      </dgm:t>
    </dgm:pt>
    <dgm:pt modelId="{C11B84FC-3EC9-4488-8150-3E896D2A1EC5}" type="sibTrans" cxnId="{A8AA3733-FA65-4BB1-9DDE-962DB223BB26}">
      <dgm:prSet/>
      <dgm:spPr/>
      <dgm:t>
        <a:bodyPr/>
        <a:lstStyle/>
        <a:p>
          <a:endParaRPr lang="es-PE" sz="1050"/>
        </a:p>
      </dgm:t>
    </dgm:pt>
    <dgm:pt modelId="{5CEB2592-2C30-46B9-A805-D263E5D83C19}">
      <dgm:prSet phldrT="[Texto]" custT="1"/>
      <dgm:spPr/>
      <dgm:t>
        <a:bodyPr/>
        <a:lstStyle/>
        <a:p>
          <a:r>
            <a:rPr lang="es-PE" sz="1050" dirty="0"/>
            <a:t>Integración con Almacenes Internos</a:t>
          </a:r>
        </a:p>
      </dgm:t>
    </dgm:pt>
    <dgm:pt modelId="{4091647D-136C-49DF-AB85-C6CEF29F978B}" type="parTrans" cxnId="{770FB29E-F1C4-48C8-B7A3-12461134DCBC}">
      <dgm:prSet/>
      <dgm:spPr/>
      <dgm:t>
        <a:bodyPr/>
        <a:lstStyle/>
        <a:p>
          <a:endParaRPr lang="es-PE" sz="1050"/>
        </a:p>
      </dgm:t>
    </dgm:pt>
    <dgm:pt modelId="{3ED905B2-5698-4B8C-97E2-58A4721AAAC7}" type="sibTrans" cxnId="{770FB29E-F1C4-48C8-B7A3-12461134DCBC}">
      <dgm:prSet/>
      <dgm:spPr/>
      <dgm:t>
        <a:bodyPr/>
        <a:lstStyle/>
        <a:p>
          <a:endParaRPr lang="es-PE" sz="1050"/>
        </a:p>
      </dgm:t>
    </dgm:pt>
    <dgm:pt modelId="{1B55E286-1CC0-4826-9DB1-F61F307AC7AA}">
      <dgm:prSet custT="1"/>
      <dgm:spPr/>
      <dgm:t>
        <a:bodyPr/>
        <a:lstStyle/>
        <a:p>
          <a:r>
            <a:rPr lang="es-PE" sz="1050" dirty="0"/>
            <a:t>Tablas Maestras</a:t>
          </a:r>
        </a:p>
      </dgm:t>
    </dgm:pt>
    <dgm:pt modelId="{430FF1FB-2C27-4FE7-B9DC-76CA6D3BEF53}" type="parTrans" cxnId="{E087AF90-B95C-4747-8989-8C0269BDD729}">
      <dgm:prSet/>
      <dgm:spPr/>
      <dgm:t>
        <a:bodyPr/>
        <a:lstStyle/>
        <a:p>
          <a:endParaRPr lang="es-PE" sz="1050"/>
        </a:p>
      </dgm:t>
    </dgm:pt>
    <dgm:pt modelId="{7E34503D-C584-4739-AAC5-9D448ACBAA48}" type="sibTrans" cxnId="{E087AF90-B95C-4747-8989-8C0269BDD729}">
      <dgm:prSet/>
      <dgm:spPr/>
      <dgm:t>
        <a:bodyPr/>
        <a:lstStyle/>
        <a:p>
          <a:endParaRPr lang="es-PE" sz="1050"/>
        </a:p>
      </dgm:t>
    </dgm:pt>
    <dgm:pt modelId="{597FA99E-7BBF-4C82-875E-4577F6242D68}">
      <dgm:prSet custT="1"/>
      <dgm:spPr/>
      <dgm:t>
        <a:bodyPr/>
        <a:lstStyle/>
        <a:p>
          <a:r>
            <a:rPr lang="es-PE" sz="1050" dirty="0"/>
            <a:t>Tabla Parámetro</a:t>
          </a:r>
        </a:p>
      </dgm:t>
    </dgm:pt>
    <dgm:pt modelId="{2CEA41F5-6FE2-48DD-9792-0E8F592F60E1}" type="parTrans" cxnId="{7BBA8B50-0254-4F77-8B22-17B198FEBB9A}">
      <dgm:prSet/>
      <dgm:spPr/>
      <dgm:t>
        <a:bodyPr/>
        <a:lstStyle/>
        <a:p>
          <a:endParaRPr lang="es-PE" sz="1050"/>
        </a:p>
      </dgm:t>
    </dgm:pt>
    <dgm:pt modelId="{D9CA9341-B185-45DA-848D-2CD581824A74}" type="sibTrans" cxnId="{7BBA8B50-0254-4F77-8B22-17B198FEBB9A}">
      <dgm:prSet/>
      <dgm:spPr/>
      <dgm:t>
        <a:bodyPr/>
        <a:lstStyle/>
        <a:p>
          <a:endParaRPr lang="es-PE" sz="1050"/>
        </a:p>
      </dgm:t>
    </dgm:pt>
    <dgm:pt modelId="{2F23DBD6-48D5-47CA-B4A9-3EAB83A75010}">
      <dgm:prSet custT="1"/>
      <dgm:spPr/>
      <dgm:t>
        <a:bodyPr/>
        <a:lstStyle/>
        <a:p>
          <a:r>
            <a:rPr lang="es-PE" sz="1050" dirty="0"/>
            <a:t>Configuraciones globales/locales</a:t>
          </a:r>
        </a:p>
      </dgm:t>
    </dgm:pt>
    <dgm:pt modelId="{ED4679D5-74F8-4A55-A1AE-5C26C8A8C814}" type="parTrans" cxnId="{993669E1-78AA-4F2F-935E-3277F98D5EC8}">
      <dgm:prSet/>
      <dgm:spPr/>
      <dgm:t>
        <a:bodyPr/>
        <a:lstStyle/>
        <a:p>
          <a:endParaRPr lang="es-PE" sz="1050"/>
        </a:p>
      </dgm:t>
    </dgm:pt>
    <dgm:pt modelId="{80DB9B97-94C8-4307-ADE5-95DC94E37CF8}" type="sibTrans" cxnId="{993669E1-78AA-4F2F-935E-3277F98D5EC8}">
      <dgm:prSet/>
      <dgm:spPr/>
      <dgm:t>
        <a:bodyPr/>
        <a:lstStyle/>
        <a:p>
          <a:endParaRPr lang="es-PE" sz="1050"/>
        </a:p>
      </dgm:t>
    </dgm:pt>
    <dgm:pt modelId="{5E0A85FF-3131-4744-950B-B68CFFEF8E24}" type="pres">
      <dgm:prSet presAssocID="{BD295207-F5C6-4175-8CC5-AC7AD2AE4A37}" presName="diagram" presStyleCnt="0">
        <dgm:presLayoutVars>
          <dgm:dir/>
          <dgm:animLvl val="lvl"/>
          <dgm:resizeHandles val="exact"/>
        </dgm:presLayoutVars>
      </dgm:prSet>
      <dgm:spPr/>
    </dgm:pt>
    <dgm:pt modelId="{93AC1FF2-4BD1-46BC-80BF-91DECB3B4F19}" type="pres">
      <dgm:prSet presAssocID="{1462B05C-5676-4414-A9AF-09D48DE920C1}" presName="compNode" presStyleCnt="0"/>
      <dgm:spPr/>
    </dgm:pt>
    <dgm:pt modelId="{FB0346E4-5BD5-414B-A4E1-AC7C0918568F}" type="pres">
      <dgm:prSet presAssocID="{1462B05C-5676-4414-A9AF-09D48DE920C1}" presName="childRect" presStyleLbl="bgAcc1" presStyleIdx="0" presStyleCnt="9">
        <dgm:presLayoutVars>
          <dgm:bulletEnabled val="1"/>
        </dgm:presLayoutVars>
      </dgm:prSet>
      <dgm:spPr/>
    </dgm:pt>
    <dgm:pt modelId="{6059317E-86C5-4CC7-8F2E-6202641C6C13}" type="pres">
      <dgm:prSet presAssocID="{1462B05C-5676-4414-A9AF-09D48DE920C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9EA2D6A-7B1B-4D51-BEA6-381906407E8F}" type="pres">
      <dgm:prSet presAssocID="{1462B05C-5676-4414-A9AF-09D48DE920C1}" presName="parentRect" presStyleLbl="alignNode1" presStyleIdx="0" presStyleCnt="9"/>
      <dgm:spPr/>
    </dgm:pt>
    <dgm:pt modelId="{4A13BFE2-17E2-400E-B068-658DD3966462}" type="pres">
      <dgm:prSet presAssocID="{1462B05C-5676-4414-A9AF-09D48DE920C1}" presName="adorn" presStyleLbl="fgAccFollowNode1" presStyleIdx="0" presStyleCnt="9"/>
      <dgm:spPr/>
    </dgm:pt>
    <dgm:pt modelId="{943D3106-A9D7-496C-8DF0-A7D9F8CD03C6}" type="pres">
      <dgm:prSet presAssocID="{E9EE9D84-0ACF-4E1C-806B-A1123D301B86}" presName="sibTrans" presStyleLbl="sibTrans2D1" presStyleIdx="0" presStyleCnt="0"/>
      <dgm:spPr/>
    </dgm:pt>
    <dgm:pt modelId="{254DA59B-B1C8-4176-8FC0-3747F14B6FC8}" type="pres">
      <dgm:prSet presAssocID="{2E887938-ADA9-4594-BAF1-EC246E20E890}" presName="compNode" presStyleCnt="0"/>
      <dgm:spPr/>
    </dgm:pt>
    <dgm:pt modelId="{0838624B-071A-4D4E-B4FE-36241F761BBE}" type="pres">
      <dgm:prSet presAssocID="{2E887938-ADA9-4594-BAF1-EC246E20E890}" presName="childRect" presStyleLbl="bgAcc1" presStyleIdx="1" presStyleCnt="9">
        <dgm:presLayoutVars>
          <dgm:bulletEnabled val="1"/>
        </dgm:presLayoutVars>
      </dgm:prSet>
      <dgm:spPr/>
    </dgm:pt>
    <dgm:pt modelId="{6DBEF5AB-DEF7-4330-A6FD-16512D592BE9}" type="pres">
      <dgm:prSet presAssocID="{2E887938-ADA9-4594-BAF1-EC246E20E89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741DE00-C4A1-4275-BD71-763745C280A9}" type="pres">
      <dgm:prSet presAssocID="{2E887938-ADA9-4594-BAF1-EC246E20E890}" presName="parentRect" presStyleLbl="alignNode1" presStyleIdx="1" presStyleCnt="9"/>
      <dgm:spPr/>
    </dgm:pt>
    <dgm:pt modelId="{AA3A65B0-A2FC-46C1-BF68-EEC55847CC4F}" type="pres">
      <dgm:prSet presAssocID="{2E887938-ADA9-4594-BAF1-EC246E20E890}" presName="adorn" presStyleLbl="fgAccFollowNode1" presStyleIdx="1" presStyleCnt="9"/>
      <dgm:spPr/>
    </dgm:pt>
    <dgm:pt modelId="{F22C2AA1-B966-4160-86EC-4866BBE27F9E}" type="pres">
      <dgm:prSet presAssocID="{0B771207-0D1F-4371-B864-D5EF38208665}" presName="sibTrans" presStyleLbl="sibTrans2D1" presStyleIdx="0" presStyleCnt="0"/>
      <dgm:spPr/>
    </dgm:pt>
    <dgm:pt modelId="{86D6C2BA-BBDD-4CA3-AC18-938A0D2EF532}" type="pres">
      <dgm:prSet presAssocID="{C01E755B-7798-4486-8D73-981C5EAB7526}" presName="compNode" presStyleCnt="0"/>
      <dgm:spPr/>
    </dgm:pt>
    <dgm:pt modelId="{E5401A91-77B7-4C16-A10B-4E11371F844B}" type="pres">
      <dgm:prSet presAssocID="{C01E755B-7798-4486-8D73-981C5EAB7526}" presName="childRect" presStyleLbl="bgAcc1" presStyleIdx="2" presStyleCnt="9">
        <dgm:presLayoutVars>
          <dgm:bulletEnabled val="1"/>
        </dgm:presLayoutVars>
      </dgm:prSet>
      <dgm:spPr/>
    </dgm:pt>
    <dgm:pt modelId="{7BDBACE2-20B3-472A-B967-500EF1BD6C8F}" type="pres">
      <dgm:prSet presAssocID="{C01E755B-7798-4486-8D73-981C5EAB752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9DB4850-0DAE-4F76-AAB9-94B829870A9A}" type="pres">
      <dgm:prSet presAssocID="{C01E755B-7798-4486-8D73-981C5EAB7526}" presName="parentRect" presStyleLbl="alignNode1" presStyleIdx="2" presStyleCnt="9"/>
      <dgm:spPr/>
    </dgm:pt>
    <dgm:pt modelId="{44938621-F70B-473E-9BB0-A89365F2251A}" type="pres">
      <dgm:prSet presAssocID="{C01E755B-7798-4486-8D73-981C5EAB7526}" presName="adorn" presStyleLbl="fgAccFollowNode1" presStyleIdx="2" presStyleCnt="9"/>
      <dgm:spPr/>
    </dgm:pt>
    <dgm:pt modelId="{D8B96D12-E54B-4E9C-8FC6-C1EAA299C786}" type="pres">
      <dgm:prSet presAssocID="{C8F9226F-D283-4FCC-A5E8-F68E5A8136D7}" presName="sibTrans" presStyleLbl="sibTrans2D1" presStyleIdx="0" presStyleCnt="0"/>
      <dgm:spPr/>
    </dgm:pt>
    <dgm:pt modelId="{47C94748-555F-4516-9B01-58072D0DC7CD}" type="pres">
      <dgm:prSet presAssocID="{DBED6879-5411-48BB-A782-F5BA124CF08D}" presName="compNode" presStyleCnt="0"/>
      <dgm:spPr/>
    </dgm:pt>
    <dgm:pt modelId="{6E3D8216-8924-4F85-90B2-A27D81FA7618}" type="pres">
      <dgm:prSet presAssocID="{DBED6879-5411-48BB-A782-F5BA124CF08D}" presName="childRect" presStyleLbl="bgAcc1" presStyleIdx="3" presStyleCnt="9">
        <dgm:presLayoutVars>
          <dgm:bulletEnabled val="1"/>
        </dgm:presLayoutVars>
      </dgm:prSet>
      <dgm:spPr/>
    </dgm:pt>
    <dgm:pt modelId="{1DAFFF05-6988-4057-87B2-59ECCD5A1E57}" type="pres">
      <dgm:prSet presAssocID="{DBED6879-5411-48BB-A782-F5BA124CF08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8B43257-7A4B-4FE1-9E99-0A7BA74D3F96}" type="pres">
      <dgm:prSet presAssocID="{DBED6879-5411-48BB-A782-F5BA124CF08D}" presName="parentRect" presStyleLbl="alignNode1" presStyleIdx="3" presStyleCnt="9"/>
      <dgm:spPr/>
    </dgm:pt>
    <dgm:pt modelId="{D16B45CD-3AD5-4461-8377-386B0231C03F}" type="pres">
      <dgm:prSet presAssocID="{DBED6879-5411-48BB-A782-F5BA124CF08D}" presName="adorn" presStyleLbl="fgAccFollowNode1" presStyleIdx="3" presStyleCnt="9"/>
      <dgm:spPr/>
    </dgm:pt>
    <dgm:pt modelId="{C11F2295-2048-4A2A-9C98-42E949B9B7AC}" type="pres">
      <dgm:prSet presAssocID="{976CAD3C-F7D6-48AB-A8CE-E153F32B2701}" presName="sibTrans" presStyleLbl="sibTrans2D1" presStyleIdx="0" presStyleCnt="0"/>
      <dgm:spPr/>
    </dgm:pt>
    <dgm:pt modelId="{0389A34B-93C8-41AD-BD25-289A117A6417}" type="pres">
      <dgm:prSet presAssocID="{F10E49E9-3204-4A49-8F5B-9BF496494091}" presName="compNode" presStyleCnt="0"/>
      <dgm:spPr/>
    </dgm:pt>
    <dgm:pt modelId="{16B95106-A97A-41FE-A685-4AAAD655AD50}" type="pres">
      <dgm:prSet presAssocID="{F10E49E9-3204-4A49-8F5B-9BF496494091}" presName="childRect" presStyleLbl="bgAcc1" presStyleIdx="4" presStyleCnt="9">
        <dgm:presLayoutVars>
          <dgm:bulletEnabled val="1"/>
        </dgm:presLayoutVars>
      </dgm:prSet>
      <dgm:spPr/>
    </dgm:pt>
    <dgm:pt modelId="{1F5F91D9-382D-40FC-A48B-89720D104DF3}" type="pres">
      <dgm:prSet presAssocID="{F10E49E9-3204-4A49-8F5B-9BF4964940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141C75D-4D04-4D9B-83B3-A041741D04CA}" type="pres">
      <dgm:prSet presAssocID="{F10E49E9-3204-4A49-8F5B-9BF496494091}" presName="parentRect" presStyleLbl="alignNode1" presStyleIdx="4" presStyleCnt="9"/>
      <dgm:spPr/>
    </dgm:pt>
    <dgm:pt modelId="{727B58BF-DC7A-44CB-95D1-9B82DDF1E5C3}" type="pres">
      <dgm:prSet presAssocID="{F10E49E9-3204-4A49-8F5B-9BF496494091}" presName="adorn" presStyleLbl="fgAccFollowNode1" presStyleIdx="4" presStyleCnt="9"/>
      <dgm:spPr/>
    </dgm:pt>
    <dgm:pt modelId="{2F419541-FE97-4188-8E0D-B87C05F254B4}" type="pres">
      <dgm:prSet presAssocID="{79D7D002-C873-4DE0-AAD4-ACC51A8583BD}" presName="sibTrans" presStyleLbl="sibTrans2D1" presStyleIdx="0" presStyleCnt="0"/>
      <dgm:spPr/>
    </dgm:pt>
    <dgm:pt modelId="{33C2C7B0-8A74-4B88-9F6E-AEA7B24DC684}" type="pres">
      <dgm:prSet presAssocID="{4A039866-35B3-4D32-8A24-240802C3856F}" presName="compNode" presStyleCnt="0"/>
      <dgm:spPr/>
    </dgm:pt>
    <dgm:pt modelId="{8A0CF22D-566C-4C28-91DA-A1A74EAFA2E2}" type="pres">
      <dgm:prSet presAssocID="{4A039866-35B3-4D32-8A24-240802C3856F}" presName="childRect" presStyleLbl="bgAcc1" presStyleIdx="5" presStyleCnt="9">
        <dgm:presLayoutVars>
          <dgm:bulletEnabled val="1"/>
        </dgm:presLayoutVars>
      </dgm:prSet>
      <dgm:spPr/>
    </dgm:pt>
    <dgm:pt modelId="{BFA86E56-8EB6-4E70-A1E6-6DA9113FE54F}" type="pres">
      <dgm:prSet presAssocID="{4A039866-35B3-4D32-8A24-240802C3856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3BA1D5F-B33B-4EEF-8DAC-7347F9A2548A}" type="pres">
      <dgm:prSet presAssocID="{4A039866-35B3-4D32-8A24-240802C3856F}" presName="parentRect" presStyleLbl="alignNode1" presStyleIdx="5" presStyleCnt="9"/>
      <dgm:spPr/>
    </dgm:pt>
    <dgm:pt modelId="{86FCC186-78A1-48F0-B5DC-AC490120B4EF}" type="pres">
      <dgm:prSet presAssocID="{4A039866-35B3-4D32-8A24-240802C3856F}" presName="adorn" presStyleLbl="fgAccFollowNode1" presStyleIdx="5" presStyleCnt="9"/>
      <dgm:spPr/>
    </dgm:pt>
    <dgm:pt modelId="{A174EB24-25FF-441E-834B-A853AA722F1C}" type="pres">
      <dgm:prSet presAssocID="{306A6DC6-6CE1-4AF1-9D27-E1E498778FF5}" presName="sibTrans" presStyleLbl="sibTrans2D1" presStyleIdx="0" presStyleCnt="0"/>
      <dgm:spPr/>
    </dgm:pt>
    <dgm:pt modelId="{F0032D20-5AEC-4DBC-87D6-3874EF9C61F0}" type="pres">
      <dgm:prSet presAssocID="{E3DA6809-B8E6-4B8F-9719-B763C7005D3C}" presName="compNode" presStyleCnt="0"/>
      <dgm:spPr/>
    </dgm:pt>
    <dgm:pt modelId="{8CAEC66A-0643-435D-9095-43E052DE282F}" type="pres">
      <dgm:prSet presAssocID="{E3DA6809-B8E6-4B8F-9719-B763C7005D3C}" presName="childRect" presStyleLbl="bgAcc1" presStyleIdx="6" presStyleCnt="9">
        <dgm:presLayoutVars>
          <dgm:bulletEnabled val="1"/>
        </dgm:presLayoutVars>
      </dgm:prSet>
      <dgm:spPr/>
    </dgm:pt>
    <dgm:pt modelId="{5EC0B284-C645-4FA0-91BD-1A9E759AE648}" type="pres">
      <dgm:prSet presAssocID="{E3DA6809-B8E6-4B8F-9719-B763C7005D3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A1E22C6-F529-4012-ABE3-BE0B641FC55A}" type="pres">
      <dgm:prSet presAssocID="{E3DA6809-B8E6-4B8F-9719-B763C7005D3C}" presName="parentRect" presStyleLbl="alignNode1" presStyleIdx="6" presStyleCnt="9"/>
      <dgm:spPr/>
    </dgm:pt>
    <dgm:pt modelId="{0C5C6CEE-F0B3-4EC8-89AE-F826472A9A90}" type="pres">
      <dgm:prSet presAssocID="{E3DA6809-B8E6-4B8F-9719-B763C7005D3C}" presName="adorn" presStyleLbl="fgAccFollowNode1" presStyleIdx="6" presStyleCnt="9"/>
      <dgm:spPr/>
    </dgm:pt>
    <dgm:pt modelId="{7EC07C3C-7BAE-4535-98EC-3E90569ACDB7}" type="pres">
      <dgm:prSet presAssocID="{A83DA1B1-2DB8-4797-A36B-01593E067C77}" presName="sibTrans" presStyleLbl="sibTrans2D1" presStyleIdx="0" presStyleCnt="0"/>
      <dgm:spPr/>
    </dgm:pt>
    <dgm:pt modelId="{CB4DF4EE-9E88-4BCB-8C10-7EC9919FC424}" type="pres">
      <dgm:prSet presAssocID="{C7D648FB-A38F-4DD5-A27B-0F8826415606}" presName="compNode" presStyleCnt="0"/>
      <dgm:spPr/>
    </dgm:pt>
    <dgm:pt modelId="{FF248ABF-C164-4D3D-B516-82ECB8B83F4E}" type="pres">
      <dgm:prSet presAssocID="{C7D648FB-A38F-4DD5-A27B-0F8826415606}" presName="childRect" presStyleLbl="bgAcc1" presStyleIdx="7" presStyleCnt="9">
        <dgm:presLayoutVars>
          <dgm:bulletEnabled val="1"/>
        </dgm:presLayoutVars>
      </dgm:prSet>
      <dgm:spPr/>
    </dgm:pt>
    <dgm:pt modelId="{10A775AC-F374-486F-8DB6-1E6309E107BD}" type="pres">
      <dgm:prSet presAssocID="{C7D648FB-A38F-4DD5-A27B-0F882641560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5533DF1-044A-44DF-B47D-74B5BF36E514}" type="pres">
      <dgm:prSet presAssocID="{C7D648FB-A38F-4DD5-A27B-0F8826415606}" presName="parentRect" presStyleLbl="alignNode1" presStyleIdx="7" presStyleCnt="9"/>
      <dgm:spPr/>
    </dgm:pt>
    <dgm:pt modelId="{85FD16BD-54DF-435C-8A63-6B182CE092FA}" type="pres">
      <dgm:prSet presAssocID="{C7D648FB-A38F-4DD5-A27B-0F8826415606}" presName="adorn" presStyleLbl="fgAccFollowNode1" presStyleIdx="7" presStyleCnt="9"/>
      <dgm:spPr/>
    </dgm:pt>
    <dgm:pt modelId="{1CD90092-A033-4CB5-B7B7-FE378A368E76}" type="pres">
      <dgm:prSet presAssocID="{24460EE2-3CCA-4790-BA36-1D2FC466B931}" presName="sibTrans" presStyleLbl="sibTrans2D1" presStyleIdx="0" presStyleCnt="0"/>
      <dgm:spPr/>
    </dgm:pt>
    <dgm:pt modelId="{3212CFD5-2CDA-4ED8-B2A1-DB21E1E1F4F1}" type="pres">
      <dgm:prSet presAssocID="{8C110B0F-5CC8-48C8-AE23-CB874FF4A239}" presName="compNode" presStyleCnt="0"/>
      <dgm:spPr/>
    </dgm:pt>
    <dgm:pt modelId="{0ABE4D23-C496-4039-8FB6-BED1D8F85BF0}" type="pres">
      <dgm:prSet presAssocID="{8C110B0F-5CC8-48C8-AE23-CB874FF4A239}" presName="childRect" presStyleLbl="bgAcc1" presStyleIdx="8" presStyleCnt="9">
        <dgm:presLayoutVars>
          <dgm:bulletEnabled val="1"/>
        </dgm:presLayoutVars>
      </dgm:prSet>
      <dgm:spPr/>
    </dgm:pt>
    <dgm:pt modelId="{027A6715-FF7E-44D1-8EEA-DD0172786F78}" type="pres">
      <dgm:prSet presAssocID="{8C110B0F-5CC8-48C8-AE23-CB874FF4A23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D08767F-EBAE-4109-A5F7-27A5C73F9455}" type="pres">
      <dgm:prSet presAssocID="{8C110B0F-5CC8-48C8-AE23-CB874FF4A239}" presName="parentRect" presStyleLbl="alignNode1" presStyleIdx="8" presStyleCnt="9"/>
      <dgm:spPr/>
    </dgm:pt>
    <dgm:pt modelId="{57A84021-65A6-457D-8356-A6ECEBA7FD60}" type="pres">
      <dgm:prSet presAssocID="{8C110B0F-5CC8-48C8-AE23-CB874FF4A239}" presName="adorn" presStyleLbl="fgAccFollowNode1" presStyleIdx="8" presStyleCnt="9"/>
      <dgm:spPr/>
    </dgm:pt>
  </dgm:ptLst>
  <dgm:cxnLst>
    <dgm:cxn modelId="{5BB74B01-2B59-4637-B148-C898267D9E18}" type="presOf" srcId="{DBED6879-5411-48BB-A782-F5BA124CF08D}" destId="{1DAFFF05-6988-4057-87B2-59ECCD5A1E57}" srcOrd="0" destOrd="0" presId="urn:microsoft.com/office/officeart/2005/8/layout/bList2"/>
    <dgm:cxn modelId="{F9E26502-E588-4173-8594-685A5FF1103F}" type="presOf" srcId="{1462B05C-5676-4414-A9AF-09D48DE920C1}" destId="{C9EA2D6A-7B1B-4D51-BEA6-381906407E8F}" srcOrd="1" destOrd="0" presId="urn:microsoft.com/office/officeart/2005/8/layout/bList2"/>
    <dgm:cxn modelId="{D48C1204-D030-4D13-95CB-8B4445546A10}" srcId="{4A039866-35B3-4D32-8A24-240802C3856F}" destId="{8D4CB925-B761-4D7E-B55C-B9B5D545F225}" srcOrd="1" destOrd="0" parTransId="{848FAE78-0AA8-4462-9517-8495571848FD}" sibTransId="{FE38B73A-A06F-4CE3-A780-3D9554FA2319}"/>
    <dgm:cxn modelId="{E5444504-D4AB-4C8C-9E8C-7C570DB07CA9}" type="presOf" srcId="{C1D0EF8C-7C3E-408A-A76F-997B0F9E8B2E}" destId="{8CAEC66A-0643-435D-9095-43E052DE282F}" srcOrd="0" destOrd="2" presId="urn:microsoft.com/office/officeart/2005/8/layout/bList2"/>
    <dgm:cxn modelId="{36F88104-33B8-4881-A06F-7853C2EB8A5D}" type="presOf" srcId="{C7D648FB-A38F-4DD5-A27B-0F8826415606}" destId="{C5533DF1-044A-44DF-B47D-74B5BF36E514}" srcOrd="1" destOrd="0" presId="urn:microsoft.com/office/officeart/2005/8/layout/bList2"/>
    <dgm:cxn modelId="{7E080207-ABD4-4059-8F6A-E3F304EC05EE}" srcId="{4A039866-35B3-4D32-8A24-240802C3856F}" destId="{CEDFF579-111A-4B86-AD7E-DE594018345B}" srcOrd="2" destOrd="0" parTransId="{8BBF6187-0928-423B-B254-35372552E60D}" sibTransId="{45BEC1C6-FE73-4CC8-8287-6D787CFA371E}"/>
    <dgm:cxn modelId="{EEB4BC08-9D20-4AA6-A1B7-D02FA9C5A446}" srcId="{C7D648FB-A38F-4DD5-A27B-0F8826415606}" destId="{099AA840-5365-4BC9-B519-1272204C7BE6}" srcOrd="0" destOrd="0" parTransId="{51222459-896A-45A5-9159-39F7EFDAE27D}" sibTransId="{9BED802D-8733-44C7-A364-B94135701B44}"/>
    <dgm:cxn modelId="{87E3CC09-93A7-4CB0-A2B9-73F9BBE7BFD4}" srcId="{BD295207-F5C6-4175-8CC5-AC7AD2AE4A37}" destId="{8C110B0F-5CC8-48C8-AE23-CB874FF4A239}" srcOrd="8" destOrd="0" parTransId="{8DE79652-B94D-4946-9F6E-368E5F5E101A}" sibTransId="{09B8F628-B946-4BA9-9263-84E4FACA15A0}"/>
    <dgm:cxn modelId="{D950EE09-1196-4301-965E-53184FA7CE9E}" type="presOf" srcId="{5CEB2592-2C30-46B9-A805-D263E5D83C19}" destId="{8CAEC66A-0643-435D-9095-43E052DE282F}" srcOrd="0" destOrd="3" presId="urn:microsoft.com/office/officeart/2005/8/layout/bList2"/>
    <dgm:cxn modelId="{0926550A-997C-4087-958B-D0F1ADDD1E5D}" type="presOf" srcId="{8C110B0F-5CC8-48C8-AE23-CB874FF4A239}" destId="{027A6715-FF7E-44D1-8EEA-DD0172786F78}" srcOrd="0" destOrd="0" presId="urn:microsoft.com/office/officeart/2005/8/layout/bList2"/>
    <dgm:cxn modelId="{C6FA6411-8B0E-4AA1-9829-4BB0FE5A95AD}" type="presOf" srcId="{099AA840-5365-4BC9-B519-1272204C7BE6}" destId="{FF248ABF-C164-4D3D-B516-82ECB8B83F4E}" srcOrd="0" destOrd="0" presId="urn:microsoft.com/office/officeart/2005/8/layout/bList2"/>
    <dgm:cxn modelId="{64ACFF13-6740-42B9-A62A-CFCBB5B1D75B}" type="presOf" srcId="{1B55E286-1CC0-4826-9DB1-F61F307AC7AA}" destId="{0ABE4D23-C496-4039-8FB6-BED1D8F85BF0}" srcOrd="0" destOrd="0" presId="urn:microsoft.com/office/officeart/2005/8/layout/bList2"/>
    <dgm:cxn modelId="{6F075015-4D58-4A20-86E4-0D419CB87CC1}" type="presOf" srcId="{2E887938-ADA9-4594-BAF1-EC246E20E890}" destId="{6DBEF5AB-DEF7-4330-A6FD-16512D592BE9}" srcOrd="0" destOrd="0" presId="urn:microsoft.com/office/officeart/2005/8/layout/bList2"/>
    <dgm:cxn modelId="{12DDBD18-DB9B-4748-A059-E3920EE7F086}" srcId="{DBED6879-5411-48BB-A782-F5BA124CF08D}" destId="{4056EAAD-02D6-405C-BDDB-4B34812E7D7D}" srcOrd="2" destOrd="0" parTransId="{73D8F7C1-96AE-4D82-B963-5C421021AE6B}" sibTransId="{AD1199D4-0262-47FB-9D08-8C981C9D68F3}"/>
    <dgm:cxn modelId="{5BBB5E19-D33C-47B5-A350-FE1F112891FA}" srcId="{C01E755B-7798-4486-8D73-981C5EAB7526}" destId="{12EE0F16-E240-45D7-AEA7-371B0E121740}" srcOrd="0" destOrd="0" parTransId="{9A60E0C8-B060-41E9-9995-827435D899D9}" sibTransId="{AFEA7635-7DF7-407D-B538-4CFF8CE91E01}"/>
    <dgm:cxn modelId="{6286801A-07C8-43C4-B38F-AE8FA7377A07}" srcId="{C7D648FB-A38F-4DD5-A27B-0F8826415606}" destId="{49989071-B340-40CB-9F26-4AC00653FC00}" srcOrd="2" destOrd="0" parTransId="{1D8EACC6-0691-4476-9154-E8F48749F745}" sibTransId="{1329143D-2914-4CF0-BBB0-734ACC1B3F42}"/>
    <dgm:cxn modelId="{8CFB7E1B-B041-4B25-9A12-0EB253537840}" type="presOf" srcId="{12EE0F16-E240-45D7-AEA7-371B0E121740}" destId="{E5401A91-77B7-4C16-A10B-4E11371F844B}" srcOrd="0" destOrd="0" presId="urn:microsoft.com/office/officeart/2005/8/layout/bList2"/>
    <dgm:cxn modelId="{B1F2D91C-577C-4B4C-85FF-73A18E469C59}" type="presOf" srcId="{B0C80AFC-9012-4D04-9F3C-FA8CBC96CC5A}" destId="{16B95106-A97A-41FE-A685-4AAAD655AD50}" srcOrd="0" destOrd="4" presId="urn:microsoft.com/office/officeart/2005/8/layout/bList2"/>
    <dgm:cxn modelId="{B88EDF1C-0301-4BA4-B6DB-26261A84DB6E}" srcId="{2E887938-ADA9-4594-BAF1-EC246E20E890}" destId="{FB5D69C1-EACE-4380-BA03-50A491E27D1B}" srcOrd="1" destOrd="0" parTransId="{37EC9924-66B9-41B8-B82C-012DB0A06A18}" sibTransId="{6A78061D-46B2-4E9B-AF58-D7D241BC39EF}"/>
    <dgm:cxn modelId="{23CE2F1D-798D-472B-8473-BEB2F2DBD407}" type="presOf" srcId="{8DB1E9B4-A6A8-40C0-BB84-0904255AA014}" destId="{16B95106-A97A-41FE-A685-4AAAD655AD50}" srcOrd="0" destOrd="5" presId="urn:microsoft.com/office/officeart/2005/8/layout/bList2"/>
    <dgm:cxn modelId="{F9A8231E-5EBD-426F-890B-B2E2A90F6140}" srcId="{F10E49E9-3204-4A49-8F5B-9BF496494091}" destId="{3F9E0733-1887-497C-B65F-1F20082EB2C3}" srcOrd="3" destOrd="0" parTransId="{787F53C0-78E1-4FC8-8194-E47AA6B8D17C}" sibTransId="{82E391C9-1682-4D7E-BE51-6C9FE0918200}"/>
    <dgm:cxn modelId="{4F7B6224-874B-4908-9D85-434C6B8C9956}" type="presOf" srcId="{C01E755B-7798-4486-8D73-981C5EAB7526}" destId="{19DB4850-0DAE-4F76-AAB9-94B829870A9A}" srcOrd="1" destOrd="0" presId="urn:microsoft.com/office/officeart/2005/8/layout/bList2"/>
    <dgm:cxn modelId="{98C29A25-9A3B-4956-8AC3-56598B7CC808}" type="presOf" srcId="{FB5D69C1-EACE-4380-BA03-50A491E27D1B}" destId="{0838624B-071A-4D4E-B4FE-36241F761BBE}" srcOrd="0" destOrd="1" presId="urn:microsoft.com/office/officeart/2005/8/layout/bList2"/>
    <dgm:cxn modelId="{5FBCAD25-00C8-4B54-8DAB-272FED99F73B}" srcId="{2E887938-ADA9-4594-BAF1-EC246E20E890}" destId="{208926A7-74BB-4862-B70F-E53CB9C0D0D9}" srcOrd="3" destOrd="0" parTransId="{005B879B-BCAC-4B76-A485-1835A88FC43B}" sibTransId="{F42052B3-48BA-4C75-B391-D97BE0DA73C8}"/>
    <dgm:cxn modelId="{500FBE25-AD6B-4190-8754-5EF145312639}" type="presOf" srcId="{E3DA6809-B8E6-4B8F-9719-B763C7005D3C}" destId="{5EC0B284-C645-4FA0-91BD-1A9E759AE648}" srcOrd="0" destOrd="0" presId="urn:microsoft.com/office/officeart/2005/8/layout/bList2"/>
    <dgm:cxn modelId="{D9812E26-705C-45F2-901A-D0D7A44F8FCC}" srcId="{C7D648FB-A38F-4DD5-A27B-0F8826415606}" destId="{37AF5634-81DD-45CE-9FF7-567FBDF17435}" srcOrd="3" destOrd="0" parTransId="{AC2D6263-F38F-4E16-868B-C327BB087E19}" sibTransId="{7AE830CC-BB49-4FF2-BF44-AB0AF17398F7}"/>
    <dgm:cxn modelId="{4E62982A-6CB3-42E2-8E54-1973BAE6CC2C}" srcId="{F10E49E9-3204-4A49-8F5B-9BF496494091}" destId="{01492306-8767-4C35-824B-EEB9EE55FFD0}" srcOrd="6" destOrd="0" parTransId="{B93481B5-DBC8-40A2-902A-98417294111A}" sibTransId="{032EE266-B330-4BA6-BE6F-BD5C3CC90761}"/>
    <dgm:cxn modelId="{2469782C-EC48-4FC3-8D43-9CF3CD438416}" type="presOf" srcId="{C61205E3-CAC1-4C27-AA9E-79A9847BD088}" destId="{FB0346E4-5BD5-414B-A4E1-AC7C0918568F}" srcOrd="0" destOrd="0" presId="urn:microsoft.com/office/officeart/2005/8/layout/bList2"/>
    <dgm:cxn modelId="{44B2A92F-3E5C-46C1-8E87-D086DF04B87D}" srcId="{E3DA6809-B8E6-4B8F-9719-B763C7005D3C}" destId="{C55BA9DE-4CCE-458E-9671-62FFC4673CBE}" srcOrd="1" destOrd="0" parTransId="{0E63D510-2627-420D-A31B-F913C8925644}" sibTransId="{848FAFE8-4BB9-4795-961D-DE69903E45A9}"/>
    <dgm:cxn modelId="{42205931-102A-4A2A-A458-74612684B7F4}" srcId="{2E887938-ADA9-4594-BAF1-EC246E20E890}" destId="{71AD3F67-6D87-40C0-9307-9F41776CF765}" srcOrd="2" destOrd="0" parTransId="{5C9560CE-C2E3-475C-8195-1FB612595F8C}" sibTransId="{5BA53272-93FF-42C5-AC1F-BD30F99ACCC9}"/>
    <dgm:cxn modelId="{A8AA3733-FA65-4BB1-9DDE-962DB223BB26}" srcId="{E3DA6809-B8E6-4B8F-9719-B763C7005D3C}" destId="{C1D0EF8C-7C3E-408A-A76F-997B0F9E8B2E}" srcOrd="2" destOrd="0" parTransId="{ED407601-20FE-4244-BD4C-2CAE076639B1}" sibTransId="{C11B84FC-3EC9-4488-8150-3E896D2A1EC5}"/>
    <dgm:cxn modelId="{0A722536-F3EC-492B-B5D7-FEFD7B783D7A}" type="presOf" srcId="{F10E49E9-3204-4A49-8F5B-9BF496494091}" destId="{1F5F91D9-382D-40FC-A48B-89720D104DF3}" srcOrd="0" destOrd="0" presId="urn:microsoft.com/office/officeart/2005/8/layout/bList2"/>
    <dgm:cxn modelId="{9CBB5237-0718-4D2E-8C16-FA81E2482384}" srcId="{2E887938-ADA9-4594-BAF1-EC246E20E890}" destId="{FCDFB54B-4CD6-496A-8589-2BBD1A62EC69}" srcOrd="0" destOrd="0" parTransId="{A9414679-E5B3-48D6-9D24-0EC2664E2DA3}" sibTransId="{780B563A-C8A3-42D6-BB82-0BE5FFA9DB43}"/>
    <dgm:cxn modelId="{1F42F938-1B74-4D94-A4F3-C06856B1D00D}" srcId="{DBED6879-5411-48BB-A782-F5BA124CF08D}" destId="{EE9E1C11-E877-48C4-9EA4-93A304B18C67}" srcOrd="0" destOrd="0" parTransId="{E944950F-CC5F-43F3-99D0-70A823FBE953}" sibTransId="{BE63E479-3AE1-4679-B0B5-1E7B0F342C21}"/>
    <dgm:cxn modelId="{07F0673B-313C-446E-98B9-1D37F87DEBCF}" type="presOf" srcId="{71AD3F67-6D87-40C0-9307-9F41776CF765}" destId="{0838624B-071A-4D4E-B4FE-36241F761BBE}" srcOrd="0" destOrd="2" presId="urn:microsoft.com/office/officeart/2005/8/layout/bList2"/>
    <dgm:cxn modelId="{892DC23E-8D27-47CD-94D3-50DE477856D0}" type="presOf" srcId="{0B771207-0D1F-4371-B864-D5EF38208665}" destId="{F22C2AA1-B966-4160-86EC-4866BBE27F9E}" srcOrd="0" destOrd="0" presId="urn:microsoft.com/office/officeart/2005/8/layout/bList2"/>
    <dgm:cxn modelId="{D2F5BC40-CBEE-4B8E-82CC-4719B190FC43}" type="presOf" srcId="{A83DA1B1-2DB8-4797-A36B-01593E067C77}" destId="{7EC07C3C-7BAE-4535-98EC-3E90569ACDB7}" srcOrd="0" destOrd="0" presId="urn:microsoft.com/office/officeart/2005/8/layout/bList2"/>
    <dgm:cxn modelId="{55034F5F-ADD6-4A2C-9662-054835450873}" srcId="{F10E49E9-3204-4A49-8F5B-9BF496494091}" destId="{B0C80AFC-9012-4D04-9F3C-FA8CBC96CC5A}" srcOrd="4" destOrd="0" parTransId="{0618CB67-921C-4974-ACC1-3ACEA5D8551F}" sibTransId="{7A106317-718C-4EA0-9D31-C1C73083362C}"/>
    <dgm:cxn modelId="{A38D7841-F396-4EEE-B250-3F676A14AC5E}" srcId="{1462B05C-5676-4414-A9AF-09D48DE920C1}" destId="{E67B8056-A6DC-4C85-98A2-E8F4A9ADF267}" srcOrd="3" destOrd="0" parTransId="{0675A343-9A04-4A73-A893-60AFDBE979E6}" sibTransId="{E27D7167-3212-4577-BF72-C6AF64ADBAC6}"/>
    <dgm:cxn modelId="{5D3F7642-327D-48D0-A711-E0D991B1142E}" type="presOf" srcId="{C55BA9DE-4CCE-458E-9671-62FFC4673CBE}" destId="{8CAEC66A-0643-435D-9095-43E052DE282F}" srcOrd="0" destOrd="1" presId="urn:microsoft.com/office/officeart/2005/8/layout/bList2"/>
    <dgm:cxn modelId="{99163844-0921-4291-9C19-F6C477B95727}" type="presOf" srcId="{597FA99E-7BBF-4C82-875E-4577F6242D68}" destId="{0ABE4D23-C496-4039-8FB6-BED1D8F85BF0}" srcOrd="0" destOrd="1" presId="urn:microsoft.com/office/officeart/2005/8/layout/bList2"/>
    <dgm:cxn modelId="{7ED73C65-7984-4108-8BC0-7BAF21C97DC7}" type="presOf" srcId="{B418035E-FD0D-4E6E-9C94-2312E333F09A}" destId="{FB0346E4-5BD5-414B-A4E1-AC7C0918568F}" srcOrd="0" destOrd="2" presId="urn:microsoft.com/office/officeart/2005/8/layout/bList2"/>
    <dgm:cxn modelId="{4A986065-95F0-4E36-84DE-D3BD98FF8857}" type="presOf" srcId="{4A039866-35B3-4D32-8A24-240802C3856F}" destId="{BFA86E56-8EB6-4E70-A1E6-6DA9113FE54F}" srcOrd="0" destOrd="0" presId="urn:microsoft.com/office/officeart/2005/8/layout/bList2"/>
    <dgm:cxn modelId="{8A9E6D67-162B-4F64-991C-84F19171EEF4}" srcId="{C01E755B-7798-4486-8D73-981C5EAB7526}" destId="{6209F1F7-446F-47BA-93DD-1C8BB5CEC5FB}" srcOrd="1" destOrd="0" parTransId="{95F4BC00-0885-45C8-A19B-512FA349978F}" sibTransId="{20D98678-9C26-4EA8-8913-2E763AAC70FA}"/>
    <dgm:cxn modelId="{AC955468-9CFE-4ED6-B3EE-BB06A1C1A120}" type="presOf" srcId="{1336F582-298A-4AC3-BA6A-FDE9A656B9E9}" destId="{FB0346E4-5BD5-414B-A4E1-AC7C0918568F}" srcOrd="0" destOrd="1" presId="urn:microsoft.com/office/officeart/2005/8/layout/bList2"/>
    <dgm:cxn modelId="{B5E61E4C-353D-4CB1-BFE6-16BA344B3C78}" srcId="{DBED6879-5411-48BB-A782-F5BA124CF08D}" destId="{7687FD78-70B7-4999-ADDA-EB3D0985F34C}" srcOrd="1" destOrd="0" parTransId="{613AC779-E372-4989-9230-27277FB95E47}" sibTransId="{B29F63B8-1375-49D7-BD95-423B05F55ED1}"/>
    <dgm:cxn modelId="{6509584C-7DD8-4294-A7F5-E718BA9CA0C2}" srcId="{C01E755B-7798-4486-8D73-981C5EAB7526}" destId="{CB5D7752-BB0C-4476-B149-E9D486693A32}" srcOrd="3" destOrd="0" parTransId="{022DAEF4-7092-4F1E-9049-3803198D5CCD}" sibTransId="{49676E1E-81BB-46A9-9735-C5347120AEC5}"/>
    <dgm:cxn modelId="{67E6D86C-2653-4A02-B2FB-08B084DC3CE0}" type="presOf" srcId="{B6E31877-7447-4484-A53A-FD5CA370C5D2}" destId="{8A0CF22D-566C-4C28-91DA-A1A74EAFA2E2}" srcOrd="0" destOrd="0" presId="urn:microsoft.com/office/officeart/2005/8/layout/bList2"/>
    <dgm:cxn modelId="{26EE114E-C6DB-47EE-B0F6-A78A81C9CC6E}" type="presOf" srcId="{01492306-8767-4C35-824B-EEB9EE55FFD0}" destId="{16B95106-A97A-41FE-A685-4AAAD655AD50}" srcOrd="0" destOrd="6" presId="urn:microsoft.com/office/officeart/2005/8/layout/bList2"/>
    <dgm:cxn modelId="{7BBA8B50-0254-4F77-8B22-17B198FEBB9A}" srcId="{8C110B0F-5CC8-48C8-AE23-CB874FF4A239}" destId="{597FA99E-7BBF-4C82-875E-4577F6242D68}" srcOrd="1" destOrd="0" parTransId="{2CEA41F5-6FE2-48DD-9792-0E8F592F60E1}" sibTransId="{D9CA9341-B185-45DA-848D-2CD581824A74}"/>
    <dgm:cxn modelId="{549DB151-AD58-4DFA-914A-47BD743A2F3A}" srcId="{1462B05C-5676-4414-A9AF-09D48DE920C1}" destId="{1336F582-298A-4AC3-BA6A-FDE9A656B9E9}" srcOrd="1" destOrd="0" parTransId="{3BC6F643-666E-4B8F-A7F8-0446D53E8F4A}" sibTransId="{089CE2A0-AA53-43DF-81F3-7C74AF21075F}"/>
    <dgm:cxn modelId="{C4421452-B495-4427-AE00-B7C4836AB9DA}" srcId="{BD295207-F5C6-4175-8CC5-AC7AD2AE4A37}" destId="{C7D648FB-A38F-4DD5-A27B-0F8826415606}" srcOrd="7" destOrd="0" parTransId="{3094B17B-C900-4850-8B02-CDE836A6A77C}" sibTransId="{24460EE2-3CCA-4790-BA36-1D2FC466B931}"/>
    <dgm:cxn modelId="{2002A672-D30D-4663-AF83-7A55D7C66846}" type="presOf" srcId="{4056EAAD-02D6-405C-BDDB-4B34812E7D7D}" destId="{6E3D8216-8924-4F85-90B2-A27D81FA7618}" srcOrd="0" destOrd="2" presId="urn:microsoft.com/office/officeart/2005/8/layout/bList2"/>
    <dgm:cxn modelId="{7F1D4674-6F29-4C12-A90C-5EFEA5BFFAA0}" type="presOf" srcId="{FCDFB54B-4CD6-496A-8589-2BBD1A62EC69}" destId="{0838624B-071A-4D4E-B4FE-36241F761BBE}" srcOrd="0" destOrd="0" presId="urn:microsoft.com/office/officeart/2005/8/layout/bList2"/>
    <dgm:cxn modelId="{B4EE8358-13C4-494C-B188-968E150414CE}" type="presOf" srcId="{E9EE9D84-0ACF-4E1C-806B-A1123D301B86}" destId="{943D3106-A9D7-496C-8DF0-A7D9F8CD03C6}" srcOrd="0" destOrd="0" presId="urn:microsoft.com/office/officeart/2005/8/layout/bList2"/>
    <dgm:cxn modelId="{EFEC875A-283D-45B0-8157-FBF9F9656076}" type="presOf" srcId="{79D7D002-C873-4DE0-AAD4-ACC51A8583BD}" destId="{2F419541-FE97-4188-8E0D-B87C05F254B4}" srcOrd="0" destOrd="0" presId="urn:microsoft.com/office/officeart/2005/8/layout/bList2"/>
    <dgm:cxn modelId="{A041717B-06B2-4DAF-8AAC-B3645F0CA0A7}" srcId="{C7D648FB-A38F-4DD5-A27B-0F8826415606}" destId="{3EFAADFF-881B-4F94-B8D2-466F1724B228}" srcOrd="1" destOrd="0" parTransId="{895561DE-D3E0-4F0D-B1A9-3ED53B204191}" sibTransId="{A39924DE-2D92-477D-8880-75A508C538CC}"/>
    <dgm:cxn modelId="{1A80547B-53CB-425C-8106-B69873B21ECA}" type="presOf" srcId="{EE9E1C11-E877-48C4-9EA4-93A304B18C67}" destId="{6E3D8216-8924-4F85-90B2-A27D81FA7618}" srcOrd="0" destOrd="0" presId="urn:microsoft.com/office/officeart/2005/8/layout/bList2"/>
    <dgm:cxn modelId="{F273BA7E-82A5-4FC8-A899-3C90B1D6BED5}" type="presOf" srcId="{1462B05C-5676-4414-A9AF-09D48DE920C1}" destId="{6059317E-86C5-4CC7-8F2E-6202641C6C13}" srcOrd="0" destOrd="0" presId="urn:microsoft.com/office/officeart/2005/8/layout/bList2"/>
    <dgm:cxn modelId="{5AC3FA7F-FD37-47DD-A8CD-3CD46E61F99F}" type="presOf" srcId="{976CAD3C-F7D6-48AB-A8CE-E153F32B2701}" destId="{C11F2295-2048-4A2A-9C98-42E949B9B7AC}" srcOrd="0" destOrd="0" presId="urn:microsoft.com/office/officeart/2005/8/layout/bList2"/>
    <dgm:cxn modelId="{61B21F85-BB41-4577-91C6-D5937ADFC165}" srcId="{1462B05C-5676-4414-A9AF-09D48DE920C1}" destId="{B418035E-FD0D-4E6E-9C94-2312E333F09A}" srcOrd="2" destOrd="0" parTransId="{109043BD-F4FE-462A-8F7F-049D3DECE598}" sibTransId="{B737418F-46BB-475D-A6C1-05611D7D0AC8}"/>
    <dgm:cxn modelId="{C283728C-AF7E-4E62-908C-9FC19C724799}" srcId="{C01E755B-7798-4486-8D73-981C5EAB7526}" destId="{06F48DC6-9047-47DB-B090-2976359EA2AD}" srcOrd="2" destOrd="0" parTransId="{0395CC68-BA7D-47E1-9E09-4BE891328620}" sibTransId="{6D9DB0B2-8157-4531-AC62-E00B8AAA5E89}"/>
    <dgm:cxn modelId="{654C598C-01E0-4F18-9E70-E9BBAA36BF3B}" type="presOf" srcId="{CEDFF579-111A-4B86-AD7E-DE594018345B}" destId="{8A0CF22D-566C-4C28-91DA-A1A74EAFA2E2}" srcOrd="0" destOrd="2" presId="urn:microsoft.com/office/officeart/2005/8/layout/bList2"/>
    <dgm:cxn modelId="{E087AF90-B95C-4747-8989-8C0269BDD729}" srcId="{8C110B0F-5CC8-48C8-AE23-CB874FF4A239}" destId="{1B55E286-1CC0-4826-9DB1-F61F307AC7AA}" srcOrd="0" destOrd="0" parTransId="{430FF1FB-2C27-4FE7-B9DC-76CA6D3BEF53}" sibTransId="{7E34503D-C584-4739-AAC5-9D448ACBAA48}"/>
    <dgm:cxn modelId="{6DE29C92-BDD1-4C8B-9B0B-C82E033E8BA7}" type="presOf" srcId="{E3DA6809-B8E6-4B8F-9719-B763C7005D3C}" destId="{FA1E22C6-F529-4012-ABE3-BE0B641FC55A}" srcOrd="1" destOrd="0" presId="urn:microsoft.com/office/officeart/2005/8/layout/bList2"/>
    <dgm:cxn modelId="{5AB1D195-0D84-4E87-93AF-CC6AFF49ECB0}" type="presOf" srcId="{C1CCCEEE-8A0A-4E22-8A02-3448B782C561}" destId="{16B95106-A97A-41FE-A685-4AAAD655AD50}" srcOrd="0" destOrd="0" presId="urn:microsoft.com/office/officeart/2005/8/layout/bList2"/>
    <dgm:cxn modelId="{5CB17296-D35B-4030-9EFB-BDC482C633CD}" srcId="{BD295207-F5C6-4175-8CC5-AC7AD2AE4A37}" destId="{DBED6879-5411-48BB-A782-F5BA124CF08D}" srcOrd="3" destOrd="0" parTransId="{44734D7F-94DC-49C4-AC4E-2AD788EF11B4}" sibTransId="{976CAD3C-F7D6-48AB-A8CE-E153F32B2701}"/>
    <dgm:cxn modelId="{F6C0CF9A-EF42-48F0-8046-A2A073461270}" srcId="{E3DA6809-B8E6-4B8F-9719-B763C7005D3C}" destId="{164E5E75-C4ED-4D7D-8FA5-F0CF1B6E3719}" srcOrd="0" destOrd="0" parTransId="{F82293D2-D938-4A2C-AEC7-F97359116758}" sibTransId="{40244FFD-8EF0-468F-9C28-CE8EAC9F7B3A}"/>
    <dgm:cxn modelId="{01EB099B-FB12-439A-A38A-6FAA6E790A49}" type="presOf" srcId="{208926A7-74BB-4862-B70F-E53CB9C0D0D9}" destId="{0838624B-071A-4D4E-B4FE-36241F761BBE}" srcOrd="0" destOrd="3" presId="urn:microsoft.com/office/officeart/2005/8/layout/bList2"/>
    <dgm:cxn modelId="{C328589C-1818-4850-8A66-76A87CE6DD7A}" type="presOf" srcId="{06F48DC6-9047-47DB-B090-2976359EA2AD}" destId="{E5401A91-77B7-4C16-A10B-4E11371F844B}" srcOrd="0" destOrd="2" presId="urn:microsoft.com/office/officeart/2005/8/layout/bList2"/>
    <dgm:cxn modelId="{770FB29E-F1C4-48C8-B7A3-12461134DCBC}" srcId="{E3DA6809-B8E6-4B8F-9719-B763C7005D3C}" destId="{5CEB2592-2C30-46B9-A805-D263E5D83C19}" srcOrd="3" destOrd="0" parTransId="{4091647D-136C-49DF-AB85-C6CEF29F978B}" sibTransId="{3ED905B2-5698-4B8C-97E2-58A4721AAAC7}"/>
    <dgm:cxn modelId="{630F75A0-8B46-467B-9411-55CC464F2C22}" srcId="{F10E49E9-3204-4A49-8F5B-9BF496494091}" destId="{BFB16408-5ADD-42B2-B8C1-F85C259EFAF2}" srcOrd="1" destOrd="0" parTransId="{6B34B06B-3B49-4B1C-8E9C-41E5B42D9D12}" sibTransId="{E32EF85B-F7F8-42CB-A1B2-7038CF1B6234}"/>
    <dgm:cxn modelId="{72CBBEA2-E90F-407B-B96C-54C431429838}" srcId="{F10E49E9-3204-4A49-8F5B-9BF496494091}" destId="{C1CCCEEE-8A0A-4E22-8A02-3448B782C561}" srcOrd="0" destOrd="0" parTransId="{FACF25CE-26C6-44D3-AA7B-22CD3234268F}" sibTransId="{0BCC7FD2-7F23-494B-AC3E-BF144BE569CB}"/>
    <dgm:cxn modelId="{D7E6C9A4-00EA-4993-A280-9E4C433B262A}" type="presOf" srcId="{DBED6879-5411-48BB-A782-F5BA124CF08D}" destId="{98B43257-7A4B-4FE1-9E99-0A7BA74D3F96}" srcOrd="1" destOrd="0" presId="urn:microsoft.com/office/officeart/2005/8/layout/bList2"/>
    <dgm:cxn modelId="{410612A5-08E9-42F2-B19D-0D9F06CC4374}" type="presOf" srcId="{8C110B0F-5CC8-48C8-AE23-CB874FF4A239}" destId="{6D08767F-EBAE-4109-A5F7-27A5C73F9455}" srcOrd="1" destOrd="0" presId="urn:microsoft.com/office/officeart/2005/8/layout/bList2"/>
    <dgm:cxn modelId="{96033FA5-1EB5-4B07-B015-64AD0DC1C749}" srcId="{F10E49E9-3204-4A49-8F5B-9BF496494091}" destId="{088E8313-325F-48BA-82AB-80A63B745CCE}" srcOrd="2" destOrd="0" parTransId="{95C5D087-5B0F-485B-9468-6C57FDEFBF8D}" sibTransId="{1EC226B6-E443-44B7-81D5-291AADA085AC}"/>
    <dgm:cxn modelId="{C388F6AB-8E2E-40A5-AAE1-3B2A11626ED9}" type="presOf" srcId="{2086A852-CBBF-43A4-BB00-4456E4797790}" destId="{FF248ABF-C164-4D3D-B516-82ECB8B83F4E}" srcOrd="0" destOrd="4" presId="urn:microsoft.com/office/officeart/2005/8/layout/bList2"/>
    <dgm:cxn modelId="{C0BC3BAD-B464-4929-BC8F-F1777539EFF4}" type="presOf" srcId="{E67B8056-A6DC-4C85-98A2-E8F4A9ADF267}" destId="{FB0346E4-5BD5-414B-A4E1-AC7C0918568F}" srcOrd="0" destOrd="3" presId="urn:microsoft.com/office/officeart/2005/8/layout/bList2"/>
    <dgm:cxn modelId="{BACEF1AE-DEC3-41DC-8F40-954F35EB9A96}" type="presOf" srcId="{C7D648FB-A38F-4DD5-A27B-0F8826415606}" destId="{10A775AC-F374-486F-8DB6-1E6309E107BD}" srcOrd="0" destOrd="0" presId="urn:microsoft.com/office/officeart/2005/8/layout/bList2"/>
    <dgm:cxn modelId="{122D85B6-BAF4-4782-8E1D-EEDB8EA19B7E}" srcId="{C7D648FB-A38F-4DD5-A27B-0F8826415606}" destId="{2086A852-CBBF-43A4-BB00-4456E4797790}" srcOrd="4" destOrd="0" parTransId="{10A14A7B-AC40-438A-A676-D1E0C9542259}" sibTransId="{A96EF137-D44C-450A-9B80-5DAE5B796756}"/>
    <dgm:cxn modelId="{C2B552B7-5BF4-4DD6-8DE9-8D472C9E4E98}" srcId="{1462B05C-5676-4414-A9AF-09D48DE920C1}" destId="{E72DEE12-6DBA-4DD7-968F-B14FFF4BD7A8}" srcOrd="4" destOrd="0" parTransId="{AAE86F16-A485-4F2B-8B49-E9B43D0CD095}" sibTransId="{DC4B7678-63FC-482E-949A-A1AD95BF0798}"/>
    <dgm:cxn modelId="{53F8B6B9-9BFE-4D74-9C22-65B77AA8945E}" srcId="{BD295207-F5C6-4175-8CC5-AC7AD2AE4A37}" destId="{1462B05C-5676-4414-A9AF-09D48DE920C1}" srcOrd="0" destOrd="0" parTransId="{B2CA2FCB-D353-4848-9DE6-9383CCCD5FE5}" sibTransId="{E9EE9D84-0ACF-4E1C-806B-A1123D301B86}"/>
    <dgm:cxn modelId="{6A2429BD-2C3C-4526-A7EC-6768820019F6}" type="presOf" srcId="{C8F9226F-D283-4FCC-A5E8-F68E5A8136D7}" destId="{D8B96D12-E54B-4E9C-8FC6-C1EAA299C786}" srcOrd="0" destOrd="0" presId="urn:microsoft.com/office/officeart/2005/8/layout/bList2"/>
    <dgm:cxn modelId="{E611BDBD-4619-4DD5-B660-9FAA667CA6A1}" type="presOf" srcId="{37AF5634-81DD-45CE-9FF7-567FBDF17435}" destId="{FF248ABF-C164-4D3D-B516-82ECB8B83F4E}" srcOrd="0" destOrd="3" presId="urn:microsoft.com/office/officeart/2005/8/layout/bList2"/>
    <dgm:cxn modelId="{0B58DBBE-D1DF-469D-BB5E-72643CE68EA0}" type="presOf" srcId="{4A039866-35B3-4D32-8A24-240802C3856F}" destId="{53BA1D5F-B33B-4EEF-8DAC-7347F9A2548A}" srcOrd="1" destOrd="0" presId="urn:microsoft.com/office/officeart/2005/8/layout/bList2"/>
    <dgm:cxn modelId="{CB447BC0-578B-416A-AB82-806E1D6ECDBF}" type="presOf" srcId="{C01E755B-7798-4486-8D73-981C5EAB7526}" destId="{7BDBACE2-20B3-472A-B967-500EF1BD6C8F}" srcOrd="0" destOrd="0" presId="urn:microsoft.com/office/officeart/2005/8/layout/bList2"/>
    <dgm:cxn modelId="{B3B856C1-284F-4B9C-A59C-3DE96DAC4F57}" srcId="{BD295207-F5C6-4175-8CC5-AC7AD2AE4A37}" destId="{4A039866-35B3-4D32-8A24-240802C3856F}" srcOrd="5" destOrd="0" parTransId="{42354666-285D-4831-AC25-96FA0DA29C09}" sibTransId="{306A6DC6-6CE1-4AF1-9D27-E1E498778FF5}"/>
    <dgm:cxn modelId="{E248BBC3-A3D0-4BF2-95C3-C89935F44FF9}" type="presOf" srcId="{F10E49E9-3204-4A49-8F5B-9BF496494091}" destId="{E141C75D-4D04-4D9B-83B3-A041741D04CA}" srcOrd="1" destOrd="0" presId="urn:microsoft.com/office/officeart/2005/8/layout/bList2"/>
    <dgm:cxn modelId="{E0FB6DC5-6596-41D4-8B5C-FCCDFBBA5462}" srcId="{BD295207-F5C6-4175-8CC5-AC7AD2AE4A37}" destId="{2E887938-ADA9-4594-BAF1-EC246E20E890}" srcOrd="1" destOrd="0" parTransId="{2FD051FD-2F06-4542-8221-0D6092144A61}" sibTransId="{0B771207-0D1F-4371-B864-D5EF38208665}"/>
    <dgm:cxn modelId="{2E107BC9-27BA-40F6-9637-F28AF305992E}" type="presOf" srcId="{2F23DBD6-48D5-47CA-B4A9-3EAB83A75010}" destId="{0ABE4D23-C496-4039-8FB6-BED1D8F85BF0}" srcOrd="0" destOrd="2" presId="urn:microsoft.com/office/officeart/2005/8/layout/bList2"/>
    <dgm:cxn modelId="{5DC281CB-77BA-4B00-BCC5-E230882BDBB8}" srcId="{BD295207-F5C6-4175-8CC5-AC7AD2AE4A37}" destId="{C01E755B-7798-4486-8D73-981C5EAB7526}" srcOrd="2" destOrd="0" parTransId="{10F2DAE5-F1A6-4815-8672-5D63CEE8901A}" sibTransId="{C8F9226F-D283-4FCC-A5E8-F68E5A8136D7}"/>
    <dgm:cxn modelId="{31577DD2-FED6-42A0-B3BC-B8C13EE488E7}" srcId="{BD295207-F5C6-4175-8CC5-AC7AD2AE4A37}" destId="{F10E49E9-3204-4A49-8F5B-9BF496494091}" srcOrd="4" destOrd="0" parTransId="{554BFE68-9C28-4C74-A776-569381EB766A}" sibTransId="{79D7D002-C873-4DE0-AAD4-ACC51A8583BD}"/>
    <dgm:cxn modelId="{FBB8E3D4-E412-4AF5-B064-A1B8ECB74846}" type="presOf" srcId="{164E5E75-C4ED-4D7D-8FA5-F0CF1B6E3719}" destId="{8CAEC66A-0643-435D-9095-43E052DE282F}" srcOrd="0" destOrd="0" presId="urn:microsoft.com/office/officeart/2005/8/layout/bList2"/>
    <dgm:cxn modelId="{2CB84ED6-A6C7-4B02-91DB-B5C6DADB48E8}" srcId="{BD295207-F5C6-4175-8CC5-AC7AD2AE4A37}" destId="{E3DA6809-B8E6-4B8F-9719-B763C7005D3C}" srcOrd="6" destOrd="0" parTransId="{6924B11F-33B9-4B91-89D2-CF148F5C58F7}" sibTransId="{A83DA1B1-2DB8-4797-A36B-01593E067C77}"/>
    <dgm:cxn modelId="{D90CD6D6-9B84-4B27-8DA4-BCBE194E7F86}" type="presOf" srcId="{E72DEE12-6DBA-4DD7-968F-B14FFF4BD7A8}" destId="{FB0346E4-5BD5-414B-A4E1-AC7C0918568F}" srcOrd="0" destOrd="4" presId="urn:microsoft.com/office/officeart/2005/8/layout/bList2"/>
    <dgm:cxn modelId="{7C96EAD7-952B-47F2-B4FD-EA561D1D8A8B}" type="presOf" srcId="{3F9E0733-1887-497C-B65F-1F20082EB2C3}" destId="{16B95106-A97A-41FE-A685-4AAAD655AD50}" srcOrd="0" destOrd="3" presId="urn:microsoft.com/office/officeart/2005/8/layout/bList2"/>
    <dgm:cxn modelId="{F11EE9DA-38F9-4A28-B35C-EA3613453A29}" type="presOf" srcId="{BFB16408-5ADD-42B2-B8C1-F85C259EFAF2}" destId="{16B95106-A97A-41FE-A685-4AAAD655AD50}" srcOrd="0" destOrd="1" presId="urn:microsoft.com/office/officeart/2005/8/layout/bList2"/>
    <dgm:cxn modelId="{1E4535DC-BDC7-4580-BF38-0CC290F525B0}" srcId="{4A039866-35B3-4D32-8A24-240802C3856F}" destId="{B6E31877-7447-4484-A53A-FD5CA370C5D2}" srcOrd="0" destOrd="0" parTransId="{732A8961-34FF-48DA-8805-D62597C7B5B4}" sibTransId="{B2C57F78-FAB5-430A-8A39-F6E5FC3DD054}"/>
    <dgm:cxn modelId="{3D7BC8E0-4B2A-45B1-8DCA-01845EDD5695}" type="presOf" srcId="{3EFAADFF-881B-4F94-B8D2-466F1724B228}" destId="{FF248ABF-C164-4D3D-B516-82ECB8B83F4E}" srcOrd="0" destOrd="1" presId="urn:microsoft.com/office/officeart/2005/8/layout/bList2"/>
    <dgm:cxn modelId="{993669E1-78AA-4F2F-935E-3277F98D5EC8}" srcId="{8C110B0F-5CC8-48C8-AE23-CB874FF4A239}" destId="{2F23DBD6-48D5-47CA-B4A9-3EAB83A75010}" srcOrd="2" destOrd="0" parTransId="{ED4679D5-74F8-4A55-A1AE-5C26C8A8C814}" sibTransId="{80DB9B97-94C8-4307-ADE5-95DC94E37CF8}"/>
    <dgm:cxn modelId="{1A61BBE1-BD50-4ABF-9D50-6B042ABA0AFC}" type="presOf" srcId="{49989071-B340-40CB-9F26-4AC00653FC00}" destId="{FF248ABF-C164-4D3D-B516-82ECB8B83F4E}" srcOrd="0" destOrd="2" presId="urn:microsoft.com/office/officeart/2005/8/layout/bList2"/>
    <dgm:cxn modelId="{FFFBE3E2-C9A7-4B1C-8C43-87EBEA4C0421}" type="presOf" srcId="{7687FD78-70B7-4999-ADDA-EB3D0985F34C}" destId="{6E3D8216-8924-4F85-90B2-A27D81FA7618}" srcOrd="0" destOrd="1" presId="urn:microsoft.com/office/officeart/2005/8/layout/bList2"/>
    <dgm:cxn modelId="{325000E6-2F42-4244-A9ED-891F2FBF2B89}" srcId="{1462B05C-5676-4414-A9AF-09D48DE920C1}" destId="{C61205E3-CAC1-4C27-AA9E-79A9847BD088}" srcOrd="0" destOrd="0" parTransId="{F0FD2735-8268-44F3-AF33-B0D21F4908F5}" sibTransId="{9149E8D8-9C45-4AFF-BA7A-CE02CD94CB60}"/>
    <dgm:cxn modelId="{D5BD68E9-E88D-44CB-A5D1-F268F1F3EC5B}" type="presOf" srcId="{088E8313-325F-48BA-82AB-80A63B745CCE}" destId="{16B95106-A97A-41FE-A685-4AAAD655AD50}" srcOrd="0" destOrd="2" presId="urn:microsoft.com/office/officeart/2005/8/layout/bList2"/>
    <dgm:cxn modelId="{12ED54EB-74CF-4D93-88B8-3682155AD2C5}" type="presOf" srcId="{6209F1F7-446F-47BA-93DD-1C8BB5CEC5FB}" destId="{E5401A91-77B7-4C16-A10B-4E11371F844B}" srcOrd="0" destOrd="1" presId="urn:microsoft.com/office/officeart/2005/8/layout/bList2"/>
    <dgm:cxn modelId="{C7D6E8F0-71BC-41DD-A8FF-E7E1F795ED6F}" type="presOf" srcId="{2E887938-ADA9-4594-BAF1-EC246E20E890}" destId="{D741DE00-C4A1-4275-BD71-763745C280A9}" srcOrd="1" destOrd="0" presId="urn:microsoft.com/office/officeart/2005/8/layout/bList2"/>
    <dgm:cxn modelId="{79674EF3-52DD-4F6D-A1A5-0C0450628005}" type="presOf" srcId="{BD295207-F5C6-4175-8CC5-AC7AD2AE4A37}" destId="{5E0A85FF-3131-4744-950B-B68CFFEF8E24}" srcOrd="0" destOrd="0" presId="urn:microsoft.com/office/officeart/2005/8/layout/bList2"/>
    <dgm:cxn modelId="{E0D657FC-2793-44F3-9EE4-2233A435FC6C}" srcId="{F10E49E9-3204-4A49-8F5B-9BF496494091}" destId="{8DB1E9B4-A6A8-40C0-BB84-0904255AA014}" srcOrd="5" destOrd="0" parTransId="{82D0982F-1BCA-483E-B647-E38156E03DAF}" sibTransId="{45641007-35AA-4713-A32D-D2E30035F67D}"/>
    <dgm:cxn modelId="{6FBFDCFC-D42D-46D1-AE79-676F18D3F7DF}" type="presOf" srcId="{24460EE2-3CCA-4790-BA36-1D2FC466B931}" destId="{1CD90092-A033-4CB5-B7B7-FE378A368E76}" srcOrd="0" destOrd="0" presId="urn:microsoft.com/office/officeart/2005/8/layout/bList2"/>
    <dgm:cxn modelId="{18C2D2FD-DDB9-44AB-8A46-BF4BAC4286BE}" type="presOf" srcId="{CB5D7752-BB0C-4476-B149-E9D486693A32}" destId="{E5401A91-77B7-4C16-A10B-4E11371F844B}" srcOrd="0" destOrd="3" presId="urn:microsoft.com/office/officeart/2005/8/layout/bList2"/>
    <dgm:cxn modelId="{74951FFE-6B98-4520-96A2-87C096C7D64E}" type="presOf" srcId="{8D4CB925-B761-4D7E-B55C-B9B5D545F225}" destId="{8A0CF22D-566C-4C28-91DA-A1A74EAFA2E2}" srcOrd="0" destOrd="1" presId="urn:microsoft.com/office/officeart/2005/8/layout/bList2"/>
    <dgm:cxn modelId="{A4B53CFE-1407-429C-943B-60BD5B0B385F}" type="presOf" srcId="{306A6DC6-6CE1-4AF1-9D27-E1E498778FF5}" destId="{A174EB24-25FF-441E-834B-A853AA722F1C}" srcOrd="0" destOrd="0" presId="urn:microsoft.com/office/officeart/2005/8/layout/bList2"/>
    <dgm:cxn modelId="{70EB1D7D-E133-43AF-83EB-EBCE4A64F690}" type="presParOf" srcId="{5E0A85FF-3131-4744-950B-B68CFFEF8E24}" destId="{93AC1FF2-4BD1-46BC-80BF-91DECB3B4F19}" srcOrd="0" destOrd="0" presId="urn:microsoft.com/office/officeart/2005/8/layout/bList2"/>
    <dgm:cxn modelId="{2B96C8DD-20BC-40B6-AFA2-33DE1D96C8A8}" type="presParOf" srcId="{93AC1FF2-4BD1-46BC-80BF-91DECB3B4F19}" destId="{FB0346E4-5BD5-414B-A4E1-AC7C0918568F}" srcOrd="0" destOrd="0" presId="urn:microsoft.com/office/officeart/2005/8/layout/bList2"/>
    <dgm:cxn modelId="{66FECBB4-FF8A-4793-8EAA-C59A623EA976}" type="presParOf" srcId="{93AC1FF2-4BD1-46BC-80BF-91DECB3B4F19}" destId="{6059317E-86C5-4CC7-8F2E-6202641C6C13}" srcOrd="1" destOrd="0" presId="urn:microsoft.com/office/officeart/2005/8/layout/bList2"/>
    <dgm:cxn modelId="{32ADEB9B-4276-4F9C-BC0D-6010A9B192BD}" type="presParOf" srcId="{93AC1FF2-4BD1-46BC-80BF-91DECB3B4F19}" destId="{C9EA2D6A-7B1B-4D51-BEA6-381906407E8F}" srcOrd="2" destOrd="0" presId="urn:microsoft.com/office/officeart/2005/8/layout/bList2"/>
    <dgm:cxn modelId="{352EDBFA-09E0-4D70-B49F-5251E4002EC0}" type="presParOf" srcId="{93AC1FF2-4BD1-46BC-80BF-91DECB3B4F19}" destId="{4A13BFE2-17E2-400E-B068-658DD3966462}" srcOrd="3" destOrd="0" presId="urn:microsoft.com/office/officeart/2005/8/layout/bList2"/>
    <dgm:cxn modelId="{1F35034B-829F-46B6-BEDD-E60D765528D0}" type="presParOf" srcId="{5E0A85FF-3131-4744-950B-B68CFFEF8E24}" destId="{943D3106-A9D7-496C-8DF0-A7D9F8CD03C6}" srcOrd="1" destOrd="0" presId="urn:microsoft.com/office/officeart/2005/8/layout/bList2"/>
    <dgm:cxn modelId="{419FD799-5445-40B1-859A-0C6C4580554E}" type="presParOf" srcId="{5E0A85FF-3131-4744-950B-B68CFFEF8E24}" destId="{254DA59B-B1C8-4176-8FC0-3747F14B6FC8}" srcOrd="2" destOrd="0" presId="urn:microsoft.com/office/officeart/2005/8/layout/bList2"/>
    <dgm:cxn modelId="{003D5A07-F4F2-43C7-B294-7BEBA9ECB53C}" type="presParOf" srcId="{254DA59B-B1C8-4176-8FC0-3747F14B6FC8}" destId="{0838624B-071A-4D4E-B4FE-36241F761BBE}" srcOrd="0" destOrd="0" presId="urn:microsoft.com/office/officeart/2005/8/layout/bList2"/>
    <dgm:cxn modelId="{41270D16-FF2E-4AB0-80A9-E00B95DBD8DD}" type="presParOf" srcId="{254DA59B-B1C8-4176-8FC0-3747F14B6FC8}" destId="{6DBEF5AB-DEF7-4330-A6FD-16512D592BE9}" srcOrd="1" destOrd="0" presId="urn:microsoft.com/office/officeart/2005/8/layout/bList2"/>
    <dgm:cxn modelId="{257E05EC-9238-49EA-876D-E3387EA55197}" type="presParOf" srcId="{254DA59B-B1C8-4176-8FC0-3747F14B6FC8}" destId="{D741DE00-C4A1-4275-BD71-763745C280A9}" srcOrd="2" destOrd="0" presId="urn:microsoft.com/office/officeart/2005/8/layout/bList2"/>
    <dgm:cxn modelId="{4352EF50-C641-4835-B41F-8A694A383EF3}" type="presParOf" srcId="{254DA59B-B1C8-4176-8FC0-3747F14B6FC8}" destId="{AA3A65B0-A2FC-46C1-BF68-EEC55847CC4F}" srcOrd="3" destOrd="0" presId="urn:microsoft.com/office/officeart/2005/8/layout/bList2"/>
    <dgm:cxn modelId="{38F81445-B7F2-4556-B4EA-E32EFA0C9027}" type="presParOf" srcId="{5E0A85FF-3131-4744-950B-B68CFFEF8E24}" destId="{F22C2AA1-B966-4160-86EC-4866BBE27F9E}" srcOrd="3" destOrd="0" presId="urn:microsoft.com/office/officeart/2005/8/layout/bList2"/>
    <dgm:cxn modelId="{D967C227-6145-40BD-9A1E-59F1CD39D7E9}" type="presParOf" srcId="{5E0A85FF-3131-4744-950B-B68CFFEF8E24}" destId="{86D6C2BA-BBDD-4CA3-AC18-938A0D2EF532}" srcOrd="4" destOrd="0" presId="urn:microsoft.com/office/officeart/2005/8/layout/bList2"/>
    <dgm:cxn modelId="{233823A9-BD80-43ED-9E8C-3E9168828C04}" type="presParOf" srcId="{86D6C2BA-BBDD-4CA3-AC18-938A0D2EF532}" destId="{E5401A91-77B7-4C16-A10B-4E11371F844B}" srcOrd="0" destOrd="0" presId="urn:microsoft.com/office/officeart/2005/8/layout/bList2"/>
    <dgm:cxn modelId="{6D07EDC9-CF52-4404-B64D-EA02400B9838}" type="presParOf" srcId="{86D6C2BA-BBDD-4CA3-AC18-938A0D2EF532}" destId="{7BDBACE2-20B3-472A-B967-500EF1BD6C8F}" srcOrd="1" destOrd="0" presId="urn:microsoft.com/office/officeart/2005/8/layout/bList2"/>
    <dgm:cxn modelId="{F97F32EE-2200-41B2-AD60-3FF61FD1C1C9}" type="presParOf" srcId="{86D6C2BA-BBDD-4CA3-AC18-938A0D2EF532}" destId="{19DB4850-0DAE-4F76-AAB9-94B829870A9A}" srcOrd="2" destOrd="0" presId="urn:microsoft.com/office/officeart/2005/8/layout/bList2"/>
    <dgm:cxn modelId="{6CC4F658-3E66-444E-B96A-E86111DEBB32}" type="presParOf" srcId="{86D6C2BA-BBDD-4CA3-AC18-938A0D2EF532}" destId="{44938621-F70B-473E-9BB0-A89365F2251A}" srcOrd="3" destOrd="0" presId="urn:microsoft.com/office/officeart/2005/8/layout/bList2"/>
    <dgm:cxn modelId="{3151656B-2D5F-4FEF-82DA-66274B144EA6}" type="presParOf" srcId="{5E0A85FF-3131-4744-950B-B68CFFEF8E24}" destId="{D8B96D12-E54B-4E9C-8FC6-C1EAA299C786}" srcOrd="5" destOrd="0" presId="urn:microsoft.com/office/officeart/2005/8/layout/bList2"/>
    <dgm:cxn modelId="{AA148E91-2FBB-4008-A9AB-AA7FC0C15470}" type="presParOf" srcId="{5E0A85FF-3131-4744-950B-B68CFFEF8E24}" destId="{47C94748-555F-4516-9B01-58072D0DC7CD}" srcOrd="6" destOrd="0" presId="urn:microsoft.com/office/officeart/2005/8/layout/bList2"/>
    <dgm:cxn modelId="{45E61ADA-28B8-4E49-A3E2-E0921DD95B56}" type="presParOf" srcId="{47C94748-555F-4516-9B01-58072D0DC7CD}" destId="{6E3D8216-8924-4F85-90B2-A27D81FA7618}" srcOrd="0" destOrd="0" presId="urn:microsoft.com/office/officeart/2005/8/layout/bList2"/>
    <dgm:cxn modelId="{CB2574FD-642D-4861-ADF6-89FE24CCF3EE}" type="presParOf" srcId="{47C94748-555F-4516-9B01-58072D0DC7CD}" destId="{1DAFFF05-6988-4057-87B2-59ECCD5A1E57}" srcOrd="1" destOrd="0" presId="urn:microsoft.com/office/officeart/2005/8/layout/bList2"/>
    <dgm:cxn modelId="{DFBBC92D-F991-4BE1-B11B-D9A938B23DE8}" type="presParOf" srcId="{47C94748-555F-4516-9B01-58072D0DC7CD}" destId="{98B43257-7A4B-4FE1-9E99-0A7BA74D3F96}" srcOrd="2" destOrd="0" presId="urn:microsoft.com/office/officeart/2005/8/layout/bList2"/>
    <dgm:cxn modelId="{05B9A4E6-028B-42D5-BE26-3DDD41C61676}" type="presParOf" srcId="{47C94748-555F-4516-9B01-58072D0DC7CD}" destId="{D16B45CD-3AD5-4461-8377-386B0231C03F}" srcOrd="3" destOrd="0" presId="urn:microsoft.com/office/officeart/2005/8/layout/bList2"/>
    <dgm:cxn modelId="{E6297354-37D2-48B8-BF41-AAF7B11DF88D}" type="presParOf" srcId="{5E0A85FF-3131-4744-950B-B68CFFEF8E24}" destId="{C11F2295-2048-4A2A-9C98-42E949B9B7AC}" srcOrd="7" destOrd="0" presId="urn:microsoft.com/office/officeart/2005/8/layout/bList2"/>
    <dgm:cxn modelId="{35BEE978-2FDE-4945-B1B9-1AC186927370}" type="presParOf" srcId="{5E0A85FF-3131-4744-950B-B68CFFEF8E24}" destId="{0389A34B-93C8-41AD-BD25-289A117A6417}" srcOrd="8" destOrd="0" presId="urn:microsoft.com/office/officeart/2005/8/layout/bList2"/>
    <dgm:cxn modelId="{9FD59DFE-5F76-4322-BD51-107BA48A2A8C}" type="presParOf" srcId="{0389A34B-93C8-41AD-BD25-289A117A6417}" destId="{16B95106-A97A-41FE-A685-4AAAD655AD50}" srcOrd="0" destOrd="0" presId="urn:microsoft.com/office/officeart/2005/8/layout/bList2"/>
    <dgm:cxn modelId="{B1F11B0B-F178-4BCC-91A5-E65C5FCB0296}" type="presParOf" srcId="{0389A34B-93C8-41AD-BD25-289A117A6417}" destId="{1F5F91D9-382D-40FC-A48B-89720D104DF3}" srcOrd="1" destOrd="0" presId="urn:microsoft.com/office/officeart/2005/8/layout/bList2"/>
    <dgm:cxn modelId="{6880FED1-8147-47B4-8149-BC3D47F72771}" type="presParOf" srcId="{0389A34B-93C8-41AD-BD25-289A117A6417}" destId="{E141C75D-4D04-4D9B-83B3-A041741D04CA}" srcOrd="2" destOrd="0" presId="urn:microsoft.com/office/officeart/2005/8/layout/bList2"/>
    <dgm:cxn modelId="{278640B8-1B48-4051-BF90-E93BAE26DFD6}" type="presParOf" srcId="{0389A34B-93C8-41AD-BD25-289A117A6417}" destId="{727B58BF-DC7A-44CB-95D1-9B82DDF1E5C3}" srcOrd="3" destOrd="0" presId="urn:microsoft.com/office/officeart/2005/8/layout/bList2"/>
    <dgm:cxn modelId="{EAAAB675-124B-4C50-898F-CAA2BAC62794}" type="presParOf" srcId="{5E0A85FF-3131-4744-950B-B68CFFEF8E24}" destId="{2F419541-FE97-4188-8E0D-B87C05F254B4}" srcOrd="9" destOrd="0" presId="urn:microsoft.com/office/officeart/2005/8/layout/bList2"/>
    <dgm:cxn modelId="{766094A4-DF34-4D99-8DB1-1F1841971AF4}" type="presParOf" srcId="{5E0A85FF-3131-4744-950B-B68CFFEF8E24}" destId="{33C2C7B0-8A74-4B88-9F6E-AEA7B24DC684}" srcOrd="10" destOrd="0" presId="urn:microsoft.com/office/officeart/2005/8/layout/bList2"/>
    <dgm:cxn modelId="{DE512901-13E4-420A-96FA-8046940B3365}" type="presParOf" srcId="{33C2C7B0-8A74-4B88-9F6E-AEA7B24DC684}" destId="{8A0CF22D-566C-4C28-91DA-A1A74EAFA2E2}" srcOrd="0" destOrd="0" presId="urn:microsoft.com/office/officeart/2005/8/layout/bList2"/>
    <dgm:cxn modelId="{7A8F5BC2-F8DA-4144-BA21-C73CBAADBED8}" type="presParOf" srcId="{33C2C7B0-8A74-4B88-9F6E-AEA7B24DC684}" destId="{BFA86E56-8EB6-4E70-A1E6-6DA9113FE54F}" srcOrd="1" destOrd="0" presId="urn:microsoft.com/office/officeart/2005/8/layout/bList2"/>
    <dgm:cxn modelId="{800E3FDD-5A24-49F5-AB1F-460B85AE69D5}" type="presParOf" srcId="{33C2C7B0-8A74-4B88-9F6E-AEA7B24DC684}" destId="{53BA1D5F-B33B-4EEF-8DAC-7347F9A2548A}" srcOrd="2" destOrd="0" presId="urn:microsoft.com/office/officeart/2005/8/layout/bList2"/>
    <dgm:cxn modelId="{4B446435-4410-415F-8781-E2D1C8F6874F}" type="presParOf" srcId="{33C2C7B0-8A74-4B88-9F6E-AEA7B24DC684}" destId="{86FCC186-78A1-48F0-B5DC-AC490120B4EF}" srcOrd="3" destOrd="0" presId="urn:microsoft.com/office/officeart/2005/8/layout/bList2"/>
    <dgm:cxn modelId="{E9B39707-35BA-4E83-974E-20FD16FB41D7}" type="presParOf" srcId="{5E0A85FF-3131-4744-950B-B68CFFEF8E24}" destId="{A174EB24-25FF-441E-834B-A853AA722F1C}" srcOrd="11" destOrd="0" presId="urn:microsoft.com/office/officeart/2005/8/layout/bList2"/>
    <dgm:cxn modelId="{A5DE8D44-B793-4CC4-BB1F-3009B129699F}" type="presParOf" srcId="{5E0A85FF-3131-4744-950B-B68CFFEF8E24}" destId="{F0032D20-5AEC-4DBC-87D6-3874EF9C61F0}" srcOrd="12" destOrd="0" presId="urn:microsoft.com/office/officeart/2005/8/layout/bList2"/>
    <dgm:cxn modelId="{A8C0F7E7-D453-45AF-922F-0C6762A2F058}" type="presParOf" srcId="{F0032D20-5AEC-4DBC-87D6-3874EF9C61F0}" destId="{8CAEC66A-0643-435D-9095-43E052DE282F}" srcOrd="0" destOrd="0" presId="urn:microsoft.com/office/officeart/2005/8/layout/bList2"/>
    <dgm:cxn modelId="{1E41EBB8-369E-4083-966B-197F244FE61B}" type="presParOf" srcId="{F0032D20-5AEC-4DBC-87D6-3874EF9C61F0}" destId="{5EC0B284-C645-4FA0-91BD-1A9E759AE648}" srcOrd="1" destOrd="0" presId="urn:microsoft.com/office/officeart/2005/8/layout/bList2"/>
    <dgm:cxn modelId="{4AEBB553-DD34-467A-B484-BD7F2E6B6D8F}" type="presParOf" srcId="{F0032D20-5AEC-4DBC-87D6-3874EF9C61F0}" destId="{FA1E22C6-F529-4012-ABE3-BE0B641FC55A}" srcOrd="2" destOrd="0" presId="urn:microsoft.com/office/officeart/2005/8/layout/bList2"/>
    <dgm:cxn modelId="{8F17A8A5-01CC-414F-9D6B-47B15AB8EF35}" type="presParOf" srcId="{F0032D20-5AEC-4DBC-87D6-3874EF9C61F0}" destId="{0C5C6CEE-F0B3-4EC8-89AE-F826472A9A90}" srcOrd="3" destOrd="0" presId="urn:microsoft.com/office/officeart/2005/8/layout/bList2"/>
    <dgm:cxn modelId="{FC715F6D-DC9E-4DB6-BF3F-51E728AF9834}" type="presParOf" srcId="{5E0A85FF-3131-4744-950B-B68CFFEF8E24}" destId="{7EC07C3C-7BAE-4535-98EC-3E90569ACDB7}" srcOrd="13" destOrd="0" presId="urn:microsoft.com/office/officeart/2005/8/layout/bList2"/>
    <dgm:cxn modelId="{420A5292-7A0C-4F9A-BFB2-45009E649601}" type="presParOf" srcId="{5E0A85FF-3131-4744-950B-B68CFFEF8E24}" destId="{CB4DF4EE-9E88-4BCB-8C10-7EC9919FC424}" srcOrd="14" destOrd="0" presId="urn:microsoft.com/office/officeart/2005/8/layout/bList2"/>
    <dgm:cxn modelId="{62DA63DC-C21D-4108-A8A9-DBA17AE2B0CE}" type="presParOf" srcId="{CB4DF4EE-9E88-4BCB-8C10-7EC9919FC424}" destId="{FF248ABF-C164-4D3D-B516-82ECB8B83F4E}" srcOrd="0" destOrd="0" presId="urn:microsoft.com/office/officeart/2005/8/layout/bList2"/>
    <dgm:cxn modelId="{CF6F7073-B998-4F32-A03E-2A4253251261}" type="presParOf" srcId="{CB4DF4EE-9E88-4BCB-8C10-7EC9919FC424}" destId="{10A775AC-F374-486F-8DB6-1E6309E107BD}" srcOrd="1" destOrd="0" presId="urn:microsoft.com/office/officeart/2005/8/layout/bList2"/>
    <dgm:cxn modelId="{C43A6180-5B79-4F8D-9BD4-7AFA0BDEC588}" type="presParOf" srcId="{CB4DF4EE-9E88-4BCB-8C10-7EC9919FC424}" destId="{C5533DF1-044A-44DF-B47D-74B5BF36E514}" srcOrd="2" destOrd="0" presId="urn:microsoft.com/office/officeart/2005/8/layout/bList2"/>
    <dgm:cxn modelId="{8022412A-4C8B-4DD0-87BE-21AC858EBE2E}" type="presParOf" srcId="{CB4DF4EE-9E88-4BCB-8C10-7EC9919FC424}" destId="{85FD16BD-54DF-435C-8A63-6B182CE092FA}" srcOrd="3" destOrd="0" presId="urn:microsoft.com/office/officeart/2005/8/layout/bList2"/>
    <dgm:cxn modelId="{2A1BF679-42F6-4646-9796-381755182B37}" type="presParOf" srcId="{5E0A85FF-3131-4744-950B-B68CFFEF8E24}" destId="{1CD90092-A033-4CB5-B7B7-FE378A368E76}" srcOrd="15" destOrd="0" presId="urn:microsoft.com/office/officeart/2005/8/layout/bList2"/>
    <dgm:cxn modelId="{F16F7529-8156-4EAC-B801-148766C7BC6C}" type="presParOf" srcId="{5E0A85FF-3131-4744-950B-B68CFFEF8E24}" destId="{3212CFD5-2CDA-4ED8-B2A1-DB21E1E1F4F1}" srcOrd="16" destOrd="0" presId="urn:microsoft.com/office/officeart/2005/8/layout/bList2"/>
    <dgm:cxn modelId="{267E8FA2-E25B-4223-A911-0819109E7885}" type="presParOf" srcId="{3212CFD5-2CDA-4ED8-B2A1-DB21E1E1F4F1}" destId="{0ABE4D23-C496-4039-8FB6-BED1D8F85BF0}" srcOrd="0" destOrd="0" presId="urn:microsoft.com/office/officeart/2005/8/layout/bList2"/>
    <dgm:cxn modelId="{61510CB4-071A-4DB7-84B0-683790C2CAAF}" type="presParOf" srcId="{3212CFD5-2CDA-4ED8-B2A1-DB21E1E1F4F1}" destId="{027A6715-FF7E-44D1-8EEA-DD0172786F78}" srcOrd="1" destOrd="0" presId="urn:microsoft.com/office/officeart/2005/8/layout/bList2"/>
    <dgm:cxn modelId="{63111103-E247-4C63-8196-A591E2439648}" type="presParOf" srcId="{3212CFD5-2CDA-4ED8-B2A1-DB21E1E1F4F1}" destId="{6D08767F-EBAE-4109-A5F7-27A5C73F9455}" srcOrd="2" destOrd="0" presId="urn:microsoft.com/office/officeart/2005/8/layout/bList2"/>
    <dgm:cxn modelId="{EB2AA451-81CE-4925-8F13-D7F9A7F5DD8E}" type="presParOf" srcId="{3212CFD5-2CDA-4ED8-B2A1-DB21E1E1F4F1}" destId="{57A84021-65A6-457D-8356-A6ECEBA7FD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D499B6-4A55-4AAE-A699-BF937CBA2390}" type="doc">
      <dgm:prSet loTypeId="urn:microsoft.com/office/officeart/2005/8/layout/radial2" loCatId="relationship" qsTypeId="urn:microsoft.com/office/officeart/2005/8/quickstyle/3d6" qsCatId="3D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93FEEDAE-BEB4-4369-B336-E93A55FEA15A}">
      <dgm:prSet phldrT="[Texto]" custT="1"/>
      <dgm:spPr/>
      <dgm:t>
        <a:bodyPr/>
        <a:lstStyle/>
        <a:p>
          <a:r>
            <a:rPr lang="en-CA" sz="1400" noProof="0" dirty="0"/>
            <a:t>Development</a:t>
          </a:r>
        </a:p>
      </dgm:t>
    </dgm:pt>
    <dgm:pt modelId="{2454F6A1-5F5A-479F-86D1-206C579FDAB6}" type="parTrans" cxnId="{FA6E8DFE-0926-4B24-9D4B-15FC8FAD5959}">
      <dgm:prSet/>
      <dgm:spPr/>
      <dgm:t>
        <a:bodyPr/>
        <a:lstStyle/>
        <a:p>
          <a:endParaRPr lang="en-CA" sz="1400" noProof="0" dirty="0"/>
        </a:p>
      </dgm:t>
    </dgm:pt>
    <dgm:pt modelId="{6C7C6893-0CEF-4491-8B9A-7D09A0CB2061}" type="sibTrans" cxnId="{FA6E8DFE-0926-4B24-9D4B-15FC8FAD5959}">
      <dgm:prSet/>
      <dgm:spPr/>
      <dgm:t>
        <a:bodyPr/>
        <a:lstStyle/>
        <a:p>
          <a:endParaRPr lang="en-CA" sz="1400" noProof="0" dirty="0"/>
        </a:p>
      </dgm:t>
    </dgm:pt>
    <dgm:pt modelId="{3F921A3A-7D5D-40D6-91E5-249BD231A758}">
      <dgm:prSet phldrT="[Texto]" custT="1"/>
      <dgm:spPr/>
      <dgm:t>
        <a:bodyPr/>
        <a:lstStyle/>
        <a:p>
          <a:r>
            <a:rPr lang="en-CA" sz="1400" noProof="0" dirty="0"/>
            <a:t>Implementation</a:t>
          </a:r>
        </a:p>
      </dgm:t>
    </dgm:pt>
    <dgm:pt modelId="{24D518DB-38D1-4D11-B570-2B3C052F8836}" type="parTrans" cxnId="{E6909422-0ECD-4B69-890B-8DC540D8F8A9}">
      <dgm:prSet/>
      <dgm:spPr/>
      <dgm:t>
        <a:bodyPr/>
        <a:lstStyle/>
        <a:p>
          <a:endParaRPr lang="en-CA" sz="1400" noProof="0" dirty="0"/>
        </a:p>
      </dgm:t>
    </dgm:pt>
    <dgm:pt modelId="{C5FF2B70-32E1-491D-8F1C-A8642DC1D865}" type="sibTrans" cxnId="{E6909422-0ECD-4B69-890B-8DC540D8F8A9}">
      <dgm:prSet/>
      <dgm:spPr/>
      <dgm:t>
        <a:bodyPr/>
        <a:lstStyle/>
        <a:p>
          <a:endParaRPr lang="en-CA" sz="1400" noProof="0" dirty="0"/>
        </a:p>
      </dgm:t>
    </dgm:pt>
    <dgm:pt modelId="{744CAD10-5C06-4F0C-A4D1-60278B7DDFA8}">
      <dgm:prSet phldrT="[Texto]" custT="1"/>
      <dgm:spPr/>
      <dgm:t>
        <a:bodyPr/>
        <a:lstStyle/>
        <a:p>
          <a:r>
            <a:rPr lang="en-CA" sz="1400" noProof="0" dirty="0"/>
            <a:t>Services Bus</a:t>
          </a:r>
        </a:p>
      </dgm:t>
    </dgm:pt>
    <dgm:pt modelId="{747EC90A-81C9-489F-8DA8-2D70151008E6}" type="parTrans" cxnId="{A9D76089-F2CE-4368-B1DE-320CB46620B9}">
      <dgm:prSet/>
      <dgm:spPr/>
      <dgm:t>
        <a:bodyPr/>
        <a:lstStyle/>
        <a:p>
          <a:endParaRPr lang="en-CA" sz="1400" noProof="0" dirty="0"/>
        </a:p>
      </dgm:t>
    </dgm:pt>
    <dgm:pt modelId="{E547E7DB-1995-499E-B7B2-94FE324B08C5}" type="sibTrans" cxnId="{A9D76089-F2CE-4368-B1DE-320CB46620B9}">
      <dgm:prSet/>
      <dgm:spPr/>
      <dgm:t>
        <a:bodyPr/>
        <a:lstStyle/>
        <a:p>
          <a:endParaRPr lang="en-CA" sz="1400" noProof="0" dirty="0"/>
        </a:p>
      </dgm:t>
    </dgm:pt>
    <dgm:pt modelId="{A247AD23-5F30-479D-9407-34D0D77DF489}">
      <dgm:prSet phldrT="[Texto]" custT="1"/>
      <dgm:spPr/>
      <dgm:t>
        <a:bodyPr/>
        <a:lstStyle/>
        <a:p>
          <a:r>
            <a:rPr lang="en-CA" sz="1400" noProof="0" dirty="0"/>
            <a:t>Configuration</a:t>
          </a:r>
        </a:p>
      </dgm:t>
    </dgm:pt>
    <dgm:pt modelId="{8E977CBC-8588-4DD3-8939-B9C71161DB8B}" type="parTrans" cxnId="{E76B6FB2-29FD-4234-85A1-150D7C3E5952}">
      <dgm:prSet/>
      <dgm:spPr/>
      <dgm:t>
        <a:bodyPr/>
        <a:lstStyle/>
        <a:p>
          <a:endParaRPr lang="en-CA" sz="1400" noProof="0" dirty="0"/>
        </a:p>
      </dgm:t>
    </dgm:pt>
    <dgm:pt modelId="{DF706BEF-E35D-4FB8-80D7-C1206CA33AE6}" type="sibTrans" cxnId="{E76B6FB2-29FD-4234-85A1-150D7C3E5952}">
      <dgm:prSet/>
      <dgm:spPr/>
      <dgm:t>
        <a:bodyPr/>
        <a:lstStyle/>
        <a:p>
          <a:endParaRPr lang="en-CA" sz="1400" noProof="0" dirty="0"/>
        </a:p>
      </dgm:t>
    </dgm:pt>
    <dgm:pt modelId="{8568635B-4A75-4DA2-BB3A-964DB6F4163E}">
      <dgm:prSet phldrT="[Texto]" custT="1"/>
      <dgm:spPr/>
      <dgm:t>
        <a:bodyPr/>
        <a:lstStyle/>
        <a:p>
          <a:r>
            <a:rPr lang="en-CA" sz="1400" noProof="0" dirty="0"/>
            <a:t>Deployment</a:t>
          </a:r>
        </a:p>
      </dgm:t>
    </dgm:pt>
    <dgm:pt modelId="{C47643E4-E664-4C04-AA64-986D5CFFCE73}" type="parTrans" cxnId="{83AA41D5-94B4-4FB2-8A8C-22FF588033F9}">
      <dgm:prSet/>
      <dgm:spPr/>
      <dgm:t>
        <a:bodyPr/>
        <a:lstStyle/>
        <a:p>
          <a:endParaRPr lang="en-CA" sz="1400" noProof="0" dirty="0"/>
        </a:p>
      </dgm:t>
    </dgm:pt>
    <dgm:pt modelId="{2A833296-E600-4386-8750-FFFAE35989EA}" type="sibTrans" cxnId="{83AA41D5-94B4-4FB2-8A8C-22FF588033F9}">
      <dgm:prSet/>
      <dgm:spPr/>
      <dgm:t>
        <a:bodyPr/>
        <a:lstStyle/>
        <a:p>
          <a:endParaRPr lang="en-CA" sz="1400" noProof="0" dirty="0"/>
        </a:p>
      </dgm:t>
    </dgm:pt>
    <dgm:pt modelId="{49243719-A96E-48A0-A068-E24C4FEE35EF}">
      <dgm:prSet phldrT="[Texto]" custT="1"/>
      <dgm:spPr/>
      <dgm:t>
        <a:bodyPr/>
        <a:lstStyle/>
        <a:p>
          <a:r>
            <a:rPr lang="en-CA" sz="1400" noProof="0" dirty="0"/>
            <a:t>Solutions</a:t>
          </a:r>
        </a:p>
      </dgm:t>
    </dgm:pt>
    <dgm:pt modelId="{B3565244-40DD-4735-B0EF-24DF68976FD2}" type="parTrans" cxnId="{2466D314-0AC2-4BD1-ACB7-CC35850378E8}">
      <dgm:prSet/>
      <dgm:spPr/>
      <dgm:t>
        <a:bodyPr/>
        <a:lstStyle/>
        <a:p>
          <a:endParaRPr lang="en-CA" sz="1400" noProof="0" dirty="0"/>
        </a:p>
      </dgm:t>
    </dgm:pt>
    <dgm:pt modelId="{208402E8-7329-41EB-AFD9-1DA287C4B2E4}" type="sibTrans" cxnId="{2466D314-0AC2-4BD1-ACB7-CC35850378E8}">
      <dgm:prSet/>
      <dgm:spPr/>
      <dgm:t>
        <a:bodyPr/>
        <a:lstStyle/>
        <a:p>
          <a:endParaRPr lang="en-CA" sz="1400" noProof="0" dirty="0"/>
        </a:p>
      </dgm:t>
    </dgm:pt>
    <dgm:pt modelId="{B6E8A0D9-3207-4097-B55F-DB2C62A87D82}">
      <dgm:prSet phldrT="[Texto]" custT="1"/>
      <dgm:spPr/>
      <dgm:t>
        <a:bodyPr/>
        <a:lstStyle/>
        <a:p>
          <a:r>
            <a:rPr lang="en-CA" sz="1400" noProof="0" dirty="0"/>
            <a:t>Inhouse ERP</a:t>
          </a:r>
        </a:p>
      </dgm:t>
    </dgm:pt>
    <dgm:pt modelId="{AFED2D11-0F62-4816-9E76-E15A1FB5223B}" type="parTrans" cxnId="{D5E282CF-D94A-4557-80E2-670EE5AFB387}">
      <dgm:prSet/>
      <dgm:spPr/>
      <dgm:t>
        <a:bodyPr/>
        <a:lstStyle/>
        <a:p>
          <a:endParaRPr lang="en-CA" sz="1400" noProof="0" dirty="0"/>
        </a:p>
      </dgm:t>
    </dgm:pt>
    <dgm:pt modelId="{ECD1B62F-1569-443A-BEB5-D6AF8EAA1595}" type="sibTrans" cxnId="{D5E282CF-D94A-4557-80E2-670EE5AFB387}">
      <dgm:prSet/>
      <dgm:spPr/>
      <dgm:t>
        <a:bodyPr/>
        <a:lstStyle/>
        <a:p>
          <a:endParaRPr lang="en-CA" sz="1400" noProof="0" dirty="0"/>
        </a:p>
      </dgm:t>
    </dgm:pt>
    <dgm:pt modelId="{D0B14296-9FAF-44E4-8E3E-7DDDAD68BDF0}">
      <dgm:prSet phldrT="[Texto]" custT="1"/>
      <dgm:spPr/>
      <dgm:t>
        <a:bodyPr/>
        <a:lstStyle/>
        <a:p>
          <a:r>
            <a:rPr lang="en-CA" sz="1400" noProof="0" dirty="0"/>
            <a:t>Platform as Service (PaaS)</a:t>
          </a:r>
        </a:p>
      </dgm:t>
    </dgm:pt>
    <dgm:pt modelId="{28014FCB-AD53-428E-A056-5DB2F5739494}" type="parTrans" cxnId="{941D552C-7C4E-4AD9-8A9B-0D8E8D51CD64}">
      <dgm:prSet/>
      <dgm:spPr/>
      <dgm:t>
        <a:bodyPr/>
        <a:lstStyle/>
        <a:p>
          <a:endParaRPr lang="en-CA" sz="1400" noProof="0" dirty="0"/>
        </a:p>
      </dgm:t>
    </dgm:pt>
    <dgm:pt modelId="{56110A59-A629-4B2B-A70C-AFC84B1C2E5A}" type="sibTrans" cxnId="{941D552C-7C4E-4AD9-8A9B-0D8E8D51CD64}">
      <dgm:prSet/>
      <dgm:spPr/>
      <dgm:t>
        <a:bodyPr/>
        <a:lstStyle/>
        <a:p>
          <a:endParaRPr lang="en-CA" sz="1400" noProof="0" dirty="0"/>
        </a:p>
      </dgm:t>
    </dgm:pt>
    <dgm:pt modelId="{CB5CC8A2-806C-4153-980A-A697246EF473}">
      <dgm:prSet phldrT="[Texto]" custT="1"/>
      <dgm:spPr/>
      <dgm:t>
        <a:bodyPr/>
        <a:lstStyle/>
        <a:p>
          <a:r>
            <a:rPr lang="en-CA" sz="1400" noProof="0" dirty="0"/>
            <a:t>Consulting</a:t>
          </a:r>
        </a:p>
      </dgm:t>
    </dgm:pt>
    <dgm:pt modelId="{CAEEFC7F-7711-46C7-B451-66A5297391C9}" type="sibTrans" cxnId="{5A4E7B1D-0777-4146-A89E-99E1A8FB828B}">
      <dgm:prSet/>
      <dgm:spPr/>
      <dgm:t>
        <a:bodyPr/>
        <a:lstStyle/>
        <a:p>
          <a:endParaRPr lang="en-CA" sz="1400" noProof="0" dirty="0"/>
        </a:p>
      </dgm:t>
    </dgm:pt>
    <dgm:pt modelId="{CC4849B0-4819-4A83-902C-837469236C4D}" type="parTrans" cxnId="{5A4E7B1D-0777-4146-A89E-99E1A8FB828B}">
      <dgm:prSet/>
      <dgm:spPr/>
      <dgm:t>
        <a:bodyPr/>
        <a:lstStyle/>
        <a:p>
          <a:endParaRPr lang="en-CA" sz="1400" noProof="0" dirty="0"/>
        </a:p>
      </dgm:t>
    </dgm:pt>
    <dgm:pt modelId="{74611038-0938-4B91-A0DA-0771FD3329F7}" type="pres">
      <dgm:prSet presAssocID="{51D499B6-4A55-4AAE-A699-BF937CBA239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F9E4873-074B-4FA7-B734-2F30F63F02D9}" type="pres">
      <dgm:prSet presAssocID="{51D499B6-4A55-4AAE-A699-BF937CBA2390}" presName="cycle" presStyleCnt="0"/>
      <dgm:spPr/>
    </dgm:pt>
    <dgm:pt modelId="{ECCC1F5D-D8B8-43E4-B0C5-8ACBE282930C}" type="pres">
      <dgm:prSet presAssocID="{51D499B6-4A55-4AAE-A699-BF937CBA2390}" presName="centerShape" presStyleCnt="0"/>
      <dgm:spPr/>
    </dgm:pt>
    <dgm:pt modelId="{02BD72B5-8819-42E3-BF7F-F48CC0D7D476}" type="pres">
      <dgm:prSet presAssocID="{51D499B6-4A55-4AAE-A699-BF937CBA2390}" presName="connSite" presStyleLbl="node1" presStyleIdx="0" presStyleCnt="4"/>
      <dgm:spPr/>
    </dgm:pt>
    <dgm:pt modelId="{494AA4A0-F37B-4905-82D1-91D99E39AAA3}" type="pres">
      <dgm:prSet presAssocID="{51D499B6-4A55-4AAE-A699-BF937CBA2390}" presName="visible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5EBA4A3C-97D2-418D-AD4A-40EE31F005C2}" type="pres">
      <dgm:prSet presAssocID="{2454F6A1-5F5A-479F-86D1-206C579FDAB6}" presName="Name25" presStyleLbl="parChTrans1D1" presStyleIdx="0" presStyleCnt="3"/>
      <dgm:spPr/>
    </dgm:pt>
    <dgm:pt modelId="{9073D395-2A2D-4780-9A27-13998BA8224E}" type="pres">
      <dgm:prSet presAssocID="{93FEEDAE-BEB4-4369-B336-E93A55FEA15A}" presName="node" presStyleCnt="0"/>
      <dgm:spPr/>
    </dgm:pt>
    <dgm:pt modelId="{876DF2B3-83C8-4601-9B48-FD3110AB11EC}" type="pres">
      <dgm:prSet presAssocID="{93FEEDAE-BEB4-4369-B336-E93A55FEA15A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0EEB3898-73B7-4E52-A295-9FEA9319139A}" type="pres">
      <dgm:prSet presAssocID="{93FEEDAE-BEB4-4369-B336-E93A55FEA15A}" presName="childNode" presStyleLbl="revTx" presStyleIdx="0" presStyleCnt="3">
        <dgm:presLayoutVars>
          <dgm:bulletEnabled val="1"/>
        </dgm:presLayoutVars>
      </dgm:prSet>
      <dgm:spPr/>
    </dgm:pt>
    <dgm:pt modelId="{1D17796D-1520-4DE1-9B67-8FC92CD57E5F}" type="pres">
      <dgm:prSet presAssocID="{747EC90A-81C9-489F-8DA8-2D70151008E6}" presName="Name25" presStyleLbl="parChTrans1D1" presStyleIdx="1" presStyleCnt="3"/>
      <dgm:spPr/>
    </dgm:pt>
    <dgm:pt modelId="{F640277C-A4CC-4A4F-9DCA-E77344FABDAE}" type="pres">
      <dgm:prSet presAssocID="{744CAD10-5C06-4F0C-A4D1-60278B7DDFA8}" presName="node" presStyleCnt="0"/>
      <dgm:spPr/>
    </dgm:pt>
    <dgm:pt modelId="{3D018A91-30F0-4316-82F8-DF9707919E8F}" type="pres">
      <dgm:prSet presAssocID="{744CAD10-5C06-4F0C-A4D1-60278B7DDFA8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85B2F729-BC80-4A4C-A0B9-B387C1458F53}" type="pres">
      <dgm:prSet presAssocID="{744CAD10-5C06-4F0C-A4D1-60278B7DDFA8}" presName="childNode" presStyleLbl="revTx" presStyleIdx="1" presStyleCnt="3">
        <dgm:presLayoutVars>
          <dgm:bulletEnabled val="1"/>
        </dgm:presLayoutVars>
      </dgm:prSet>
      <dgm:spPr/>
    </dgm:pt>
    <dgm:pt modelId="{113BE09D-03FB-4D89-8C2E-9986CDDCA297}" type="pres">
      <dgm:prSet presAssocID="{B3565244-40DD-4735-B0EF-24DF68976FD2}" presName="Name25" presStyleLbl="parChTrans1D1" presStyleIdx="2" presStyleCnt="3"/>
      <dgm:spPr/>
    </dgm:pt>
    <dgm:pt modelId="{EEF9BE51-541D-4ADA-94DD-F96C3E73D9A1}" type="pres">
      <dgm:prSet presAssocID="{49243719-A96E-48A0-A068-E24C4FEE35EF}" presName="node" presStyleCnt="0"/>
      <dgm:spPr/>
    </dgm:pt>
    <dgm:pt modelId="{785F94EA-879F-4A4F-A1DA-54985704C27D}" type="pres">
      <dgm:prSet presAssocID="{49243719-A96E-48A0-A068-E24C4FEE35E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DD7E59C-7B27-48B4-B6E1-1FBAD68042B7}" type="pres">
      <dgm:prSet presAssocID="{49243719-A96E-48A0-A068-E24C4FEE35E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F630301-295C-4B0B-9CB9-4BD2B5C2024C}" type="presOf" srcId="{51D499B6-4A55-4AAE-A699-BF937CBA2390}" destId="{74611038-0938-4B91-A0DA-0771FD3329F7}" srcOrd="0" destOrd="0" presId="urn:microsoft.com/office/officeart/2005/8/layout/radial2"/>
    <dgm:cxn modelId="{8058AE05-E8DB-46DA-A3AC-EADB0F31AB99}" type="presOf" srcId="{93FEEDAE-BEB4-4369-B336-E93A55FEA15A}" destId="{876DF2B3-83C8-4601-9B48-FD3110AB11EC}" srcOrd="0" destOrd="0" presId="urn:microsoft.com/office/officeart/2005/8/layout/radial2"/>
    <dgm:cxn modelId="{2466D314-0AC2-4BD1-ACB7-CC35850378E8}" srcId="{51D499B6-4A55-4AAE-A699-BF937CBA2390}" destId="{49243719-A96E-48A0-A068-E24C4FEE35EF}" srcOrd="2" destOrd="0" parTransId="{B3565244-40DD-4735-B0EF-24DF68976FD2}" sibTransId="{208402E8-7329-41EB-AFD9-1DA287C4B2E4}"/>
    <dgm:cxn modelId="{5A4E7B1D-0777-4146-A89E-99E1A8FB828B}" srcId="{93FEEDAE-BEB4-4369-B336-E93A55FEA15A}" destId="{CB5CC8A2-806C-4153-980A-A697246EF473}" srcOrd="0" destOrd="0" parTransId="{CC4849B0-4819-4A83-902C-837469236C4D}" sibTransId="{CAEEFC7F-7711-46C7-B451-66A5297391C9}"/>
    <dgm:cxn modelId="{E6909422-0ECD-4B69-890B-8DC540D8F8A9}" srcId="{93FEEDAE-BEB4-4369-B336-E93A55FEA15A}" destId="{3F921A3A-7D5D-40D6-91E5-249BD231A758}" srcOrd="1" destOrd="0" parTransId="{24D518DB-38D1-4D11-B570-2B3C052F8836}" sibTransId="{C5FF2B70-32E1-491D-8F1C-A8642DC1D865}"/>
    <dgm:cxn modelId="{42A5A023-BC10-49BF-9E76-4F04BEE14BEC}" type="presOf" srcId="{2454F6A1-5F5A-479F-86D1-206C579FDAB6}" destId="{5EBA4A3C-97D2-418D-AD4A-40EE31F005C2}" srcOrd="0" destOrd="0" presId="urn:microsoft.com/office/officeart/2005/8/layout/radial2"/>
    <dgm:cxn modelId="{820AE824-BA49-432F-A652-AAF1F557C71F}" type="presOf" srcId="{3F921A3A-7D5D-40D6-91E5-249BD231A758}" destId="{0EEB3898-73B7-4E52-A295-9FEA9319139A}" srcOrd="0" destOrd="1" presId="urn:microsoft.com/office/officeart/2005/8/layout/radial2"/>
    <dgm:cxn modelId="{941D552C-7C4E-4AD9-8A9B-0D8E8D51CD64}" srcId="{49243719-A96E-48A0-A068-E24C4FEE35EF}" destId="{D0B14296-9FAF-44E4-8E3E-7DDDAD68BDF0}" srcOrd="1" destOrd="0" parTransId="{28014FCB-AD53-428E-A056-5DB2F5739494}" sibTransId="{56110A59-A629-4B2B-A70C-AFC84B1C2E5A}"/>
    <dgm:cxn modelId="{443F6439-42AA-4AF0-B86F-C89DBA4ABF60}" type="presOf" srcId="{D0B14296-9FAF-44E4-8E3E-7DDDAD68BDF0}" destId="{3DD7E59C-7B27-48B4-B6E1-1FBAD68042B7}" srcOrd="0" destOrd="1" presId="urn:microsoft.com/office/officeart/2005/8/layout/radial2"/>
    <dgm:cxn modelId="{818DDD60-F411-4F21-A507-332B697C33E3}" type="presOf" srcId="{8568635B-4A75-4DA2-BB3A-964DB6F4163E}" destId="{85B2F729-BC80-4A4C-A0B9-B387C1458F53}" srcOrd="0" destOrd="1" presId="urn:microsoft.com/office/officeart/2005/8/layout/radial2"/>
    <dgm:cxn modelId="{4D581041-53C4-443C-9360-CC732C3950EF}" type="presOf" srcId="{744CAD10-5C06-4F0C-A4D1-60278B7DDFA8}" destId="{3D018A91-30F0-4316-82F8-DF9707919E8F}" srcOrd="0" destOrd="0" presId="urn:microsoft.com/office/officeart/2005/8/layout/radial2"/>
    <dgm:cxn modelId="{177B4461-86DE-4BD0-8CC7-D6E328F45F84}" type="presOf" srcId="{49243719-A96E-48A0-A068-E24C4FEE35EF}" destId="{785F94EA-879F-4A4F-A1DA-54985704C27D}" srcOrd="0" destOrd="0" presId="urn:microsoft.com/office/officeart/2005/8/layout/radial2"/>
    <dgm:cxn modelId="{33C60B49-48FF-45D6-84C6-A59F3391FAF5}" type="presOf" srcId="{CB5CC8A2-806C-4153-980A-A697246EF473}" destId="{0EEB3898-73B7-4E52-A295-9FEA9319139A}" srcOrd="0" destOrd="0" presId="urn:microsoft.com/office/officeart/2005/8/layout/radial2"/>
    <dgm:cxn modelId="{30D5D054-5F44-4788-A982-995A16DFA411}" type="presOf" srcId="{B3565244-40DD-4735-B0EF-24DF68976FD2}" destId="{113BE09D-03FB-4D89-8C2E-9986CDDCA297}" srcOrd="0" destOrd="0" presId="urn:microsoft.com/office/officeart/2005/8/layout/radial2"/>
    <dgm:cxn modelId="{A9D76089-F2CE-4368-B1DE-320CB46620B9}" srcId="{51D499B6-4A55-4AAE-A699-BF937CBA2390}" destId="{744CAD10-5C06-4F0C-A4D1-60278B7DDFA8}" srcOrd="1" destOrd="0" parTransId="{747EC90A-81C9-489F-8DA8-2D70151008E6}" sibTransId="{E547E7DB-1995-499E-B7B2-94FE324B08C5}"/>
    <dgm:cxn modelId="{E76B6FB2-29FD-4234-85A1-150D7C3E5952}" srcId="{744CAD10-5C06-4F0C-A4D1-60278B7DDFA8}" destId="{A247AD23-5F30-479D-9407-34D0D77DF489}" srcOrd="0" destOrd="0" parTransId="{8E977CBC-8588-4DD3-8939-B9C71161DB8B}" sibTransId="{DF706BEF-E35D-4FB8-80D7-C1206CA33AE6}"/>
    <dgm:cxn modelId="{117CA7B4-7BCF-4ED4-8C21-33F065711651}" type="presOf" srcId="{B6E8A0D9-3207-4097-B55F-DB2C62A87D82}" destId="{3DD7E59C-7B27-48B4-B6E1-1FBAD68042B7}" srcOrd="0" destOrd="0" presId="urn:microsoft.com/office/officeart/2005/8/layout/radial2"/>
    <dgm:cxn modelId="{D5E282CF-D94A-4557-80E2-670EE5AFB387}" srcId="{49243719-A96E-48A0-A068-E24C4FEE35EF}" destId="{B6E8A0D9-3207-4097-B55F-DB2C62A87D82}" srcOrd="0" destOrd="0" parTransId="{AFED2D11-0F62-4816-9E76-E15A1FB5223B}" sibTransId="{ECD1B62F-1569-443A-BEB5-D6AF8EAA1595}"/>
    <dgm:cxn modelId="{83AA41D5-94B4-4FB2-8A8C-22FF588033F9}" srcId="{744CAD10-5C06-4F0C-A4D1-60278B7DDFA8}" destId="{8568635B-4A75-4DA2-BB3A-964DB6F4163E}" srcOrd="1" destOrd="0" parTransId="{C47643E4-E664-4C04-AA64-986D5CFFCE73}" sibTransId="{2A833296-E600-4386-8750-FFFAE35989EA}"/>
    <dgm:cxn modelId="{53485FDE-689B-41D9-BC57-697F7126CAFD}" type="presOf" srcId="{A247AD23-5F30-479D-9407-34D0D77DF489}" destId="{85B2F729-BC80-4A4C-A0B9-B387C1458F53}" srcOrd="0" destOrd="0" presId="urn:microsoft.com/office/officeart/2005/8/layout/radial2"/>
    <dgm:cxn modelId="{BBA678DE-1EEB-46B6-B626-8113DC21641B}" type="presOf" srcId="{747EC90A-81C9-489F-8DA8-2D70151008E6}" destId="{1D17796D-1520-4DE1-9B67-8FC92CD57E5F}" srcOrd="0" destOrd="0" presId="urn:microsoft.com/office/officeart/2005/8/layout/radial2"/>
    <dgm:cxn modelId="{FA6E8DFE-0926-4B24-9D4B-15FC8FAD5959}" srcId="{51D499B6-4A55-4AAE-A699-BF937CBA2390}" destId="{93FEEDAE-BEB4-4369-B336-E93A55FEA15A}" srcOrd="0" destOrd="0" parTransId="{2454F6A1-5F5A-479F-86D1-206C579FDAB6}" sibTransId="{6C7C6893-0CEF-4491-8B9A-7D09A0CB2061}"/>
    <dgm:cxn modelId="{19690133-F497-4C90-9511-3166BD912F41}" type="presParOf" srcId="{74611038-0938-4B91-A0DA-0771FD3329F7}" destId="{7F9E4873-074B-4FA7-B734-2F30F63F02D9}" srcOrd="0" destOrd="0" presId="urn:microsoft.com/office/officeart/2005/8/layout/radial2"/>
    <dgm:cxn modelId="{41CD408D-3BD5-4BC2-9241-A0DE75331B53}" type="presParOf" srcId="{7F9E4873-074B-4FA7-B734-2F30F63F02D9}" destId="{ECCC1F5D-D8B8-43E4-B0C5-8ACBE282930C}" srcOrd="0" destOrd="0" presId="urn:microsoft.com/office/officeart/2005/8/layout/radial2"/>
    <dgm:cxn modelId="{5FE7807C-8476-4EA4-9C9E-A9A81109E39D}" type="presParOf" srcId="{ECCC1F5D-D8B8-43E4-B0C5-8ACBE282930C}" destId="{02BD72B5-8819-42E3-BF7F-F48CC0D7D476}" srcOrd="0" destOrd="0" presId="urn:microsoft.com/office/officeart/2005/8/layout/radial2"/>
    <dgm:cxn modelId="{80943787-A626-4AAB-8ACB-AF36C54356F8}" type="presParOf" srcId="{ECCC1F5D-D8B8-43E4-B0C5-8ACBE282930C}" destId="{494AA4A0-F37B-4905-82D1-91D99E39AAA3}" srcOrd="1" destOrd="0" presId="urn:microsoft.com/office/officeart/2005/8/layout/radial2"/>
    <dgm:cxn modelId="{48412CA6-F7FF-42F0-B903-476D163E721E}" type="presParOf" srcId="{7F9E4873-074B-4FA7-B734-2F30F63F02D9}" destId="{5EBA4A3C-97D2-418D-AD4A-40EE31F005C2}" srcOrd="1" destOrd="0" presId="urn:microsoft.com/office/officeart/2005/8/layout/radial2"/>
    <dgm:cxn modelId="{02F5EFFD-B630-4156-97A9-D7F3FF86E12B}" type="presParOf" srcId="{7F9E4873-074B-4FA7-B734-2F30F63F02D9}" destId="{9073D395-2A2D-4780-9A27-13998BA8224E}" srcOrd="2" destOrd="0" presId="urn:microsoft.com/office/officeart/2005/8/layout/radial2"/>
    <dgm:cxn modelId="{CC94FB2F-5724-40CD-A161-BF79F676D07E}" type="presParOf" srcId="{9073D395-2A2D-4780-9A27-13998BA8224E}" destId="{876DF2B3-83C8-4601-9B48-FD3110AB11EC}" srcOrd="0" destOrd="0" presId="urn:microsoft.com/office/officeart/2005/8/layout/radial2"/>
    <dgm:cxn modelId="{6A8790AB-0244-4AA0-ADC2-E24724BF3D3C}" type="presParOf" srcId="{9073D395-2A2D-4780-9A27-13998BA8224E}" destId="{0EEB3898-73B7-4E52-A295-9FEA9319139A}" srcOrd="1" destOrd="0" presId="urn:microsoft.com/office/officeart/2005/8/layout/radial2"/>
    <dgm:cxn modelId="{6AF6E77E-9ACB-462C-87FA-34BECFCB99CF}" type="presParOf" srcId="{7F9E4873-074B-4FA7-B734-2F30F63F02D9}" destId="{1D17796D-1520-4DE1-9B67-8FC92CD57E5F}" srcOrd="3" destOrd="0" presId="urn:microsoft.com/office/officeart/2005/8/layout/radial2"/>
    <dgm:cxn modelId="{E775E5B5-B630-494B-B861-F9AFEA7E9F1E}" type="presParOf" srcId="{7F9E4873-074B-4FA7-B734-2F30F63F02D9}" destId="{F640277C-A4CC-4A4F-9DCA-E77344FABDAE}" srcOrd="4" destOrd="0" presId="urn:microsoft.com/office/officeart/2005/8/layout/radial2"/>
    <dgm:cxn modelId="{3ADBF4CF-346F-402F-9D48-4936E2E48FB5}" type="presParOf" srcId="{F640277C-A4CC-4A4F-9DCA-E77344FABDAE}" destId="{3D018A91-30F0-4316-82F8-DF9707919E8F}" srcOrd="0" destOrd="0" presId="urn:microsoft.com/office/officeart/2005/8/layout/radial2"/>
    <dgm:cxn modelId="{AC177247-2373-4134-A4B1-68149043A0B2}" type="presParOf" srcId="{F640277C-A4CC-4A4F-9DCA-E77344FABDAE}" destId="{85B2F729-BC80-4A4C-A0B9-B387C1458F53}" srcOrd="1" destOrd="0" presId="urn:microsoft.com/office/officeart/2005/8/layout/radial2"/>
    <dgm:cxn modelId="{ED5CA9BC-72ED-4A3C-9E00-EB3A3ABAC7F2}" type="presParOf" srcId="{7F9E4873-074B-4FA7-B734-2F30F63F02D9}" destId="{113BE09D-03FB-4D89-8C2E-9986CDDCA297}" srcOrd="5" destOrd="0" presId="urn:microsoft.com/office/officeart/2005/8/layout/radial2"/>
    <dgm:cxn modelId="{6622D59E-3915-48B1-AAD5-B206374823CC}" type="presParOf" srcId="{7F9E4873-074B-4FA7-B734-2F30F63F02D9}" destId="{EEF9BE51-541D-4ADA-94DD-F96C3E73D9A1}" srcOrd="6" destOrd="0" presId="urn:microsoft.com/office/officeart/2005/8/layout/radial2"/>
    <dgm:cxn modelId="{300B0433-A808-4039-90A6-108F265334F8}" type="presParOf" srcId="{EEF9BE51-541D-4ADA-94DD-F96C3E73D9A1}" destId="{785F94EA-879F-4A4F-A1DA-54985704C27D}" srcOrd="0" destOrd="0" presId="urn:microsoft.com/office/officeart/2005/8/layout/radial2"/>
    <dgm:cxn modelId="{1D024C22-5DD4-4334-98D8-6294E7E13DB8}" type="presParOf" srcId="{EEF9BE51-541D-4ADA-94DD-F96C3E73D9A1}" destId="{3DD7E59C-7B27-48B4-B6E1-1FBAD68042B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346E4-5BD5-414B-A4E1-AC7C0918568F}">
      <dsp:nvSpPr>
        <dsp:cNvPr id="0" name=""/>
        <dsp:cNvSpPr/>
      </dsp:nvSpPr>
      <dsp:spPr>
        <a:xfrm>
          <a:off x="5876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Clasificación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Categorización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Posibles usos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Procedencia: Interna / Externa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Parámetros: Legal, Tablas, Reglas, etc.</a:t>
          </a:r>
        </a:p>
      </dsp:txBody>
      <dsp:txXfrm>
        <a:off x="38703" y="842397"/>
        <a:ext cx="1811148" cy="1368166"/>
      </dsp:txXfrm>
    </dsp:sp>
    <dsp:sp modelId="{C9EA2D6A-7B1B-4D51-BEA6-381906407E8F}">
      <dsp:nvSpPr>
        <dsp:cNvPr id="0" name=""/>
        <dsp:cNvSpPr/>
      </dsp:nvSpPr>
      <dsp:spPr>
        <a:xfrm>
          <a:off x="5876" y="2210563"/>
          <a:ext cx="1876802" cy="602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Registro Vehicular</a:t>
          </a:r>
        </a:p>
      </dsp:txBody>
      <dsp:txXfrm>
        <a:off x="5876" y="2210563"/>
        <a:ext cx="1321691" cy="602427"/>
      </dsp:txXfrm>
    </dsp:sp>
    <dsp:sp modelId="{4A13BFE2-17E2-400E-B068-658DD3966462}">
      <dsp:nvSpPr>
        <dsp:cNvPr id="0" name=""/>
        <dsp:cNvSpPr/>
      </dsp:nvSpPr>
      <dsp:spPr>
        <a:xfrm>
          <a:off x="1380660" y="2306253"/>
          <a:ext cx="656880" cy="656880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8624B-071A-4D4E-B4FE-36241F761BBE}">
      <dsp:nvSpPr>
        <dsp:cNvPr id="0" name=""/>
        <dsp:cNvSpPr/>
      </dsp:nvSpPr>
      <dsp:spPr>
        <a:xfrm>
          <a:off x="2200278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Control Nomenclatura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Cronología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Reglas de negocio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Asignación / Bajas</a:t>
          </a:r>
        </a:p>
      </dsp:txBody>
      <dsp:txXfrm>
        <a:off x="2233105" y="842397"/>
        <a:ext cx="1811148" cy="1368166"/>
      </dsp:txXfrm>
    </dsp:sp>
    <dsp:sp modelId="{D741DE00-C4A1-4275-BD71-763745C280A9}">
      <dsp:nvSpPr>
        <dsp:cNvPr id="0" name=""/>
        <dsp:cNvSpPr/>
      </dsp:nvSpPr>
      <dsp:spPr>
        <a:xfrm>
          <a:off x="2200278" y="2210563"/>
          <a:ext cx="1876802" cy="6024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Asignación de Identificación </a:t>
          </a:r>
        </a:p>
      </dsp:txBody>
      <dsp:txXfrm>
        <a:off x="2200278" y="2210563"/>
        <a:ext cx="1321691" cy="602427"/>
      </dsp:txXfrm>
    </dsp:sp>
    <dsp:sp modelId="{AA3A65B0-A2FC-46C1-BF68-EEC55847CC4F}">
      <dsp:nvSpPr>
        <dsp:cNvPr id="0" name=""/>
        <dsp:cNvSpPr/>
      </dsp:nvSpPr>
      <dsp:spPr>
        <a:xfrm>
          <a:off x="3575062" y="2306253"/>
          <a:ext cx="656880" cy="656880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01A91-77B7-4C16-A10B-4E11371F844B}">
      <dsp:nvSpPr>
        <dsp:cNvPr id="0" name=""/>
        <dsp:cNvSpPr/>
      </dsp:nvSpPr>
      <dsp:spPr>
        <a:xfrm>
          <a:off x="4394680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Consumo de Información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Registro de Solicitudes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Tipo de Trámite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Facturación Electrónica</a:t>
          </a:r>
        </a:p>
      </dsp:txBody>
      <dsp:txXfrm>
        <a:off x="4427507" y="842397"/>
        <a:ext cx="1811148" cy="1368166"/>
      </dsp:txXfrm>
    </dsp:sp>
    <dsp:sp modelId="{19DB4850-0DAE-4F76-AAB9-94B829870A9A}">
      <dsp:nvSpPr>
        <dsp:cNvPr id="0" name=""/>
        <dsp:cNvSpPr/>
      </dsp:nvSpPr>
      <dsp:spPr>
        <a:xfrm>
          <a:off x="4394680" y="2210563"/>
          <a:ext cx="1876802" cy="6024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Gestión y Emisión</a:t>
          </a:r>
        </a:p>
      </dsp:txBody>
      <dsp:txXfrm>
        <a:off x="4394680" y="2210563"/>
        <a:ext cx="1321691" cy="602427"/>
      </dsp:txXfrm>
    </dsp:sp>
    <dsp:sp modelId="{44938621-F70B-473E-9BB0-A89365F2251A}">
      <dsp:nvSpPr>
        <dsp:cNvPr id="0" name=""/>
        <dsp:cNvSpPr/>
      </dsp:nvSpPr>
      <dsp:spPr>
        <a:xfrm>
          <a:off x="5769464" y="2306253"/>
          <a:ext cx="656880" cy="65688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D8216-8924-4F85-90B2-A27D81FA7618}">
      <dsp:nvSpPr>
        <dsp:cNvPr id="0" name=""/>
        <dsp:cNvSpPr/>
      </dsp:nvSpPr>
      <dsp:spPr>
        <a:xfrm>
          <a:off x="6589083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Canal 1: Medios de Pago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Canal 2: Bancos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Canal 3: Caja </a:t>
          </a:r>
        </a:p>
      </dsp:txBody>
      <dsp:txXfrm>
        <a:off x="6621910" y="842397"/>
        <a:ext cx="1811148" cy="1368166"/>
      </dsp:txXfrm>
    </dsp:sp>
    <dsp:sp modelId="{98B43257-7A4B-4FE1-9E99-0A7BA74D3F96}">
      <dsp:nvSpPr>
        <dsp:cNvPr id="0" name=""/>
        <dsp:cNvSpPr/>
      </dsp:nvSpPr>
      <dsp:spPr>
        <a:xfrm>
          <a:off x="6589083" y="2210563"/>
          <a:ext cx="1876802" cy="602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Recaudación</a:t>
          </a:r>
        </a:p>
      </dsp:txBody>
      <dsp:txXfrm>
        <a:off x="6589083" y="2210563"/>
        <a:ext cx="1321691" cy="602427"/>
      </dsp:txXfrm>
    </dsp:sp>
    <dsp:sp modelId="{D16B45CD-3AD5-4461-8377-386B0231C03F}">
      <dsp:nvSpPr>
        <dsp:cNvPr id="0" name=""/>
        <dsp:cNvSpPr/>
      </dsp:nvSpPr>
      <dsp:spPr>
        <a:xfrm>
          <a:off x="7963866" y="2306253"/>
          <a:ext cx="656880" cy="65688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5106-A97A-41FE-A685-4AAAD655AD50}">
      <dsp:nvSpPr>
        <dsp:cNvPr id="0" name=""/>
        <dsp:cNvSpPr/>
      </dsp:nvSpPr>
      <dsp:spPr>
        <a:xfrm>
          <a:off x="8783485" y="809570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Descarga de información de Pre-producción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Consola de Planificación productiva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Almacenes: Insumos, PEP, PT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Logística y Abastecimientos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Automatización de Planta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Control de Calidad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Parámetros</a:t>
          </a:r>
        </a:p>
      </dsp:txBody>
      <dsp:txXfrm>
        <a:off x="8816312" y="842397"/>
        <a:ext cx="1811148" cy="1368166"/>
      </dsp:txXfrm>
    </dsp:sp>
    <dsp:sp modelId="{E141C75D-4D04-4D9B-83B3-A041741D04CA}">
      <dsp:nvSpPr>
        <dsp:cNvPr id="0" name=""/>
        <dsp:cNvSpPr/>
      </dsp:nvSpPr>
      <dsp:spPr>
        <a:xfrm>
          <a:off x="8783485" y="2210563"/>
          <a:ext cx="1876802" cy="6024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Producción</a:t>
          </a:r>
        </a:p>
      </dsp:txBody>
      <dsp:txXfrm>
        <a:off x="8783485" y="2210563"/>
        <a:ext cx="1321691" cy="602427"/>
      </dsp:txXfrm>
    </dsp:sp>
    <dsp:sp modelId="{727B58BF-DC7A-44CB-95D1-9B82DDF1E5C3}">
      <dsp:nvSpPr>
        <dsp:cNvPr id="0" name=""/>
        <dsp:cNvSpPr/>
      </dsp:nvSpPr>
      <dsp:spPr>
        <a:xfrm>
          <a:off x="10158268" y="2306253"/>
          <a:ext cx="656880" cy="656880"/>
        </a:xfrm>
        <a:prstGeom prst="ellipse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F22D-566C-4C28-91DA-A1A74EAFA2E2}">
      <dsp:nvSpPr>
        <dsp:cNvPr id="0" name=""/>
        <dsp:cNvSpPr/>
      </dsp:nvSpPr>
      <dsp:spPr>
        <a:xfrm>
          <a:off x="1103077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Lotizado de kits (normales/reclamos)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Agrupación de lotes (despacho)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Subida de información de Despacho al </a:t>
          </a:r>
          <a:r>
            <a:rPr lang="es-PE" sz="1050" kern="1200" dirty="0" err="1"/>
            <a:t>Datacenter</a:t>
          </a:r>
          <a:endParaRPr lang="es-PE" sz="1050" kern="1200" dirty="0"/>
        </a:p>
      </dsp:txBody>
      <dsp:txXfrm>
        <a:off x="1135904" y="3321300"/>
        <a:ext cx="1811148" cy="1368166"/>
      </dsp:txXfrm>
    </dsp:sp>
    <dsp:sp modelId="{53BA1D5F-B33B-4EEF-8DAC-7347F9A2548A}">
      <dsp:nvSpPr>
        <dsp:cNvPr id="0" name=""/>
        <dsp:cNvSpPr/>
      </dsp:nvSpPr>
      <dsp:spPr>
        <a:xfrm>
          <a:off x="1103077" y="4689466"/>
          <a:ext cx="1876802" cy="602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Consolidación y Despacho </a:t>
          </a:r>
        </a:p>
      </dsp:txBody>
      <dsp:txXfrm>
        <a:off x="1103077" y="4689466"/>
        <a:ext cx="1321691" cy="602427"/>
      </dsp:txXfrm>
    </dsp:sp>
    <dsp:sp modelId="{86FCC186-78A1-48F0-B5DC-AC490120B4EF}">
      <dsp:nvSpPr>
        <dsp:cNvPr id="0" name=""/>
        <dsp:cNvSpPr/>
      </dsp:nvSpPr>
      <dsp:spPr>
        <a:xfrm>
          <a:off x="2477861" y="4785156"/>
          <a:ext cx="656880" cy="656880"/>
        </a:xfrm>
        <a:prstGeom prst="ellipse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EC66A-0643-435D-9095-43E052DE282F}">
      <dsp:nvSpPr>
        <dsp:cNvPr id="0" name=""/>
        <dsp:cNvSpPr/>
      </dsp:nvSpPr>
      <dsp:spPr>
        <a:xfrm>
          <a:off x="3297479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Recepción física de lotes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Recepción sistémica de lotes (Actualiza estados)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Mecanismos de Reclamos de Recepción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Integración con Almacenes Internos</a:t>
          </a:r>
        </a:p>
      </dsp:txBody>
      <dsp:txXfrm>
        <a:off x="3330306" y="3321300"/>
        <a:ext cx="1811148" cy="1368166"/>
      </dsp:txXfrm>
    </dsp:sp>
    <dsp:sp modelId="{FA1E22C6-F529-4012-ABE3-BE0B641FC55A}">
      <dsp:nvSpPr>
        <dsp:cNvPr id="0" name=""/>
        <dsp:cNvSpPr/>
      </dsp:nvSpPr>
      <dsp:spPr>
        <a:xfrm>
          <a:off x="3297479" y="4689466"/>
          <a:ext cx="1876802" cy="6024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Recepción</a:t>
          </a:r>
        </a:p>
      </dsp:txBody>
      <dsp:txXfrm>
        <a:off x="3297479" y="4689466"/>
        <a:ext cx="1321691" cy="602427"/>
      </dsp:txXfrm>
    </dsp:sp>
    <dsp:sp modelId="{0C5C6CEE-F0B3-4EC8-89AE-F826472A9A90}">
      <dsp:nvSpPr>
        <dsp:cNvPr id="0" name=""/>
        <dsp:cNvSpPr/>
      </dsp:nvSpPr>
      <dsp:spPr>
        <a:xfrm>
          <a:off x="4672263" y="4785156"/>
          <a:ext cx="656880" cy="656880"/>
        </a:xfrm>
        <a:prstGeom prst="ellipse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48ABF-C164-4D3D-B516-82ECB8B83F4E}">
      <dsp:nvSpPr>
        <dsp:cNvPr id="0" name=""/>
        <dsp:cNvSpPr/>
      </dsp:nvSpPr>
      <dsp:spPr>
        <a:xfrm>
          <a:off x="5491882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Posiciones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Tipo: Físicas / Virtuales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Colas de atención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Reglas de negocio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Parámetros</a:t>
          </a:r>
        </a:p>
      </dsp:txBody>
      <dsp:txXfrm>
        <a:off x="5524709" y="3321300"/>
        <a:ext cx="1811148" cy="1368166"/>
      </dsp:txXfrm>
    </dsp:sp>
    <dsp:sp modelId="{C5533DF1-044A-44DF-B47D-74B5BF36E514}">
      <dsp:nvSpPr>
        <dsp:cNvPr id="0" name=""/>
        <dsp:cNvSpPr/>
      </dsp:nvSpPr>
      <dsp:spPr>
        <a:xfrm>
          <a:off x="5491882" y="4689466"/>
          <a:ext cx="1876802" cy="6024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Almacenes (Puntos de Atención)</a:t>
          </a:r>
        </a:p>
      </dsp:txBody>
      <dsp:txXfrm>
        <a:off x="5491882" y="4689466"/>
        <a:ext cx="1321691" cy="602427"/>
      </dsp:txXfrm>
    </dsp:sp>
    <dsp:sp modelId="{85FD16BD-54DF-435C-8A63-6B182CE092FA}">
      <dsp:nvSpPr>
        <dsp:cNvPr id="0" name=""/>
        <dsp:cNvSpPr/>
      </dsp:nvSpPr>
      <dsp:spPr>
        <a:xfrm>
          <a:off x="6866665" y="4785156"/>
          <a:ext cx="656880" cy="656880"/>
        </a:xfrm>
        <a:prstGeom prst="ellips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E4D23-C496-4039-8FB6-BED1D8F85BF0}">
      <dsp:nvSpPr>
        <dsp:cNvPr id="0" name=""/>
        <dsp:cNvSpPr/>
      </dsp:nvSpPr>
      <dsp:spPr>
        <a:xfrm>
          <a:off x="7686284" y="3288473"/>
          <a:ext cx="1876802" cy="14009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Tablas Maestras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Tabla Parámetro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050" kern="1200" dirty="0"/>
            <a:t>Configuraciones globales/locales</a:t>
          </a:r>
        </a:p>
      </dsp:txBody>
      <dsp:txXfrm>
        <a:off x="7719111" y="3321300"/>
        <a:ext cx="1811148" cy="1368166"/>
      </dsp:txXfrm>
    </dsp:sp>
    <dsp:sp modelId="{6D08767F-EBAE-4109-A5F7-27A5C73F9455}">
      <dsp:nvSpPr>
        <dsp:cNvPr id="0" name=""/>
        <dsp:cNvSpPr/>
      </dsp:nvSpPr>
      <dsp:spPr>
        <a:xfrm>
          <a:off x="7686284" y="4689466"/>
          <a:ext cx="1876802" cy="602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50" kern="1200" dirty="0"/>
            <a:t>Configuración y Parámetros</a:t>
          </a:r>
        </a:p>
      </dsp:txBody>
      <dsp:txXfrm>
        <a:off x="7686284" y="4689466"/>
        <a:ext cx="1321691" cy="602427"/>
      </dsp:txXfrm>
    </dsp:sp>
    <dsp:sp modelId="{57A84021-65A6-457D-8356-A6ECEBA7FD60}">
      <dsp:nvSpPr>
        <dsp:cNvPr id="0" name=""/>
        <dsp:cNvSpPr/>
      </dsp:nvSpPr>
      <dsp:spPr>
        <a:xfrm>
          <a:off x="9061067" y="4785156"/>
          <a:ext cx="656880" cy="656880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BE09D-03FB-4D89-8C2E-9986CDDCA297}">
      <dsp:nvSpPr>
        <dsp:cNvPr id="0" name=""/>
        <dsp:cNvSpPr/>
      </dsp:nvSpPr>
      <dsp:spPr>
        <a:xfrm rot="2562388">
          <a:off x="1651256" y="3093377"/>
          <a:ext cx="64318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43186" y="326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17796D-1520-4DE1-9B67-8FC92CD57E5F}">
      <dsp:nvSpPr>
        <dsp:cNvPr id="0" name=""/>
        <dsp:cNvSpPr/>
      </dsp:nvSpPr>
      <dsp:spPr>
        <a:xfrm>
          <a:off x="1736531" y="2215292"/>
          <a:ext cx="715233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715233" y="326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EBA4A3C-97D2-418D-AD4A-40EE31F005C2}">
      <dsp:nvSpPr>
        <dsp:cNvPr id="0" name=""/>
        <dsp:cNvSpPr/>
      </dsp:nvSpPr>
      <dsp:spPr>
        <a:xfrm rot="19037612">
          <a:off x="1651256" y="1337207"/>
          <a:ext cx="643186" cy="65214"/>
        </a:xfrm>
        <a:custGeom>
          <a:avLst/>
          <a:gdLst/>
          <a:ahLst/>
          <a:cxnLst/>
          <a:rect l="0" t="0" r="0" b="0"/>
          <a:pathLst>
            <a:path>
              <a:moveTo>
                <a:pt x="0" y="32607"/>
              </a:moveTo>
              <a:lnTo>
                <a:pt x="643186" y="326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94AA4A0-F37B-4905-82D1-91D99E39AAA3}">
      <dsp:nvSpPr>
        <dsp:cNvPr id="0" name=""/>
        <dsp:cNvSpPr/>
      </dsp:nvSpPr>
      <dsp:spPr>
        <a:xfrm>
          <a:off x="12" y="1226418"/>
          <a:ext cx="2042963" cy="204296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6000" r="-6000"/>
          </a:stretch>
        </a:blip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6DF2B3-83C8-4601-9B48-FD3110AB11EC}">
      <dsp:nvSpPr>
        <dsp:cNvPr id="0" name=""/>
        <dsp:cNvSpPr/>
      </dsp:nvSpPr>
      <dsp:spPr>
        <a:xfrm>
          <a:off x="2046654" y="123119"/>
          <a:ext cx="1225778" cy="1225778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Development</a:t>
          </a:r>
        </a:p>
      </dsp:txBody>
      <dsp:txXfrm>
        <a:off x="2226165" y="302630"/>
        <a:ext cx="866756" cy="866756"/>
      </dsp:txXfrm>
    </dsp:sp>
    <dsp:sp modelId="{0EEB3898-73B7-4E52-A295-9FEA9319139A}">
      <dsp:nvSpPr>
        <dsp:cNvPr id="0" name=""/>
        <dsp:cNvSpPr/>
      </dsp:nvSpPr>
      <dsp:spPr>
        <a:xfrm>
          <a:off x="3395010" y="123119"/>
          <a:ext cx="1838667" cy="12257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Consulting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Implementation</a:t>
          </a:r>
        </a:p>
      </dsp:txBody>
      <dsp:txXfrm>
        <a:off x="3395010" y="123119"/>
        <a:ext cx="1838667" cy="1225778"/>
      </dsp:txXfrm>
    </dsp:sp>
    <dsp:sp modelId="{3D018A91-30F0-4316-82F8-DF9707919E8F}">
      <dsp:nvSpPr>
        <dsp:cNvPr id="0" name=""/>
        <dsp:cNvSpPr/>
      </dsp:nvSpPr>
      <dsp:spPr>
        <a:xfrm>
          <a:off x="2451764" y="1635010"/>
          <a:ext cx="1225778" cy="1225778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Services Bus</a:t>
          </a:r>
        </a:p>
      </dsp:txBody>
      <dsp:txXfrm>
        <a:off x="2631275" y="1814521"/>
        <a:ext cx="866756" cy="866756"/>
      </dsp:txXfrm>
    </dsp:sp>
    <dsp:sp modelId="{85B2F729-BC80-4A4C-A0B9-B387C1458F53}">
      <dsp:nvSpPr>
        <dsp:cNvPr id="0" name=""/>
        <dsp:cNvSpPr/>
      </dsp:nvSpPr>
      <dsp:spPr>
        <a:xfrm>
          <a:off x="3800120" y="1635010"/>
          <a:ext cx="1838667" cy="12257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Configuration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Deployment</a:t>
          </a:r>
        </a:p>
      </dsp:txBody>
      <dsp:txXfrm>
        <a:off x="3800120" y="1635010"/>
        <a:ext cx="1838667" cy="1225778"/>
      </dsp:txXfrm>
    </dsp:sp>
    <dsp:sp modelId="{785F94EA-879F-4A4F-A1DA-54985704C27D}">
      <dsp:nvSpPr>
        <dsp:cNvPr id="0" name=""/>
        <dsp:cNvSpPr/>
      </dsp:nvSpPr>
      <dsp:spPr>
        <a:xfrm>
          <a:off x="2046654" y="3146901"/>
          <a:ext cx="1225778" cy="1225778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noProof="0" dirty="0"/>
            <a:t>Solutions</a:t>
          </a:r>
        </a:p>
      </dsp:txBody>
      <dsp:txXfrm>
        <a:off x="2226165" y="3326412"/>
        <a:ext cx="866756" cy="866756"/>
      </dsp:txXfrm>
    </dsp:sp>
    <dsp:sp modelId="{3DD7E59C-7B27-48B4-B6E1-1FBAD68042B7}">
      <dsp:nvSpPr>
        <dsp:cNvPr id="0" name=""/>
        <dsp:cNvSpPr/>
      </dsp:nvSpPr>
      <dsp:spPr>
        <a:xfrm>
          <a:off x="3395010" y="3146901"/>
          <a:ext cx="1838667" cy="1225778"/>
        </a:xfrm>
        <a:prstGeom prst="rect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Inhouse ERP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kern="1200" noProof="0" dirty="0"/>
            <a:t>Platform as Service (PaaS)</a:t>
          </a:r>
        </a:p>
      </dsp:txBody>
      <dsp:txXfrm>
        <a:off x="3395010" y="3146901"/>
        <a:ext cx="1838667" cy="122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B35B-7F1A-4ECB-B5FD-8CB43B181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5218-3D80-4B5F-827C-714311010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0C0BA-50D3-4475-9C42-518DE86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6D9B5-DE0D-4865-879A-7CBFFACA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47F5D-2487-4F11-9284-CE05DE35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9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547C-E0EF-4056-A159-1759B71B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D391-355C-4530-A8F4-FE0170C38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031B9-6D26-4803-BDCA-9CD2C9C2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FA74-56C9-4660-959C-1D015E95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0EEC-0594-4AC5-A478-E954D747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4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E4B24-B030-44FA-A9F9-A79F349C7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DAD41-D501-40CC-84AC-39373E6FC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5505-CD15-422E-8162-B88E192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FC25-48A3-4022-9AB4-C2FF0E19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C158-46AD-4376-9533-E68921B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4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F5B0-89BF-4B23-BC9E-45743BCC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A3BD-670B-47BB-B726-8A80793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32315-C1CF-445D-9FC9-49F0FE3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4D3E6-84AF-4DF2-84E7-0F8E62E5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0BD4F-28CE-495B-84E9-8EE7ECAE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79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8C57-B57B-41D4-8089-F51F4254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D8E43-C495-41CC-B4AE-1058E871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7102F-F093-452C-9B4C-AFC8B4C8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7D7AB-5768-4174-8029-785AB1CB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51AA-D2BD-4E25-9939-9650DDCA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80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11E7-B2AF-4C64-B3AA-F24BA7F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ACF9-3095-4C4C-99A6-8514C075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431E2-9A49-40F9-B41E-A370C499E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D26D-3872-4A00-8888-90907FA8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AAD51-0606-41E3-B2CE-C6DC9368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C0BBF-BDE1-4E59-89AA-D76E0B04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35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4256-E4E1-4BAB-900C-0C0AA074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64D0-114B-4505-9F1D-0559B59B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BDCB-DA0F-4441-9FF3-9BA62CEC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FCEE6-FB8C-41D4-9CB3-A98FCAD10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6DFFF-2AAE-4F27-A2BC-B7B0E548B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EADE-C3DB-409A-BF2E-F44FE6E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7C0AC-CA0A-471C-A1E9-0E4CFBE3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2638E-9915-441F-9279-24DA5AA1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21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56E4-D3FD-4105-BA1A-9B19B799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F9D37-9873-49DA-B967-DC3C03C3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C230E-D9FA-441A-B964-56F071C8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C686D-E20D-42A3-A36A-058ED039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47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0F973-DA10-4E2A-943C-28C53BB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56F00-7AE5-4263-B40D-1280C15D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D3781-059F-4137-B00C-9D6EB0EA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6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5927-94F5-45C8-A9DF-5FE29DD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172A-48EF-46C1-AC4C-CE04CEFA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3B9E2-175F-46D0-A841-755DF3A04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A53E9-3302-4CAC-A463-BA73DF9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D9C6-66F8-4C89-9D62-057310D9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FA4AE-7B6E-45C3-88ED-9D2218EE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3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9970-0F12-4F94-9334-27F14A1B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97817-F802-4C9D-B536-FFC4201C5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19AC6-BC07-4F03-944A-AD960677A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E436-1F06-4AD3-BA34-BFC82983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FF78-DBD2-482F-B2EF-28793EEF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2DF8-C179-4E7B-AB51-5486E6CB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41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4A2BD-911D-4132-9893-69480E19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E9B32-B1AB-4F1D-B2DF-1A7DF8DE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85BD-8431-4CEB-A772-FBFC5179D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3D7F-90D5-49D0-B78A-601D14CAF387}" type="datetimeFigureOut">
              <a:rPr lang="en-CA" smtClean="0"/>
              <a:t>2019-07-16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E00F-6298-4E01-979D-5BD98B608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79AE-D5AB-47DA-BA19-4855A8C02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F983-A0B9-4DC3-92A6-6D9898F6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4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7FC59E-4DDA-4CA8-9BD7-22541CB0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45" y="748969"/>
            <a:ext cx="7919309" cy="5886494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985E58BC-F758-42B3-AE62-51C06597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51"/>
            <a:ext cx="10971998" cy="528218"/>
          </a:xfrm>
        </p:spPr>
        <p:txBody>
          <a:bodyPr>
            <a:normAutofit/>
          </a:bodyPr>
          <a:lstStyle/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(Web </a:t>
            </a:r>
            <a:r>
              <a:rPr lang="es-PE" sz="2800" b="1" dirty="0" err="1"/>
              <a:t>site</a:t>
            </a:r>
            <a:r>
              <a:rPr lang="es-PE" sz="2800" b="1" dirty="0"/>
              <a:t> – </a:t>
            </a:r>
            <a:r>
              <a:rPr lang="es-PE" sz="2800" b="1" dirty="0" err="1"/>
              <a:t>Registration</a:t>
            </a:r>
            <a:r>
              <a:rPr lang="es-PE" sz="2800" b="1" dirty="0"/>
              <a:t> and </a:t>
            </a:r>
            <a:r>
              <a:rPr lang="es-PE" sz="2800" b="1" dirty="0" err="1"/>
              <a:t>Application</a:t>
            </a:r>
            <a:r>
              <a:rPr lang="es-PE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554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D726-F8A9-4645-83B2-16B61FBE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247"/>
            <a:ext cx="10515600" cy="443397"/>
          </a:xfrm>
        </p:spPr>
        <p:txBody>
          <a:bodyPr>
            <a:noAutofit/>
          </a:bodyPr>
          <a:lstStyle/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(Business </a:t>
            </a:r>
            <a:r>
              <a:rPr lang="en-CA" sz="2800" b="1" dirty="0"/>
              <a:t>Workflow)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1C636-409E-4A70-8CA0-BFE589BB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71" y="808522"/>
            <a:ext cx="8567657" cy="60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1266842"/>
              </p:ext>
            </p:extLst>
          </p:nvPr>
        </p:nvGraphicFramePr>
        <p:xfrm>
          <a:off x="685486" y="480945"/>
          <a:ext cx="10821026" cy="625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D3D00B5-B1D6-44E7-A1B6-246EB4892B43}"/>
              </a:ext>
            </a:extLst>
          </p:cNvPr>
          <p:cNvSpPr txBox="1">
            <a:spLocks/>
          </p:cNvSpPr>
          <p:nvPr/>
        </p:nvSpPr>
        <p:spPr>
          <a:xfrm>
            <a:off x="838199" y="259247"/>
            <a:ext cx="10515600" cy="44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Work</a:t>
            </a:r>
            <a:r>
              <a:rPr lang="es-PE" sz="2800" b="1" dirty="0"/>
              <a:t> </a:t>
            </a:r>
            <a:r>
              <a:rPr lang="es-PE" sz="2800" b="1" dirty="0" err="1"/>
              <a:t>Breakdown</a:t>
            </a:r>
            <a:r>
              <a:rPr lang="es-PE" sz="2800" b="1" dirty="0"/>
              <a:t> </a:t>
            </a:r>
            <a:r>
              <a:rPr lang="es-PE" sz="2800" b="1" dirty="0" err="1"/>
              <a:t>Structure</a:t>
            </a:r>
            <a:r>
              <a:rPr lang="en-CA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15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id="{ADCBB32C-33D4-4E1F-9F51-3DC58614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25" y="702644"/>
            <a:ext cx="8134950" cy="600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9CA125C-B4D1-4C24-B7F8-7360C783C1F7}"/>
              </a:ext>
            </a:extLst>
          </p:cNvPr>
          <p:cNvSpPr txBox="1">
            <a:spLocks/>
          </p:cNvSpPr>
          <p:nvPr/>
        </p:nvSpPr>
        <p:spPr>
          <a:xfrm>
            <a:off x="838199" y="259247"/>
            <a:ext cx="10515600" cy="44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Customization</a:t>
            </a:r>
            <a:r>
              <a:rPr lang="es-PE" sz="2800" b="1" dirty="0"/>
              <a:t> </a:t>
            </a:r>
            <a:r>
              <a:rPr lang="es-PE" sz="2800" b="1" dirty="0" err="1"/>
              <a:t>Screen</a:t>
            </a:r>
            <a:r>
              <a:rPr lang="en-CA" sz="2800" b="1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>
            <a:extLst>
              <a:ext uri="{FF2B5EF4-FFF2-40B4-BE49-F238E27FC236}">
                <a16:creationId xmlns:a16="http://schemas.microsoft.com/office/drawing/2014/main" id="{127C99D8-A21C-4710-82C0-930C7B06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05" y="702644"/>
            <a:ext cx="7855819" cy="592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A369D2-1CF1-4021-90EE-1E178D81EC6A}"/>
              </a:ext>
            </a:extLst>
          </p:cNvPr>
          <p:cNvSpPr txBox="1">
            <a:spLocks/>
          </p:cNvSpPr>
          <p:nvPr/>
        </p:nvSpPr>
        <p:spPr>
          <a:xfrm>
            <a:off x="838199" y="259247"/>
            <a:ext cx="10515600" cy="443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(Online </a:t>
            </a:r>
            <a:r>
              <a:rPr lang="es-PE" sz="2800" b="1" dirty="0" err="1"/>
              <a:t>Manufacturing</a:t>
            </a:r>
            <a:r>
              <a:rPr lang="es-PE" sz="2800" b="1" dirty="0"/>
              <a:t> </a:t>
            </a:r>
            <a:r>
              <a:rPr lang="es-PE" sz="2800" b="1" dirty="0" err="1"/>
              <a:t>Report</a:t>
            </a:r>
            <a:r>
              <a:rPr lang="en-CA" sz="2800" b="1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220751"/>
            <a:ext cx="10971998" cy="528218"/>
          </a:xfrm>
        </p:spPr>
        <p:txBody>
          <a:bodyPr>
            <a:normAutofit/>
          </a:bodyPr>
          <a:lstStyle/>
          <a:p>
            <a:r>
              <a:rPr lang="es-PE" sz="2800" b="1" dirty="0" err="1"/>
              <a:t>Vehicle</a:t>
            </a:r>
            <a:r>
              <a:rPr lang="es-PE" sz="2800" b="1" dirty="0"/>
              <a:t> </a:t>
            </a:r>
            <a:r>
              <a:rPr lang="es-PE" sz="2800" b="1" dirty="0" err="1"/>
              <a:t>Registration</a:t>
            </a:r>
            <a:r>
              <a:rPr lang="es-PE" sz="2800" b="1" dirty="0"/>
              <a:t> </a:t>
            </a:r>
            <a:r>
              <a:rPr lang="es-PE" sz="2800" b="1" dirty="0" err="1"/>
              <a:t>System</a:t>
            </a:r>
            <a:r>
              <a:rPr lang="es-PE" sz="2800" b="1" dirty="0"/>
              <a:t> (</a:t>
            </a:r>
            <a:r>
              <a:rPr lang="es-PE" sz="2800" b="1" dirty="0" err="1"/>
              <a:t>Reengineering</a:t>
            </a:r>
            <a:r>
              <a:rPr lang="es-PE" sz="2800" b="1" dirty="0"/>
              <a:t> Project)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9431D-5343-42D2-BDB4-8668B052E58E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46889078"/>
              </p:ext>
            </p:extLst>
          </p:nvPr>
        </p:nvGraphicFramePr>
        <p:xfrm>
          <a:off x="1969404" y="1848542"/>
          <a:ext cx="56388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90" y="3372542"/>
            <a:ext cx="14287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Flecha a la derecha con muesca"/>
          <p:cNvSpPr/>
          <p:nvPr/>
        </p:nvSpPr>
        <p:spPr>
          <a:xfrm rot="2534055">
            <a:off x="8628390" y="2961348"/>
            <a:ext cx="457200" cy="533400"/>
          </a:xfrm>
          <a:prstGeom prst="notched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PE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10 Flecha a la derecha con muesca"/>
          <p:cNvSpPr/>
          <p:nvPr/>
        </p:nvSpPr>
        <p:spPr>
          <a:xfrm rot="5400000">
            <a:off x="9425955" y="2709357"/>
            <a:ext cx="457200" cy="533400"/>
          </a:xfrm>
          <a:prstGeom prst="notched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PE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11 Flecha a la derecha con muesca"/>
          <p:cNvSpPr/>
          <p:nvPr/>
        </p:nvSpPr>
        <p:spPr>
          <a:xfrm>
            <a:off x="8247779" y="3829742"/>
            <a:ext cx="457200" cy="533400"/>
          </a:xfrm>
          <a:prstGeom prst="notched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s-PE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38200" y="876151"/>
            <a:ext cx="458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Projecting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business</a:t>
            </a:r>
            <a:r>
              <a:rPr lang="es-PE" dirty="0"/>
              <a:t> </a:t>
            </a:r>
            <a:r>
              <a:rPr lang="es-PE" dirty="0" err="1"/>
              <a:t>model</a:t>
            </a:r>
            <a:r>
              <a:rPr lang="es-PE" dirty="0"/>
              <a:t>
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1E332-1CF7-47B7-9461-8145B06065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983" y="1649664"/>
            <a:ext cx="1905797" cy="1392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FDB94-4E1C-4EF1-BDF8-BCEE48BE71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4122" y="1465032"/>
            <a:ext cx="1540866" cy="11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2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234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Vehicle Registration System (Web site – Registration and Application)</vt:lpstr>
      <vt:lpstr>Vehicle Registration System (Business Workflow)</vt:lpstr>
      <vt:lpstr>PowerPoint Presentation</vt:lpstr>
      <vt:lpstr>PowerPoint Presentation</vt:lpstr>
      <vt:lpstr>PowerPoint Presentation</vt:lpstr>
      <vt:lpstr>Vehicle Registration System (Reengineering Project)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Platform Reengineering Project
</dc:title>
  <dc:creator>Alex Borjas</dc:creator>
  <cp:lastModifiedBy>Alex Borjas</cp:lastModifiedBy>
  <cp:revision>8</cp:revision>
  <dcterms:created xsi:type="dcterms:W3CDTF">2019-07-16T18:27:36Z</dcterms:created>
  <dcterms:modified xsi:type="dcterms:W3CDTF">2019-07-16T19:01:07Z</dcterms:modified>
</cp:coreProperties>
</file>