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5" r:id="rId2"/>
    <p:sldId id="276" r:id="rId3"/>
    <p:sldId id="273" r:id="rId4"/>
    <p:sldId id="277" r:id="rId5"/>
    <p:sldId id="278" r:id="rId6"/>
    <p:sldId id="284" r:id="rId7"/>
    <p:sldId id="285" r:id="rId8"/>
    <p:sldId id="280" r:id="rId9"/>
    <p:sldId id="279" r:id="rId10"/>
    <p:sldId id="283" r:id="rId11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4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 autoAdjust="0"/>
  </p:normalViewPr>
  <p:slideViewPr>
    <p:cSldViewPr>
      <p:cViewPr varScale="1">
        <p:scale>
          <a:sx n="98" d="100"/>
          <a:sy n="98" d="100"/>
        </p:scale>
        <p:origin x="576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slide" Target="../slides/slide3.xml"/><Relationship Id="rId1" Type="http://schemas.openxmlformats.org/officeDocument/2006/relationships/slide" Target="../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91E4C7-9D47-4159-B50E-BED7B9C20309}" type="doc">
      <dgm:prSet loTypeId="urn:microsoft.com/office/officeart/2005/8/layout/process4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4BED6CA9-FDEA-4CB7-9746-9231708D30EC}">
      <dgm:prSet phldrT="[Text]"/>
      <dgm:spPr/>
      <dgm:t>
        <a:bodyPr/>
        <a:lstStyle/>
        <a:p>
          <a:r>
            <a:rPr lang="es-419" dirty="0"/>
            <a:t>Gestión de la Demanda</a:t>
          </a:r>
          <a:endParaRPr lang="es-PE" dirty="0"/>
        </a:p>
      </dgm:t>
    </dgm:pt>
    <dgm:pt modelId="{4916AA4C-62DC-409A-99F3-8070EEA7555F}" type="parTrans" cxnId="{5172A586-5F3A-4578-AF1D-32B847FF6B84}">
      <dgm:prSet/>
      <dgm:spPr/>
      <dgm:t>
        <a:bodyPr/>
        <a:lstStyle/>
        <a:p>
          <a:endParaRPr lang="es-PE"/>
        </a:p>
      </dgm:t>
    </dgm:pt>
    <dgm:pt modelId="{743CB6F1-F89B-465D-BD81-7AAC16A032D6}" type="sibTrans" cxnId="{5172A586-5F3A-4578-AF1D-32B847FF6B84}">
      <dgm:prSet/>
      <dgm:spPr/>
      <dgm:t>
        <a:bodyPr/>
        <a:lstStyle/>
        <a:p>
          <a:endParaRPr lang="es-PE"/>
        </a:p>
      </dgm:t>
    </dgm:pt>
    <dgm:pt modelId="{BAC0D089-AF9D-4360-885C-50F6B85B9E19}">
      <dgm:prSet phldrT="[Text]"/>
      <dgm:spPr/>
      <dgm:t>
        <a:bodyPr/>
        <a:lstStyle/>
        <a:p>
          <a:r>
            <a:rPr lang="es-419" dirty="0"/>
            <a:t>Gestión de Requerimientos</a:t>
          </a:r>
          <a:endParaRPr lang="es-PE" dirty="0"/>
        </a:p>
      </dgm:t>
    </dgm:pt>
    <dgm:pt modelId="{2AAC5F0F-19BF-485A-8377-F62D9897A0D2}" type="parTrans" cxnId="{E3A87260-E3A4-4195-A2F9-89AC217A2095}">
      <dgm:prSet/>
      <dgm:spPr/>
      <dgm:t>
        <a:bodyPr/>
        <a:lstStyle/>
        <a:p>
          <a:endParaRPr lang="es-PE"/>
        </a:p>
      </dgm:t>
    </dgm:pt>
    <dgm:pt modelId="{4F41CB92-CA78-4EF7-BF93-736C9A2E2A81}" type="sibTrans" cxnId="{E3A87260-E3A4-4195-A2F9-89AC217A2095}">
      <dgm:prSet/>
      <dgm:spPr/>
      <dgm:t>
        <a:bodyPr/>
        <a:lstStyle/>
        <a:p>
          <a:endParaRPr lang="es-PE"/>
        </a:p>
      </dgm:t>
    </dgm:pt>
    <dgm:pt modelId="{D8AC93AA-BBCD-462C-99AF-063D2D18C907}">
      <dgm:prSet phldrT="[Text]"/>
      <dgm:spPr/>
      <dgm:t>
        <a:bodyPr/>
        <a:lstStyle/>
        <a:p>
          <a:r>
            <a:rPr lang="es-419" dirty="0"/>
            <a:t>Atención del Requerimiento</a:t>
          </a:r>
          <a:endParaRPr lang="es-PE" dirty="0"/>
        </a:p>
      </dgm:t>
    </dgm:pt>
    <dgm:pt modelId="{91CC76E1-FEA2-4BE3-B5C4-D8CFE558BAB0}" type="parTrans" cxnId="{F472E510-1F5C-4934-B752-C51549228CD5}">
      <dgm:prSet/>
      <dgm:spPr/>
      <dgm:t>
        <a:bodyPr/>
        <a:lstStyle/>
        <a:p>
          <a:endParaRPr lang="es-PE"/>
        </a:p>
      </dgm:t>
    </dgm:pt>
    <dgm:pt modelId="{1D8E4B6F-2F8C-4CC6-A59C-4CE0BAC6EC12}" type="sibTrans" cxnId="{F472E510-1F5C-4934-B752-C51549228CD5}">
      <dgm:prSet/>
      <dgm:spPr/>
      <dgm:t>
        <a:bodyPr/>
        <a:lstStyle/>
        <a:p>
          <a:endParaRPr lang="es-PE"/>
        </a:p>
      </dgm:t>
    </dgm:pt>
    <dgm:pt modelId="{FE799ABD-E77B-43F8-A368-AD3BF7E10ED1}">
      <dgm:prSet phldrT="[Text]"/>
      <dgm:spPr/>
      <dgm:t>
        <a:bodyPr/>
        <a:lstStyle/>
        <a:p>
          <a:r>
            <a:rPr lang="es-419" dirty="0">
              <a:hlinkClick xmlns:r="http://schemas.openxmlformats.org/officeDocument/2006/relationships" r:id="rId1" action="ppaction://hlinksldjump"/>
            </a:rPr>
            <a:t>Entrega de la Solución</a:t>
          </a:r>
          <a:endParaRPr lang="es-PE" dirty="0"/>
        </a:p>
      </dgm:t>
    </dgm:pt>
    <dgm:pt modelId="{9C01B8EF-1BE6-4541-86CA-F0FC02C2E10B}" type="parTrans" cxnId="{529CBB09-615A-4C23-A7CF-FC6FBCCC2E97}">
      <dgm:prSet/>
      <dgm:spPr/>
      <dgm:t>
        <a:bodyPr/>
        <a:lstStyle/>
        <a:p>
          <a:endParaRPr lang="es-PE"/>
        </a:p>
      </dgm:t>
    </dgm:pt>
    <dgm:pt modelId="{6C782333-C93F-41A2-97EA-E85484288534}" type="sibTrans" cxnId="{529CBB09-615A-4C23-A7CF-FC6FBCCC2E97}">
      <dgm:prSet/>
      <dgm:spPr/>
      <dgm:t>
        <a:bodyPr/>
        <a:lstStyle/>
        <a:p>
          <a:endParaRPr lang="es-PE"/>
        </a:p>
      </dgm:t>
    </dgm:pt>
    <dgm:pt modelId="{C655B42C-500D-48F7-9C9E-652AAFF3C9A3}">
      <dgm:prSet phldrT="[Text]"/>
      <dgm:spPr/>
      <dgm:t>
        <a:bodyPr/>
        <a:lstStyle/>
        <a:p>
          <a:r>
            <a:rPr lang="es-419" dirty="0">
              <a:hlinkClick xmlns:r="http://schemas.openxmlformats.org/officeDocument/2006/relationships" r:id="rId2" action="ppaction://hlinksldjump"/>
            </a:rPr>
            <a:t>Construcción de la Solución</a:t>
          </a:r>
          <a:endParaRPr lang="es-PE" dirty="0"/>
        </a:p>
      </dgm:t>
    </dgm:pt>
    <dgm:pt modelId="{952BCB18-C0F4-4933-823B-582D9951F97C}" type="parTrans" cxnId="{C6563C3B-020D-4F4D-8673-EDB241030EAC}">
      <dgm:prSet/>
      <dgm:spPr/>
      <dgm:t>
        <a:bodyPr/>
        <a:lstStyle/>
        <a:p>
          <a:endParaRPr lang="es-PE"/>
        </a:p>
      </dgm:t>
    </dgm:pt>
    <dgm:pt modelId="{8E0EEA81-EAE3-4750-B972-D95D8C3B480E}" type="sibTrans" cxnId="{C6563C3B-020D-4F4D-8673-EDB241030EAC}">
      <dgm:prSet/>
      <dgm:spPr/>
      <dgm:t>
        <a:bodyPr/>
        <a:lstStyle/>
        <a:p>
          <a:endParaRPr lang="es-PE"/>
        </a:p>
      </dgm:t>
    </dgm:pt>
    <dgm:pt modelId="{23051821-E108-49B6-A016-BED34C66FDA0}">
      <dgm:prSet phldrT="[Text]"/>
      <dgm:spPr/>
      <dgm:t>
        <a:bodyPr/>
        <a:lstStyle/>
        <a:p>
          <a:r>
            <a:rPr lang="es-419" dirty="0">
              <a:hlinkClick xmlns:r="http://schemas.openxmlformats.org/officeDocument/2006/relationships" r:id="rId3" action="ppaction://hlinksldjump"/>
            </a:rPr>
            <a:t>Base de conocimiento</a:t>
          </a:r>
          <a:endParaRPr lang="es-PE" dirty="0"/>
        </a:p>
      </dgm:t>
    </dgm:pt>
    <dgm:pt modelId="{CAD2B537-76B1-46E9-8571-216463B420A2}" type="parTrans" cxnId="{357D1718-C218-4D1A-A18F-7C8CF3F19E8E}">
      <dgm:prSet/>
      <dgm:spPr/>
      <dgm:t>
        <a:bodyPr/>
        <a:lstStyle/>
        <a:p>
          <a:endParaRPr lang="es-PE"/>
        </a:p>
      </dgm:t>
    </dgm:pt>
    <dgm:pt modelId="{386C5584-A73B-4530-AE08-6E88011DA0EE}" type="sibTrans" cxnId="{357D1718-C218-4D1A-A18F-7C8CF3F19E8E}">
      <dgm:prSet/>
      <dgm:spPr/>
      <dgm:t>
        <a:bodyPr/>
        <a:lstStyle/>
        <a:p>
          <a:endParaRPr lang="es-PE"/>
        </a:p>
      </dgm:t>
    </dgm:pt>
    <dgm:pt modelId="{B9E6EBB0-BC93-4813-A851-92124075EC58}">
      <dgm:prSet phldrT="[Text]"/>
      <dgm:spPr/>
      <dgm:t>
        <a:bodyPr/>
        <a:lstStyle/>
        <a:p>
          <a:r>
            <a:rPr lang="es-419" dirty="0"/>
            <a:t>Iniciativa, Requerimientos (Evolutivo/Correctivo), Soporte</a:t>
          </a:r>
          <a:endParaRPr lang="es-PE" dirty="0"/>
        </a:p>
      </dgm:t>
    </dgm:pt>
    <dgm:pt modelId="{B5874372-A593-4EA1-A971-B5212D65FC4F}" type="parTrans" cxnId="{DAACF1D9-9E5B-4F4F-9CCF-29E0CAD07262}">
      <dgm:prSet/>
      <dgm:spPr/>
      <dgm:t>
        <a:bodyPr/>
        <a:lstStyle/>
        <a:p>
          <a:endParaRPr lang="es-PE"/>
        </a:p>
      </dgm:t>
    </dgm:pt>
    <dgm:pt modelId="{AE2EC5EA-49ED-403B-B59B-769601644579}" type="sibTrans" cxnId="{DAACF1D9-9E5B-4F4F-9CCF-29E0CAD07262}">
      <dgm:prSet/>
      <dgm:spPr/>
      <dgm:t>
        <a:bodyPr/>
        <a:lstStyle/>
        <a:p>
          <a:endParaRPr lang="es-PE"/>
        </a:p>
      </dgm:t>
    </dgm:pt>
    <dgm:pt modelId="{9008339A-9D43-4BD2-A07F-B0E2EBC72D59}">
      <dgm:prSet phldrT="[Text]"/>
      <dgm:spPr/>
      <dgm:t>
        <a:bodyPr/>
        <a:lstStyle/>
        <a:p>
          <a:r>
            <a:rPr lang="es-419" dirty="0"/>
            <a:t>Priorización de Requerimientos</a:t>
          </a:r>
          <a:endParaRPr lang="es-PE" dirty="0"/>
        </a:p>
      </dgm:t>
    </dgm:pt>
    <dgm:pt modelId="{1823896A-19F8-49C4-A30B-0F691F5F04BF}" type="parTrans" cxnId="{4C876CCA-F2C8-48E8-8AD4-E28DB6B4D1F7}">
      <dgm:prSet/>
      <dgm:spPr/>
      <dgm:t>
        <a:bodyPr/>
        <a:lstStyle/>
        <a:p>
          <a:endParaRPr lang="es-PE"/>
        </a:p>
      </dgm:t>
    </dgm:pt>
    <dgm:pt modelId="{8DA14207-DECC-46C6-A1F5-C99B4FC56E56}" type="sibTrans" cxnId="{4C876CCA-F2C8-48E8-8AD4-E28DB6B4D1F7}">
      <dgm:prSet/>
      <dgm:spPr/>
      <dgm:t>
        <a:bodyPr/>
        <a:lstStyle/>
        <a:p>
          <a:endParaRPr lang="es-PE"/>
        </a:p>
      </dgm:t>
    </dgm:pt>
    <dgm:pt modelId="{865959B5-AEEB-4C17-828A-5C3F848705E7}">
      <dgm:prSet phldrT="[Text]"/>
      <dgm:spPr/>
      <dgm:t>
        <a:bodyPr/>
        <a:lstStyle/>
        <a:p>
          <a:r>
            <a:rPr lang="es-419" dirty="0"/>
            <a:t>Reposición de Backlog</a:t>
          </a:r>
          <a:endParaRPr lang="es-PE" dirty="0"/>
        </a:p>
      </dgm:t>
    </dgm:pt>
    <dgm:pt modelId="{F4E3383C-B365-462D-934D-4CC5F4FE6E2A}" type="parTrans" cxnId="{E143D394-9CC8-4D78-A7E4-F2DD064496C3}">
      <dgm:prSet/>
      <dgm:spPr/>
      <dgm:t>
        <a:bodyPr/>
        <a:lstStyle/>
        <a:p>
          <a:endParaRPr lang="es-PE"/>
        </a:p>
      </dgm:t>
    </dgm:pt>
    <dgm:pt modelId="{A54139E8-4F63-4E82-BE14-03ABB5180E42}" type="sibTrans" cxnId="{E143D394-9CC8-4D78-A7E4-F2DD064496C3}">
      <dgm:prSet/>
      <dgm:spPr/>
      <dgm:t>
        <a:bodyPr/>
        <a:lstStyle/>
        <a:p>
          <a:endParaRPr lang="es-PE"/>
        </a:p>
      </dgm:t>
    </dgm:pt>
    <dgm:pt modelId="{E05616B6-93E5-49D7-B92B-5E45E46F08E4}">
      <dgm:prSet phldrT="[Text]"/>
      <dgm:spPr/>
      <dgm:t>
        <a:bodyPr/>
        <a:lstStyle/>
        <a:p>
          <a:r>
            <a:rPr lang="es-419" dirty="0"/>
            <a:t>Sincronización y proyección de actividades</a:t>
          </a:r>
          <a:endParaRPr lang="es-PE" dirty="0"/>
        </a:p>
      </dgm:t>
    </dgm:pt>
    <dgm:pt modelId="{FEE14050-84F1-4269-A3F0-A9D46EA2EB04}" type="parTrans" cxnId="{EEFABB7D-C1EE-4516-8C0C-C20603648B54}">
      <dgm:prSet/>
      <dgm:spPr/>
      <dgm:t>
        <a:bodyPr/>
        <a:lstStyle/>
        <a:p>
          <a:endParaRPr lang="es-PE"/>
        </a:p>
      </dgm:t>
    </dgm:pt>
    <dgm:pt modelId="{8BDBF617-F2EB-47B7-ABD8-1835FFED4E47}" type="sibTrans" cxnId="{EEFABB7D-C1EE-4516-8C0C-C20603648B54}">
      <dgm:prSet/>
      <dgm:spPr/>
      <dgm:t>
        <a:bodyPr/>
        <a:lstStyle/>
        <a:p>
          <a:endParaRPr lang="es-PE"/>
        </a:p>
      </dgm:t>
    </dgm:pt>
    <dgm:pt modelId="{1B58165D-5E03-4FEA-86BD-747AD97D38F5}">
      <dgm:prSet phldrT="[Text]"/>
      <dgm:spPr/>
      <dgm:t>
        <a:bodyPr/>
        <a:lstStyle/>
        <a:p>
          <a:r>
            <a:rPr lang="es-419" dirty="0"/>
            <a:t>Registro del progreso y del trabajo</a:t>
          </a:r>
          <a:endParaRPr lang="es-PE" dirty="0"/>
        </a:p>
      </dgm:t>
    </dgm:pt>
    <dgm:pt modelId="{531612FD-F518-4E0B-A239-DC9C1EE4F108}" type="parTrans" cxnId="{E939EDD0-63B9-4AA7-9CC3-1EFBD23175A5}">
      <dgm:prSet/>
      <dgm:spPr/>
      <dgm:t>
        <a:bodyPr/>
        <a:lstStyle/>
        <a:p>
          <a:endParaRPr lang="es-PE"/>
        </a:p>
      </dgm:t>
    </dgm:pt>
    <dgm:pt modelId="{FDD86EF7-D8DC-40F9-B0D4-89B487D2E395}" type="sibTrans" cxnId="{E939EDD0-63B9-4AA7-9CC3-1EFBD23175A5}">
      <dgm:prSet/>
      <dgm:spPr/>
      <dgm:t>
        <a:bodyPr/>
        <a:lstStyle/>
        <a:p>
          <a:endParaRPr lang="es-PE"/>
        </a:p>
      </dgm:t>
    </dgm:pt>
    <dgm:pt modelId="{78A696E5-DF4B-4D26-9BBF-2D27563FF65E}">
      <dgm:prSet phldrT="[Text]"/>
      <dgm:spPr/>
      <dgm:t>
        <a:bodyPr/>
        <a:lstStyle/>
        <a:p>
          <a:r>
            <a:rPr lang="es-419" dirty="0"/>
            <a:t>Resultados de Gestión operativa</a:t>
          </a:r>
          <a:endParaRPr lang="es-PE" dirty="0"/>
        </a:p>
      </dgm:t>
    </dgm:pt>
    <dgm:pt modelId="{E4809EF8-8149-4123-84C2-BF4BFDB78DC1}" type="parTrans" cxnId="{24C948BF-8FFB-42FE-AF8F-842670F637F7}">
      <dgm:prSet/>
      <dgm:spPr/>
      <dgm:t>
        <a:bodyPr/>
        <a:lstStyle/>
        <a:p>
          <a:endParaRPr lang="es-PE"/>
        </a:p>
      </dgm:t>
    </dgm:pt>
    <dgm:pt modelId="{14BC1080-5A37-4E2B-A745-826829E6D42A}" type="sibTrans" cxnId="{24C948BF-8FFB-42FE-AF8F-842670F637F7}">
      <dgm:prSet/>
      <dgm:spPr/>
      <dgm:t>
        <a:bodyPr/>
        <a:lstStyle/>
        <a:p>
          <a:endParaRPr lang="es-PE"/>
        </a:p>
      </dgm:t>
    </dgm:pt>
    <dgm:pt modelId="{7DB864DC-1547-405B-8D0D-A509D75A0D10}">
      <dgm:prSet phldrT="[Text]"/>
      <dgm:spPr/>
      <dgm:t>
        <a:bodyPr/>
        <a:lstStyle/>
        <a:p>
          <a:r>
            <a:rPr lang="es-419" dirty="0"/>
            <a:t>Informe semanal</a:t>
          </a:r>
          <a:endParaRPr lang="es-PE" dirty="0"/>
        </a:p>
      </dgm:t>
    </dgm:pt>
    <dgm:pt modelId="{18C62B39-2381-4A7D-B887-069996142DAF}" type="parTrans" cxnId="{BE666D2B-A1B6-435B-BB15-5A8E2F6478A0}">
      <dgm:prSet/>
      <dgm:spPr/>
      <dgm:t>
        <a:bodyPr/>
        <a:lstStyle/>
        <a:p>
          <a:endParaRPr lang="es-PE"/>
        </a:p>
      </dgm:t>
    </dgm:pt>
    <dgm:pt modelId="{1133CA26-EF27-4077-8DC8-9BCB794BFE48}" type="sibTrans" cxnId="{BE666D2B-A1B6-435B-BB15-5A8E2F6478A0}">
      <dgm:prSet/>
      <dgm:spPr/>
      <dgm:t>
        <a:bodyPr/>
        <a:lstStyle/>
        <a:p>
          <a:endParaRPr lang="es-PE"/>
        </a:p>
      </dgm:t>
    </dgm:pt>
    <dgm:pt modelId="{0C456983-0E4F-43A1-9DA3-455CDF53097D}">
      <dgm:prSet phldrT="[Text]"/>
      <dgm:spPr/>
      <dgm:t>
        <a:bodyPr/>
        <a:lstStyle/>
        <a:p>
          <a:r>
            <a:rPr lang="es-419" dirty="0"/>
            <a:t>Informe mensual</a:t>
          </a:r>
          <a:endParaRPr lang="es-PE" dirty="0"/>
        </a:p>
      </dgm:t>
    </dgm:pt>
    <dgm:pt modelId="{D12561E0-C7A8-4BA9-9F11-691806735D59}" type="parTrans" cxnId="{5633908D-761A-4700-A47B-3C42FAB8248C}">
      <dgm:prSet/>
      <dgm:spPr/>
      <dgm:t>
        <a:bodyPr/>
        <a:lstStyle/>
        <a:p>
          <a:endParaRPr lang="es-PE"/>
        </a:p>
      </dgm:t>
    </dgm:pt>
    <dgm:pt modelId="{4167B78C-F7C4-46C4-9A84-C9D941367E4D}" type="sibTrans" cxnId="{5633908D-761A-4700-A47B-3C42FAB8248C}">
      <dgm:prSet/>
      <dgm:spPr/>
      <dgm:t>
        <a:bodyPr/>
        <a:lstStyle/>
        <a:p>
          <a:endParaRPr lang="es-PE"/>
        </a:p>
      </dgm:t>
    </dgm:pt>
    <dgm:pt modelId="{B27D7A29-27E0-452F-ACF8-21D894AD5CB0}">
      <dgm:prSet phldrT="[Text]"/>
      <dgm:spPr/>
      <dgm:t>
        <a:bodyPr/>
        <a:lstStyle/>
        <a:p>
          <a:r>
            <a:rPr lang="es-419" dirty="0"/>
            <a:t>Estadísticas e Indicadores</a:t>
          </a:r>
          <a:endParaRPr lang="es-PE" dirty="0"/>
        </a:p>
      </dgm:t>
    </dgm:pt>
    <dgm:pt modelId="{68D4FC73-9E66-4654-8D0D-CEA967CC0610}" type="parTrans" cxnId="{A3C891D7-A441-4CCB-B2D8-FEF492593DB2}">
      <dgm:prSet/>
      <dgm:spPr/>
      <dgm:t>
        <a:bodyPr/>
        <a:lstStyle/>
        <a:p>
          <a:endParaRPr lang="es-PE"/>
        </a:p>
      </dgm:t>
    </dgm:pt>
    <dgm:pt modelId="{7F1DFE80-AECE-4C77-AB7C-3464AB4AC2BC}" type="sibTrans" cxnId="{A3C891D7-A441-4CCB-B2D8-FEF492593DB2}">
      <dgm:prSet/>
      <dgm:spPr/>
      <dgm:t>
        <a:bodyPr/>
        <a:lstStyle/>
        <a:p>
          <a:endParaRPr lang="es-PE"/>
        </a:p>
      </dgm:t>
    </dgm:pt>
    <dgm:pt modelId="{E9B36BEE-D79C-4814-B94A-C51BA60A1266}" type="pres">
      <dgm:prSet presAssocID="{3A91E4C7-9D47-4159-B50E-BED7B9C20309}" presName="Name0" presStyleCnt="0">
        <dgm:presLayoutVars>
          <dgm:dir/>
          <dgm:animLvl val="lvl"/>
          <dgm:resizeHandles val="exact"/>
        </dgm:presLayoutVars>
      </dgm:prSet>
      <dgm:spPr/>
    </dgm:pt>
    <dgm:pt modelId="{EEEED2F6-FD60-483E-87B3-523DE559CCDF}" type="pres">
      <dgm:prSet presAssocID="{78A696E5-DF4B-4D26-9BBF-2D27563FF65E}" presName="boxAndChildren" presStyleCnt="0"/>
      <dgm:spPr/>
    </dgm:pt>
    <dgm:pt modelId="{C5C9EC1F-3215-4628-A3AC-4FC7CDD463D3}" type="pres">
      <dgm:prSet presAssocID="{78A696E5-DF4B-4D26-9BBF-2D27563FF65E}" presName="parentTextBox" presStyleLbl="node1" presStyleIdx="0" presStyleCnt="4"/>
      <dgm:spPr/>
    </dgm:pt>
    <dgm:pt modelId="{A2197B5F-23B4-4590-92CD-287EEEE393FF}" type="pres">
      <dgm:prSet presAssocID="{78A696E5-DF4B-4D26-9BBF-2D27563FF65E}" presName="entireBox" presStyleLbl="node1" presStyleIdx="0" presStyleCnt="4"/>
      <dgm:spPr/>
    </dgm:pt>
    <dgm:pt modelId="{667EF813-829C-4D02-B471-9AEE2D534129}" type="pres">
      <dgm:prSet presAssocID="{78A696E5-DF4B-4D26-9BBF-2D27563FF65E}" presName="descendantBox" presStyleCnt="0"/>
      <dgm:spPr/>
    </dgm:pt>
    <dgm:pt modelId="{5B89CB01-6142-4549-B323-4E6A9433E68A}" type="pres">
      <dgm:prSet presAssocID="{7DB864DC-1547-405B-8D0D-A509D75A0D10}" presName="childTextBox" presStyleLbl="fgAccFollowNode1" presStyleIdx="0" presStyleCnt="11">
        <dgm:presLayoutVars>
          <dgm:bulletEnabled val="1"/>
        </dgm:presLayoutVars>
      </dgm:prSet>
      <dgm:spPr/>
    </dgm:pt>
    <dgm:pt modelId="{3C5AF935-C672-410C-97EA-B1B50EA0AEDF}" type="pres">
      <dgm:prSet presAssocID="{0C456983-0E4F-43A1-9DA3-455CDF53097D}" presName="childTextBox" presStyleLbl="fgAccFollowNode1" presStyleIdx="1" presStyleCnt="11">
        <dgm:presLayoutVars>
          <dgm:bulletEnabled val="1"/>
        </dgm:presLayoutVars>
      </dgm:prSet>
      <dgm:spPr/>
    </dgm:pt>
    <dgm:pt modelId="{A80198A5-7FE6-4A1E-8BAC-A2CD7A4DF822}" type="pres">
      <dgm:prSet presAssocID="{B27D7A29-27E0-452F-ACF8-21D894AD5CB0}" presName="childTextBox" presStyleLbl="fgAccFollowNode1" presStyleIdx="2" presStyleCnt="11">
        <dgm:presLayoutVars>
          <dgm:bulletEnabled val="1"/>
        </dgm:presLayoutVars>
      </dgm:prSet>
      <dgm:spPr/>
    </dgm:pt>
    <dgm:pt modelId="{24B5CAF9-2CB8-4501-B075-DA5ADFBC6C54}" type="pres">
      <dgm:prSet presAssocID="{1D8E4B6F-2F8C-4CC6-A59C-4CE0BAC6EC12}" presName="sp" presStyleCnt="0"/>
      <dgm:spPr/>
    </dgm:pt>
    <dgm:pt modelId="{4DA45B2E-1727-430B-A31C-93D5D7280C27}" type="pres">
      <dgm:prSet presAssocID="{D8AC93AA-BBCD-462C-99AF-063D2D18C907}" presName="arrowAndChildren" presStyleCnt="0"/>
      <dgm:spPr/>
    </dgm:pt>
    <dgm:pt modelId="{E4EE6C69-79AD-4174-9954-51C06A8CFEC2}" type="pres">
      <dgm:prSet presAssocID="{D8AC93AA-BBCD-462C-99AF-063D2D18C907}" presName="parentTextArrow" presStyleLbl="node1" presStyleIdx="0" presStyleCnt="4"/>
      <dgm:spPr/>
    </dgm:pt>
    <dgm:pt modelId="{1E3AAEF3-5F09-437A-9049-694BBCE176B4}" type="pres">
      <dgm:prSet presAssocID="{D8AC93AA-BBCD-462C-99AF-063D2D18C907}" presName="arrow" presStyleLbl="node1" presStyleIdx="1" presStyleCnt="4"/>
      <dgm:spPr/>
    </dgm:pt>
    <dgm:pt modelId="{F40323AA-B700-43C6-80DE-001576635225}" type="pres">
      <dgm:prSet presAssocID="{D8AC93AA-BBCD-462C-99AF-063D2D18C907}" presName="descendantArrow" presStyleCnt="0"/>
      <dgm:spPr/>
    </dgm:pt>
    <dgm:pt modelId="{62C432E0-8EB6-470F-9394-FAF504D012A5}" type="pres">
      <dgm:prSet presAssocID="{C655B42C-500D-48F7-9C9E-652AAFF3C9A3}" presName="childTextArrow" presStyleLbl="fgAccFollowNode1" presStyleIdx="3" presStyleCnt="11">
        <dgm:presLayoutVars>
          <dgm:bulletEnabled val="1"/>
        </dgm:presLayoutVars>
      </dgm:prSet>
      <dgm:spPr/>
    </dgm:pt>
    <dgm:pt modelId="{A017EC0F-5492-4ABF-946D-E1B83A36449C}" type="pres">
      <dgm:prSet presAssocID="{FE799ABD-E77B-43F8-A368-AD3BF7E10ED1}" presName="childTextArrow" presStyleLbl="fgAccFollowNode1" presStyleIdx="4" presStyleCnt="11">
        <dgm:presLayoutVars>
          <dgm:bulletEnabled val="1"/>
        </dgm:presLayoutVars>
      </dgm:prSet>
      <dgm:spPr/>
    </dgm:pt>
    <dgm:pt modelId="{50D8D0FC-C822-4715-AE92-96CA7F962274}" type="pres">
      <dgm:prSet presAssocID="{23051821-E108-49B6-A016-BED34C66FDA0}" presName="childTextArrow" presStyleLbl="fgAccFollowNode1" presStyleIdx="5" presStyleCnt="11">
        <dgm:presLayoutVars>
          <dgm:bulletEnabled val="1"/>
        </dgm:presLayoutVars>
      </dgm:prSet>
      <dgm:spPr/>
    </dgm:pt>
    <dgm:pt modelId="{8C0BB2A9-248C-4C72-85F0-D63115F21D99}" type="pres">
      <dgm:prSet presAssocID="{4F41CB92-CA78-4EF7-BF93-736C9A2E2A81}" presName="sp" presStyleCnt="0"/>
      <dgm:spPr/>
    </dgm:pt>
    <dgm:pt modelId="{D7C98B47-BA14-41DB-AD47-53C60FB8A85A}" type="pres">
      <dgm:prSet presAssocID="{BAC0D089-AF9D-4360-885C-50F6B85B9E19}" presName="arrowAndChildren" presStyleCnt="0"/>
      <dgm:spPr/>
    </dgm:pt>
    <dgm:pt modelId="{1EE8461E-3A9F-4D0B-B11F-111FEC4B1936}" type="pres">
      <dgm:prSet presAssocID="{BAC0D089-AF9D-4360-885C-50F6B85B9E19}" presName="parentTextArrow" presStyleLbl="node1" presStyleIdx="1" presStyleCnt="4"/>
      <dgm:spPr/>
    </dgm:pt>
    <dgm:pt modelId="{273991B6-E6B3-43C6-B3F8-245EDDF2B883}" type="pres">
      <dgm:prSet presAssocID="{BAC0D089-AF9D-4360-885C-50F6B85B9E19}" presName="arrow" presStyleLbl="node1" presStyleIdx="2" presStyleCnt="4"/>
      <dgm:spPr/>
    </dgm:pt>
    <dgm:pt modelId="{59046B7B-D0EA-4565-8C8A-6F728D9C3045}" type="pres">
      <dgm:prSet presAssocID="{BAC0D089-AF9D-4360-885C-50F6B85B9E19}" presName="descendantArrow" presStyleCnt="0"/>
      <dgm:spPr/>
    </dgm:pt>
    <dgm:pt modelId="{74C4E3D6-5D63-4A0A-AD43-E642FB63426F}" type="pres">
      <dgm:prSet presAssocID="{865959B5-AEEB-4C17-828A-5C3F848705E7}" presName="childTextArrow" presStyleLbl="fgAccFollowNode1" presStyleIdx="6" presStyleCnt="11">
        <dgm:presLayoutVars>
          <dgm:bulletEnabled val="1"/>
        </dgm:presLayoutVars>
      </dgm:prSet>
      <dgm:spPr/>
    </dgm:pt>
    <dgm:pt modelId="{661C83AD-3013-4C76-BD19-6DE767DCC119}" type="pres">
      <dgm:prSet presAssocID="{E05616B6-93E5-49D7-B92B-5E45E46F08E4}" presName="childTextArrow" presStyleLbl="fgAccFollowNode1" presStyleIdx="7" presStyleCnt="11">
        <dgm:presLayoutVars>
          <dgm:bulletEnabled val="1"/>
        </dgm:presLayoutVars>
      </dgm:prSet>
      <dgm:spPr/>
    </dgm:pt>
    <dgm:pt modelId="{81D1E5F6-422C-49E0-9848-13C003067F3D}" type="pres">
      <dgm:prSet presAssocID="{1B58165D-5E03-4FEA-86BD-747AD97D38F5}" presName="childTextArrow" presStyleLbl="fgAccFollowNode1" presStyleIdx="8" presStyleCnt="11">
        <dgm:presLayoutVars>
          <dgm:bulletEnabled val="1"/>
        </dgm:presLayoutVars>
      </dgm:prSet>
      <dgm:spPr/>
    </dgm:pt>
    <dgm:pt modelId="{C124D390-15CC-413D-BF39-BEB6975E7C42}" type="pres">
      <dgm:prSet presAssocID="{743CB6F1-F89B-465D-BD81-7AAC16A032D6}" presName="sp" presStyleCnt="0"/>
      <dgm:spPr/>
    </dgm:pt>
    <dgm:pt modelId="{9A7D65BA-8017-4586-B790-10DAAF0EE5D7}" type="pres">
      <dgm:prSet presAssocID="{4BED6CA9-FDEA-4CB7-9746-9231708D30EC}" presName="arrowAndChildren" presStyleCnt="0"/>
      <dgm:spPr/>
    </dgm:pt>
    <dgm:pt modelId="{DEA4D41F-9C00-4AFC-9933-55443B2888B5}" type="pres">
      <dgm:prSet presAssocID="{4BED6CA9-FDEA-4CB7-9746-9231708D30EC}" presName="parentTextArrow" presStyleLbl="node1" presStyleIdx="2" presStyleCnt="4"/>
      <dgm:spPr/>
    </dgm:pt>
    <dgm:pt modelId="{371AA05E-6884-459E-8AFD-4648F8CE7322}" type="pres">
      <dgm:prSet presAssocID="{4BED6CA9-FDEA-4CB7-9746-9231708D30EC}" presName="arrow" presStyleLbl="node1" presStyleIdx="3" presStyleCnt="4"/>
      <dgm:spPr/>
    </dgm:pt>
    <dgm:pt modelId="{1B59ED94-0974-4E31-B097-ED818D28B638}" type="pres">
      <dgm:prSet presAssocID="{4BED6CA9-FDEA-4CB7-9746-9231708D30EC}" presName="descendantArrow" presStyleCnt="0"/>
      <dgm:spPr/>
    </dgm:pt>
    <dgm:pt modelId="{43441B50-0F5F-40FC-B868-142AF4D48A7C}" type="pres">
      <dgm:prSet presAssocID="{B9E6EBB0-BC93-4813-A851-92124075EC58}" presName="childTextArrow" presStyleLbl="fgAccFollowNode1" presStyleIdx="9" presStyleCnt="11">
        <dgm:presLayoutVars>
          <dgm:bulletEnabled val="1"/>
        </dgm:presLayoutVars>
      </dgm:prSet>
      <dgm:spPr/>
    </dgm:pt>
    <dgm:pt modelId="{CAFA030F-E149-4E75-94D5-A901532458E2}" type="pres">
      <dgm:prSet presAssocID="{9008339A-9D43-4BD2-A07F-B0E2EBC72D59}" presName="childTextArrow" presStyleLbl="fgAccFollowNode1" presStyleIdx="10" presStyleCnt="11">
        <dgm:presLayoutVars>
          <dgm:bulletEnabled val="1"/>
        </dgm:presLayoutVars>
      </dgm:prSet>
      <dgm:spPr/>
    </dgm:pt>
  </dgm:ptLst>
  <dgm:cxnLst>
    <dgm:cxn modelId="{529CBB09-615A-4C23-A7CF-FC6FBCCC2E97}" srcId="{D8AC93AA-BBCD-462C-99AF-063D2D18C907}" destId="{FE799ABD-E77B-43F8-A368-AD3BF7E10ED1}" srcOrd="1" destOrd="0" parTransId="{9C01B8EF-1BE6-4541-86CA-F0FC02C2E10B}" sibTransId="{6C782333-C93F-41A2-97EA-E85484288534}"/>
    <dgm:cxn modelId="{F3AFC10B-87E9-40BE-B1A0-915F562F5A9A}" type="presOf" srcId="{BAC0D089-AF9D-4360-885C-50F6B85B9E19}" destId="{273991B6-E6B3-43C6-B3F8-245EDDF2B883}" srcOrd="1" destOrd="0" presId="urn:microsoft.com/office/officeart/2005/8/layout/process4"/>
    <dgm:cxn modelId="{F472E510-1F5C-4934-B752-C51549228CD5}" srcId="{3A91E4C7-9D47-4159-B50E-BED7B9C20309}" destId="{D8AC93AA-BBCD-462C-99AF-063D2D18C907}" srcOrd="2" destOrd="0" parTransId="{91CC76E1-FEA2-4BE3-B5C4-D8CFE558BAB0}" sibTransId="{1D8E4B6F-2F8C-4CC6-A59C-4CE0BAC6EC12}"/>
    <dgm:cxn modelId="{357D1718-C218-4D1A-A18F-7C8CF3F19E8E}" srcId="{D8AC93AA-BBCD-462C-99AF-063D2D18C907}" destId="{23051821-E108-49B6-A016-BED34C66FDA0}" srcOrd="2" destOrd="0" parTransId="{CAD2B537-76B1-46E9-8571-216463B420A2}" sibTransId="{386C5584-A73B-4530-AE08-6E88011DA0EE}"/>
    <dgm:cxn modelId="{E086E819-A5C9-44E7-BAC5-5515F9E0DDA4}" type="presOf" srcId="{E05616B6-93E5-49D7-B92B-5E45E46F08E4}" destId="{661C83AD-3013-4C76-BD19-6DE767DCC119}" srcOrd="0" destOrd="0" presId="urn:microsoft.com/office/officeart/2005/8/layout/process4"/>
    <dgm:cxn modelId="{F388A81E-5BCF-4D38-8030-A151658A9C1B}" type="presOf" srcId="{B27D7A29-27E0-452F-ACF8-21D894AD5CB0}" destId="{A80198A5-7FE6-4A1E-8BAC-A2CD7A4DF822}" srcOrd="0" destOrd="0" presId="urn:microsoft.com/office/officeart/2005/8/layout/process4"/>
    <dgm:cxn modelId="{BE666D2B-A1B6-435B-BB15-5A8E2F6478A0}" srcId="{78A696E5-DF4B-4D26-9BBF-2D27563FF65E}" destId="{7DB864DC-1547-405B-8D0D-A509D75A0D10}" srcOrd="0" destOrd="0" parTransId="{18C62B39-2381-4A7D-B887-069996142DAF}" sibTransId="{1133CA26-EF27-4077-8DC8-9BCB794BFE48}"/>
    <dgm:cxn modelId="{3AD27A39-81D5-4FC1-A95D-56DEC1F16417}" type="presOf" srcId="{D8AC93AA-BBCD-462C-99AF-063D2D18C907}" destId="{1E3AAEF3-5F09-437A-9049-694BBCE176B4}" srcOrd="1" destOrd="0" presId="urn:microsoft.com/office/officeart/2005/8/layout/process4"/>
    <dgm:cxn modelId="{C6563C3B-020D-4F4D-8673-EDB241030EAC}" srcId="{D8AC93AA-BBCD-462C-99AF-063D2D18C907}" destId="{C655B42C-500D-48F7-9C9E-652AAFF3C9A3}" srcOrd="0" destOrd="0" parTransId="{952BCB18-C0F4-4933-823B-582D9951F97C}" sibTransId="{8E0EEA81-EAE3-4750-B972-D95D8C3B480E}"/>
    <dgm:cxn modelId="{9685355B-5420-4ED4-A25E-6D3721556FE1}" type="presOf" srcId="{865959B5-AEEB-4C17-828A-5C3F848705E7}" destId="{74C4E3D6-5D63-4A0A-AD43-E642FB63426F}" srcOrd="0" destOrd="0" presId="urn:microsoft.com/office/officeart/2005/8/layout/process4"/>
    <dgm:cxn modelId="{E3A87260-E3A4-4195-A2F9-89AC217A2095}" srcId="{3A91E4C7-9D47-4159-B50E-BED7B9C20309}" destId="{BAC0D089-AF9D-4360-885C-50F6B85B9E19}" srcOrd="1" destOrd="0" parTransId="{2AAC5F0F-19BF-485A-8377-F62D9897A0D2}" sibTransId="{4F41CB92-CA78-4EF7-BF93-736C9A2E2A81}"/>
    <dgm:cxn modelId="{DEDE5143-49A9-4CD7-A108-339044E77B27}" type="presOf" srcId="{D8AC93AA-BBCD-462C-99AF-063D2D18C907}" destId="{E4EE6C69-79AD-4174-9954-51C06A8CFEC2}" srcOrd="0" destOrd="0" presId="urn:microsoft.com/office/officeart/2005/8/layout/process4"/>
    <dgm:cxn modelId="{72E0046A-16BD-43CB-B7B9-94ACDCE93D50}" type="presOf" srcId="{9008339A-9D43-4BD2-A07F-B0E2EBC72D59}" destId="{CAFA030F-E149-4E75-94D5-A901532458E2}" srcOrd="0" destOrd="0" presId="urn:microsoft.com/office/officeart/2005/8/layout/process4"/>
    <dgm:cxn modelId="{A3377D57-863B-4D5B-8346-9EA12CBDB2D8}" type="presOf" srcId="{4BED6CA9-FDEA-4CB7-9746-9231708D30EC}" destId="{371AA05E-6884-459E-8AFD-4648F8CE7322}" srcOrd="1" destOrd="0" presId="urn:microsoft.com/office/officeart/2005/8/layout/process4"/>
    <dgm:cxn modelId="{EEFABB7D-C1EE-4516-8C0C-C20603648B54}" srcId="{BAC0D089-AF9D-4360-885C-50F6B85B9E19}" destId="{E05616B6-93E5-49D7-B92B-5E45E46F08E4}" srcOrd="1" destOrd="0" parTransId="{FEE14050-84F1-4269-A3F0-A9D46EA2EB04}" sibTransId="{8BDBF617-F2EB-47B7-ABD8-1835FFED4E47}"/>
    <dgm:cxn modelId="{5172A586-5F3A-4578-AF1D-32B847FF6B84}" srcId="{3A91E4C7-9D47-4159-B50E-BED7B9C20309}" destId="{4BED6CA9-FDEA-4CB7-9746-9231708D30EC}" srcOrd="0" destOrd="0" parTransId="{4916AA4C-62DC-409A-99F3-8070EEA7555F}" sibTransId="{743CB6F1-F89B-465D-BD81-7AAC16A032D6}"/>
    <dgm:cxn modelId="{78F1FF86-5308-4FAF-9EA1-EDC6D5C8EC8C}" type="presOf" srcId="{78A696E5-DF4B-4D26-9BBF-2D27563FF65E}" destId="{A2197B5F-23B4-4590-92CD-287EEEE393FF}" srcOrd="1" destOrd="0" presId="urn:microsoft.com/office/officeart/2005/8/layout/process4"/>
    <dgm:cxn modelId="{5633908D-761A-4700-A47B-3C42FAB8248C}" srcId="{78A696E5-DF4B-4D26-9BBF-2D27563FF65E}" destId="{0C456983-0E4F-43A1-9DA3-455CDF53097D}" srcOrd="1" destOrd="0" parTransId="{D12561E0-C7A8-4BA9-9F11-691806735D59}" sibTransId="{4167B78C-F7C4-46C4-9A84-C9D941367E4D}"/>
    <dgm:cxn modelId="{78687F8F-2F54-48B9-88C3-9E34DAF7C308}" type="presOf" srcId="{7DB864DC-1547-405B-8D0D-A509D75A0D10}" destId="{5B89CB01-6142-4549-B323-4E6A9433E68A}" srcOrd="0" destOrd="0" presId="urn:microsoft.com/office/officeart/2005/8/layout/process4"/>
    <dgm:cxn modelId="{3CBDCA90-3148-4C84-9619-40091A47FF4D}" type="presOf" srcId="{C655B42C-500D-48F7-9C9E-652AAFF3C9A3}" destId="{62C432E0-8EB6-470F-9394-FAF504D012A5}" srcOrd="0" destOrd="0" presId="urn:microsoft.com/office/officeart/2005/8/layout/process4"/>
    <dgm:cxn modelId="{E143D394-9CC8-4D78-A7E4-F2DD064496C3}" srcId="{BAC0D089-AF9D-4360-885C-50F6B85B9E19}" destId="{865959B5-AEEB-4C17-828A-5C3F848705E7}" srcOrd="0" destOrd="0" parTransId="{F4E3383C-B365-462D-934D-4CC5F4FE6E2A}" sibTransId="{A54139E8-4F63-4E82-BE14-03ABB5180E42}"/>
    <dgm:cxn modelId="{8BDF57B5-6BAA-4E71-BD0F-478C797D6A44}" type="presOf" srcId="{B9E6EBB0-BC93-4813-A851-92124075EC58}" destId="{43441B50-0F5F-40FC-B868-142AF4D48A7C}" srcOrd="0" destOrd="0" presId="urn:microsoft.com/office/officeart/2005/8/layout/process4"/>
    <dgm:cxn modelId="{1E8603BB-7303-4279-BDC1-89F02BA45E55}" type="presOf" srcId="{4BED6CA9-FDEA-4CB7-9746-9231708D30EC}" destId="{DEA4D41F-9C00-4AFC-9933-55443B2888B5}" srcOrd="0" destOrd="0" presId="urn:microsoft.com/office/officeart/2005/8/layout/process4"/>
    <dgm:cxn modelId="{24C948BF-8FFB-42FE-AF8F-842670F637F7}" srcId="{3A91E4C7-9D47-4159-B50E-BED7B9C20309}" destId="{78A696E5-DF4B-4D26-9BBF-2D27563FF65E}" srcOrd="3" destOrd="0" parTransId="{E4809EF8-8149-4123-84C2-BF4BFDB78DC1}" sibTransId="{14BC1080-5A37-4E2B-A745-826829E6D42A}"/>
    <dgm:cxn modelId="{0D07A5BF-CC48-4A66-9E12-A85F4786D0EE}" type="presOf" srcId="{FE799ABD-E77B-43F8-A368-AD3BF7E10ED1}" destId="{A017EC0F-5492-4ABF-946D-E1B83A36449C}" srcOrd="0" destOrd="0" presId="urn:microsoft.com/office/officeart/2005/8/layout/process4"/>
    <dgm:cxn modelId="{4C876CCA-F2C8-48E8-8AD4-E28DB6B4D1F7}" srcId="{4BED6CA9-FDEA-4CB7-9746-9231708D30EC}" destId="{9008339A-9D43-4BD2-A07F-B0E2EBC72D59}" srcOrd="1" destOrd="0" parTransId="{1823896A-19F8-49C4-A30B-0F691F5F04BF}" sibTransId="{8DA14207-DECC-46C6-A1F5-C99B4FC56E56}"/>
    <dgm:cxn modelId="{75FF7CCB-C621-4B6A-B72A-69B0074959F6}" type="presOf" srcId="{78A696E5-DF4B-4D26-9BBF-2D27563FF65E}" destId="{C5C9EC1F-3215-4628-A3AC-4FC7CDD463D3}" srcOrd="0" destOrd="0" presId="urn:microsoft.com/office/officeart/2005/8/layout/process4"/>
    <dgm:cxn modelId="{1EA138CD-4419-4039-B5DA-F9AF78A97680}" type="presOf" srcId="{0C456983-0E4F-43A1-9DA3-455CDF53097D}" destId="{3C5AF935-C672-410C-97EA-B1B50EA0AEDF}" srcOrd="0" destOrd="0" presId="urn:microsoft.com/office/officeart/2005/8/layout/process4"/>
    <dgm:cxn modelId="{E939EDD0-63B9-4AA7-9CC3-1EFBD23175A5}" srcId="{BAC0D089-AF9D-4360-885C-50F6B85B9E19}" destId="{1B58165D-5E03-4FEA-86BD-747AD97D38F5}" srcOrd="2" destOrd="0" parTransId="{531612FD-F518-4E0B-A239-DC9C1EE4F108}" sibTransId="{FDD86EF7-D8DC-40F9-B0D4-89B487D2E395}"/>
    <dgm:cxn modelId="{2114A0D5-D2CA-4CAB-912F-64C9971212C4}" type="presOf" srcId="{1B58165D-5E03-4FEA-86BD-747AD97D38F5}" destId="{81D1E5F6-422C-49E0-9848-13C003067F3D}" srcOrd="0" destOrd="0" presId="urn:microsoft.com/office/officeart/2005/8/layout/process4"/>
    <dgm:cxn modelId="{A3C891D7-A441-4CCB-B2D8-FEF492593DB2}" srcId="{78A696E5-DF4B-4D26-9BBF-2D27563FF65E}" destId="{B27D7A29-27E0-452F-ACF8-21D894AD5CB0}" srcOrd="2" destOrd="0" parTransId="{68D4FC73-9E66-4654-8D0D-CEA967CC0610}" sibTransId="{7F1DFE80-AECE-4C77-AB7C-3464AB4AC2BC}"/>
    <dgm:cxn modelId="{DAACF1D9-9E5B-4F4F-9CCF-29E0CAD07262}" srcId="{4BED6CA9-FDEA-4CB7-9746-9231708D30EC}" destId="{B9E6EBB0-BC93-4813-A851-92124075EC58}" srcOrd="0" destOrd="0" parTransId="{B5874372-A593-4EA1-A971-B5212D65FC4F}" sibTransId="{AE2EC5EA-49ED-403B-B59B-769601644579}"/>
    <dgm:cxn modelId="{C55667DB-133A-4B8B-B988-2CE2906A7E1E}" type="presOf" srcId="{23051821-E108-49B6-A016-BED34C66FDA0}" destId="{50D8D0FC-C822-4715-AE92-96CA7F962274}" srcOrd="0" destOrd="0" presId="urn:microsoft.com/office/officeart/2005/8/layout/process4"/>
    <dgm:cxn modelId="{2B77DEEF-953D-462F-88F9-447E358AF4E0}" type="presOf" srcId="{BAC0D089-AF9D-4360-885C-50F6B85B9E19}" destId="{1EE8461E-3A9F-4D0B-B11F-111FEC4B1936}" srcOrd="0" destOrd="0" presId="urn:microsoft.com/office/officeart/2005/8/layout/process4"/>
    <dgm:cxn modelId="{F26AF5FE-D0C9-48E2-8430-92F125D5461D}" type="presOf" srcId="{3A91E4C7-9D47-4159-B50E-BED7B9C20309}" destId="{E9B36BEE-D79C-4814-B94A-C51BA60A1266}" srcOrd="0" destOrd="0" presId="urn:microsoft.com/office/officeart/2005/8/layout/process4"/>
    <dgm:cxn modelId="{D648CECB-934A-4B51-8477-0F562B78F249}" type="presParOf" srcId="{E9B36BEE-D79C-4814-B94A-C51BA60A1266}" destId="{EEEED2F6-FD60-483E-87B3-523DE559CCDF}" srcOrd="0" destOrd="0" presId="urn:microsoft.com/office/officeart/2005/8/layout/process4"/>
    <dgm:cxn modelId="{3A23FDEC-4AF8-4DEB-A098-4BADFA1F71E8}" type="presParOf" srcId="{EEEED2F6-FD60-483E-87B3-523DE559CCDF}" destId="{C5C9EC1F-3215-4628-A3AC-4FC7CDD463D3}" srcOrd="0" destOrd="0" presId="urn:microsoft.com/office/officeart/2005/8/layout/process4"/>
    <dgm:cxn modelId="{5EAF0F47-EC41-4B79-B390-3A98ABBEDC34}" type="presParOf" srcId="{EEEED2F6-FD60-483E-87B3-523DE559CCDF}" destId="{A2197B5F-23B4-4590-92CD-287EEEE393FF}" srcOrd="1" destOrd="0" presId="urn:microsoft.com/office/officeart/2005/8/layout/process4"/>
    <dgm:cxn modelId="{7E208D3D-C673-4970-98E7-4D5A7C3A94FE}" type="presParOf" srcId="{EEEED2F6-FD60-483E-87B3-523DE559CCDF}" destId="{667EF813-829C-4D02-B471-9AEE2D534129}" srcOrd="2" destOrd="0" presId="urn:microsoft.com/office/officeart/2005/8/layout/process4"/>
    <dgm:cxn modelId="{8BA41C06-C29C-456A-BB4A-17ACDD64D921}" type="presParOf" srcId="{667EF813-829C-4D02-B471-9AEE2D534129}" destId="{5B89CB01-6142-4549-B323-4E6A9433E68A}" srcOrd="0" destOrd="0" presId="urn:microsoft.com/office/officeart/2005/8/layout/process4"/>
    <dgm:cxn modelId="{99FA9AB2-B29A-4A89-BCD1-9378C326BAFD}" type="presParOf" srcId="{667EF813-829C-4D02-B471-9AEE2D534129}" destId="{3C5AF935-C672-410C-97EA-B1B50EA0AEDF}" srcOrd="1" destOrd="0" presId="urn:microsoft.com/office/officeart/2005/8/layout/process4"/>
    <dgm:cxn modelId="{EFEFB31D-BDC7-417C-BC2C-2038AEDF5F02}" type="presParOf" srcId="{667EF813-829C-4D02-B471-9AEE2D534129}" destId="{A80198A5-7FE6-4A1E-8BAC-A2CD7A4DF822}" srcOrd="2" destOrd="0" presId="urn:microsoft.com/office/officeart/2005/8/layout/process4"/>
    <dgm:cxn modelId="{3C3C5F09-9888-4A9D-BDE6-03A2BE34A81E}" type="presParOf" srcId="{E9B36BEE-D79C-4814-B94A-C51BA60A1266}" destId="{24B5CAF9-2CB8-4501-B075-DA5ADFBC6C54}" srcOrd="1" destOrd="0" presId="urn:microsoft.com/office/officeart/2005/8/layout/process4"/>
    <dgm:cxn modelId="{86EA21D7-7F81-4B32-8786-9E1E4FD03F2F}" type="presParOf" srcId="{E9B36BEE-D79C-4814-B94A-C51BA60A1266}" destId="{4DA45B2E-1727-430B-A31C-93D5D7280C27}" srcOrd="2" destOrd="0" presId="urn:microsoft.com/office/officeart/2005/8/layout/process4"/>
    <dgm:cxn modelId="{5D75A79D-1B70-4312-A585-58E0466B359F}" type="presParOf" srcId="{4DA45B2E-1727-430B-A31C-93D5D7280C27}" destId="{E4EE6C69-79AD-4174-9954-51C06A8CFEC2}" srcOrd="0" destOrd="0" presId="urn:microsoft.com/office/officeart/2005/8/layout/process4"/>
    <dgm:cxn modelId="{86986890-9F49-426A-857C-AFE6EC2E9F38}" type="presParOf" srcId="{4DA45B2E-1727-430B-A31C-93D5D7280C27}" destId="{1E3AAEF3-5F09-437A-9049-694BBCE176B4}" srcOrd="1" destOrd="0" presId="urn:microsoft.com/office/officeart/2005/8/layout/process4"/>
    <dgm:cxn modelId="{3DE6E00A-E99B-4FD2-85A7-67F93531E065}" type="presParOf" srcId="{4DA45B2E-1727-430B-A31C-93D5D7280C27}" destId="{F40323AA-B700-43C6-80DE-001576635225}" srcOrd="2" destOrd="0" presId="urn:microsoft.com/office/officeart/2005/8/layout/process4"/>
    <dgm:cxn modelId="{9AD3A1CC-706B-4E8E-9DE7-8FA8647E5CAA}" type="presParOf" srcId="{F40323AA-B700-43C6-80DE-001576635225}" destId="{62C432E0-8EB6-470F-9394-FAF504D012A5}" srcOrd="0" destOrd="0" presId="urn:microsoft.com/office/officeart/2005/8/layout/process4"/>
    <dgm:cxn modelId="{03D840F9-16E4-4F70-BF49-28C3310F20C4}" type="presParOf" srcId="{F40323AA-B700-43C6-80DE-001576635225}" destId="{A017EC0F-5492-4ABF-946D-E1B83A36449C}" srcOrd="1" destOrd="0" presId="urn:microsoft.com/office/officeart/2005/8/layout/process4"/>
    <dgm:cxn modelId="{B8EEF7B4-00B9-4336-B0CD-B94D79833CB3}" type="presParOf" srcId="{F40323AA-B700-43C6-80DE-001576635225}" destId="{50D8D0FC-C822-4715-AE92-96CA7F962274}" srcOrd="2" destOrd="0" presId="urn:microsoft.com/office/officeart/2005/8/layout/process4"/>
    <dgm:cxn modelId="{16B6DD8F-2FDA-4E88-A0C6-3DC5EBF93469}" type="presParOf" srcId="{E9B36BEE-D79C-4814-B94A-C51BA60A1266}" destId="{8C0BB2A9-248C-4C72-85F0-D63115F21D99}" srcOrd="3" destOrd="0" presId="urn:microsoft.com/office/officeart/2005/8/layout/process4"/>
    <dgm:cxn modelId="{0D91572F-477D-45B4-B999-5D30C9724F6F}" type="presParOf" srcId="{E9B36BEE-D79C-4814-B94A-C51BA60A1266}" destId="{D7C98B47-BA14-41DB-AD47-53C60FB8A85A}" srcOrd="4" destOrd="0" presId="urn:microsoft.com/office/officeart/2005/8/layout/process4"/>
    <dgm:cxn modelId="{D4FFCB63-01BA-48F9-9C45-B2AF09924FEF}" type="presParOf" srcId="{D7C98B47-BA14-41DB-AD47-53C60FB8A85A}" destId="{1EE8461E-3A9F-4D0B-B11F-111FEC4B1936}" srcOrd="0" destOrd="0" presId="urn:microsoft.com/office/officeart/2005/8/layout/process4"/>
    <dgm:cxn modelId="{AC4106B7-7E48-4B0A-B522-2C9D6C8502F7}" type="presParOf" srcId="{D7C98B47-BA14-41DB-AD47-53C60FB8A85A}" destId="{273991B6-E6B3-43C6-B3F8-245EDDF2B883}" srcOrd="1" destOrd="0" presId="urn:microsoft.com/office/officeart/2005/8/layout/process4"/>
    <dgm:cxn modelId="{DE29C030-FA3E-4FEA-B215-06918700E451}" type="presParOf" srcId="{D7C98B47-BA14-41DB-AD47-53C60FB8A85A}" destId="{59046B7B-D0EA-4565-8C8A-6F728D9C3045}" srcOrd="2" destOrd="0" presId="urn:microsoft.com/office/officeart/2005/8/layout/process4"/>
    <dgm:cxn modelId="{86AF9B9F-04FC-4A61-A0C0-8A1FC47D68DA}" type="presParOf" srcId="{59046B7B-D0EA-4565-8C8A-6F728D9C3045}" destId="{74C4E3D6-5D63-4A0A-AD43-E642FB63426F}" srcOrd="0" destOrd="0" presId="urn:microsoft.com/office/officeart/2005/8/layout/process4"/>
    <dgm:cxn modelId="{1D3B369C-15F1-4023-93F1-6538F19BA52C}" type="presParOf" srcId="{59046B7B-D0EA-4565-8C8A-6F728D9C3045}" destId="{661C83AD-3013-4C76-BD19-6DE767DCC119}" srcOrd="1" destOrd="0" presId="urn:microsoft.com/office/officeart/2005/8/layout/process4"/>
    <dgm:cxn modelId="{4A2500DE-8954-4C39-9740-08691F8D39DD}" type="presParOf" srcId="{59046B7B-D0EA-4565-8C8A-6F728D9C3045}" destId="{81D1E5F6-422C-49E0-9848-13C003067F3D}" srcOrd="2" destOrd="0" presId="urn:microsoft.com/office/officeart/2005/8/layout/process4"/>
    <dgm:cxn modelId="{7B61E8DE-DD16-48E8-83B7-004EBCCE0966}" type="presParOf" srcId="{E9B36BEE-D79C-4814-B94A-C51BA60A1266}" destId="{C124D390-15CC-413D-BF39-BEB6975E7C42}" srcOrd="5" destOrd="0" presId="urn:microsoft.com/office/officeart/2005/8/layout/process4"/>
    <dgm:cxn modelId="{00F2796B-82C3-4DE6-B670-3F882A499001}" type="presParOf" srcId="{E9B36BEE-D79C-4814-B94A-C51BA60A1266}" destId="{9A7D65BA-8017-4586-B790-10DAAF0EE5D7}" srcOrd="6" destOrd="0" presId="urn:microsoft.com/office/officeart/2005/8/layout/process4"/>
    <dgm:cxn modelId="{074C25CB-E9FA-4B5D-9D00-E36B6E810808}" type="presParOf" srcId="{9A7D65BA-8017-4586-B790-10DAAF0EE5D7}" destId="{DEA4D41F-9C00-4AFC-9933-55443B2888B5}" srcOrd="0" destOrd="0" presId="urn:microsoft.com/office/officeart/2005/8/layout/process4"/>
    <dgm:cxn modelId="{BD8C8CBC-F37E-42DB-900B-A51457E78F57}" type="presParOf" srcId="{9A7D65BA-8017-4586-B790-10DAAF0EE5D7}" destId="{371AA05E-6884-459E-8AFD-4648F8CE7322}" srcOrd="1" destOrd="0" presId="urn:microsoft.com/office/officeart/2005/8/layout/process4"/>
    <dgm:cxn modelId="{D5946B8B-12FF-47FE-821E-24C07963AD20}" type="presParOf" srcId="{9A7D65BA-8017-4586-B790-10DAAF0EE5D7}" destId="{1B59ED94-0974-4E31-B097-ED818D28B638}" srcOrd="2" destOrd="0" presId="urn:microsoft.com/office/officeart/2005/8/layout/process4"/>
    <dgm:cxn modelId="{42F0E1ED-4C1A-4364-9A22-312ADB22F7B8}" type="presParOf" srcId="{1B59ED94-0974-4E31-B097-ED818D28B638}" destId="{43441B50-0F5F-40FC-B868-142AF4D48A7C}" srcOrd="0" destOrd="0" presId="urn:microsoft.com/office/officeart/2005/8/layout/process4"/>
    <dgm:cxn modelId="{7F4443BC-4EA8-4D36-9ADB-3E2853B9129D}" type="presParOf" srcId="{1B59ED94-0974-4E31-B097-ED818D28B638}" destId="{CAFA030F-E149-4E75-94D5-A901532458E2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D2315A-01B3-4883-A18A-124551E6F4E0}" type="doc">
      <dgm:prSet loTypeId="urn:microsoft.com/office/officeart/2005/8/layout/equation1" loCatId="process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DB7AE211-04E8-4FF5-B061-6A5E5DE4BFA7}">
      <dgm:prSet phldrT="[Texto]" custT="1"/>
      <dgm:spPr/>
      <dgm:t>
        <a:bodyPr/>
        <a:lstStyle/>
        <a:p>
          <a:r>
            <a:rPr lang="en-US" sz="1000" dirty="0"/>
            <a:t>01-Análisis y Diseño</a:t>
          </a:r>
          <a:endParaRPr lang="es-ES" sz="1000" dirty="0"/>
        </a:p>
      </dgm:t>
    </dgm:pt>
    <dgm:pt modelId="{76B0AC2A-33C6-4948-A043-180B361D5113}" type="parTrans" cxnId="{560DF8D4-8C32-4CA2-8019-CA58A97A1A45}">
      <dgm:prSet/>
      <dgm:spPr/>
      <dgm:t>
        <a:bodyPr/>
        <a:lstStyle/>
        <a:p>
          <a:endParaRPr lang="es-ES" sz="800"/>
        </a:p>
      </dgm:t>
    </dgm:pt>
    <dgm:pt modelId="{A2F13FA6-5D80-499A-AE4D-0F0BE77B4554}" type="sibTrans" cxnId="{560DF8D4-8C32-4CA2-8019-CA58A97A1A45}">
      <dgm:prSet custT="1"/>
      <dgm:spPr/>
      <dgm:t>
        <a:bodyPr/>
        <a:lstStyle/>
        <a:p>
          <a:endParaRPr lang="es-ES" sz="800"/>
        </a:p>
      </dgm:t>
    </dgm:pt>
    <dgm:pt modelId="{64735AD6-0E37-4005-A896-63CBB9EB290C}">
      <dgm:prSet phldrT="[Texto]" custT="1"/>
      <dgm:spPr/>
      <dgm:t>
        <a:bodyPr/>
        <a:lstStyle/>
        <a:p>
          <a:r>
            <a:rPr lang="en-US" sz="1000" dirty="0"/>
            <a:t>03-Despliegue</a:t>
          </a:r>
          <a:endParaRPr lang="es-ES" sz="1000" dirty="0"/>
        </a:p>
      </dgm:t>
    </dgm:pt>
    <dgm:pt modelId="{2533593E-710E-4B22-83EF-956E5991D290}" type="parTrans" cxnId="{E8144BB7-BA40-4796-9C1B-E2CD170D3B84}">
      <dgm:prSet/>
      <dgm:spPr/>
      <dgm:t>
        <a:bodyPr/>
        <a:lstStyle/>
        <a:p>
          <a:endParaRPr lang="es-ES" sz="800"/>
        </a:p>
      </dgm:t>
    </dgm:pt>
    <dgm:pt modelId="{12AF0224-56C3-4F4A-9DF3-8E8F96989EFA}" type="sibTrans" cxnId="{E8144BB7-BA40-4796-9C1B-E2CD170D3B84}">
      <dgm:prSet/>
      <dgm:spPr/>
      <dgm:t>
        <a:bodyPr/>
        <a:lstStyle/>
        <a:p>
          <a:endParaRPr lang="es-ES" sz="800"/>
        </a:p>
      </dgm:t>
    </dgm:pt>
    <dgm:pt modelId="{592FBD98-696B-4C51-98F6-2D2A8ABA928E}">
      <dgm:prSet phldrT="[Texto]" custT="1"/>
      <dgm:spPr/>
      <dgm:t>
        <a:bodyPr/>
        <a:lstStyle/>
        <a:p>
          <a:r>
            <a:rPr lang="en-US" sz="1000" dirty="0"/>
            <a:t>02-Construcción</a:t>
          </a:r>
          <a:endParaRPr lang="es-ES" sz="1000" dirty="0"/>
        </a:p>
      </dgm:t>
    </dgm:pt>
    <dgm:pt modelId="{9016DDDC-25B9-444E-9D3A-D87CC347AF48}" type="parTrans" cxnId="{34B35402-9D25-461F-91A8-D616C73991A7}">
      <dgm:prSet/>
      <dgm:spPr/>
      <dgm:t>
        <a:bodyPr/>
        <a:lstStyle/>
        <a:p>
          <a:endParaRPr lang="es-ES" sz="800"/>
        </a:p>
      </dgm:t>
    </dgm:pt>
    <dgm:pt modelId="{64AC72C2-45E9-4C07-9BE6-567E5921C910}" type="sibTrans" cxnId="{34B35402-9D25-461F-91A8-D616C73991A7}">
      <dgm:prSet custT="1"/>
      <dgm:spPr/>
      <dgm:t>
        <a:bodyPr/>
        <a:lstStyle/>
        <a:p>
          <a:endParaRPr lang="es-ES" sz="800"/>
        </a:p>
      </dgm:t>
    </dgm:pt>
    <dgm:pt modelId="{C3213364-4155-4179-A1A6-21700CDDA3AE}">
      <dgm:prSet phldrT="[Texto]" custT="1"/>
      <dgm:spPr/>
      <dgm:t>
        <a:bodyPr/>
        <a:lstStyle/>
        <a:p>
          <a:r>
            <a:rPr lang="en-US" sz="900" dirty="0"/>
            <a:t>01.01-Definición</a:t>
          </a:r>
          <a:endParaRPr lang="es-ES" sz="900" dirty="0"/>
        </a:p>
      </dgm:t>
    </dgm:pt>
    <dgm:pt modelId="{E38DDA0C-B5AB-47A6-B2F3-041C7B57F4BA}" type="parTrans" cxnId="{DACCEE81-AC04-4FA7-85A8-5EAE4470B562}">
      <dgm:prSet/>
      <dgm:spPr/>
      <dgm:t>
        <a:bodyPr/>
        <a:lstStyle/>
        <a:p>
          <a:endParaRPr lang="es-PE" sz="800"/>
        </a:p>
      </dgm:t>
    </dgm:pt>
    <dgm:pt modelId="{C58C2E90-7B15-4E9A-BBD1-9E51E8DA9D63}" type="sibTrans" cxnId="{DACCEE81-AC04-4FA7-85A8-5EAE4470B562}">
      <dgm:prSet/>
      <dgm:spPr/>
      <dgm:t>
        <a:bodyPr/>
        <a:lstStyle/>
        <a:p>
          <a:endParaRPr lang="es-PE" sz="800"/>
        </a:p>
      </dgm:t>
    </dgm:pt>
    <dgm:pt modelId="{39E209BF-DC14-4A6C-9CD3-0882F10DABEC}">
      <dgm:prSet phldrT="[Texto]" custT="1"/>
      <dgm:spPr/>
      <dgm:t>
        <a:bodyPr/>
        <a:lstStyle/>
        <a:p>
          <a:r>
            <a:rPr lang="en-US" sz="900" dirty="0"/>
            <a:t>01.02-Estimación</a:t>
          </a:r>
          <a:endParaRPr lang="es-ES" sz="900" dirty="0"/>
        </a:p>
      </dgm:t>
    </dgm:pt>
    <dgm:pt modelId="{F852230B-3F5E-45CD-9720-B54E1155E25A}" type="parTrans" cxnId="{D1A909E2-86E4-412D-B9F7-25D74FD7F317}">
      <dgm:prSet/>
      <dgm:spPr/>
      <dgm:t>
        <a:bodyPr/>
        <a:lstStyle/>
        <a:p>
          <a:endParaRPr lang="es-PE" sz="800"/>
        </a:p>
      </dgm:t>
    </dgm:pt>
    <dgm:pt modelId="{DD2A1F05-773A-43C0-B2A6-C01E526462AD}" type="sibTrans" cxnId="{D1A909E2-86E4-412D-B9F7-25D74FD7F317}">
      <dgm:prSet/>
      <dgm:spPr/>
      <dgm:t>
        <a:bodyPr/>
        <a:lstStyle/>
        <a:p>
          <a:endParaRPr lang="es-PE" sz="800"/>
        </a:p>
      </dgm:t>
    </dgm:pt>
    <dgm:pt modelId="{95C4B0B2-54B3-4F21-B8D5-01DAC5D2F72D}">
      <dgm:prSet phldrT="[Texto]" custT="1"/>
      <dgm:spPr/>
      <dgm:t>
        <a:bodyPr/>
        <a:lstStyle/>
        <a:p>
          <a:r>
            <a:rPr lang="en-US" sz="900" dirty="0"/>
            <a:t>02.01-Codigo_Fuente</a:t>
          </a:r>
          <a:endParaRPr lang="es-ES" sz="900" dirty="0"/>
        </a:p>
      </dgm:t>
    </dgm:pt>
    <dgm:pt modelId="{695AE987-B05B-4CF2-A2A9-118B44E126A2}" type="parTrans" cxnId="{C1C2868E-82A3-486B-BC35-BEB4DD2D3B5B}">
      <dgm:prSet/>
      <dgm:spPr/>
      <dgm:t>
        <a:bodyPr/>
        <a:lstStyle/>
        <a:p>
          <a:endParaRPr lang="es-PE" sz="800"/>
        </a:p>
      </dgm:t>
    </dgm:pt>
    <dgm:pt modelId="{8329701F-981B-484C-AEDA-BDA0EAD7D5C9}" type="sibTrans" cxnId="{C1C2868E-82A3-486B-BC35-BEB4DD2D3B5B}">
      <dgm:prSet/>
      <dgm:spPr/>
      <dgm:t>
        <a:bodyPr/>
        <a:lstStyle/>
        <a:p>
          <a:endParaRPr lang="es-PE" sz="800"/>
        </a:p>
      </dgm:t>
    </dgm:pt>
    <dgm:pt modelId="{E982361B-4526-419D-808F-240775132144}">
      <dgm:prSet phldrT="[Texto]" custT="1"/>
      <dgm:spPr/>
      <dgm:t>
        <a:bodyPr/>
        <a:lstStyle/>
        <a:p>
          <a:r>
            <a:rPr lang="en-US" sz="900" dirty="0"/>
            <a:t>02.02-Base_Datos</a:t>
          </a:r>
          <a:endParaRPr lang="es-ES" sz="900" dirty="0"/>
        </a:p>
      </dgm:t>
    </dgm:pt>
    <dgm:pt modelId="{84EA5860-1F3D-4900-BE29-51C75280F69E}" type="parTrans" cxnId="{01E39609-9803-4F23-ACA9-46AA6B30313C}">
      <dgm:prSet/>
      <dgm:spPr/>
      <dgm:t>
        <a:bodyPr/>
        <a:lstStyle/>
        <a:p>
          <a:endParaRPr lang="es-PE" sz="800"/>
        </a:p>
      </dgm:t>
    </dgm:pt>
    <dgm:pt modelId="{A6F6F9C2-1A0C-4A47-8F1E-D1DFA19299EA}" type="sibTrans" cxnId="{01E39609-9803-4F23-ACA9-46AA6B30313C}">
      <dgm:prSet/>
      <dgm:spPr/>
      <dgm:t>
        <a:bodyPr/>
        <a:lstStyle/>
        <a:p>
          <a:endParaRPr lang="es-PE" sz="800"/>
        </a:p>
      </dgm:t>
    </dgm:pt>
    <dgm:pt modelId="{FEA65FA2-1C07-4360-B322-1C36D11E833D}">
      <dgm:prSet phldrT="[Texto]" custT="1"/>
      <dgm:spPr/>
      <dgm:t>
        <a:bodyPr/>
        <a:lstStyle/>
        <a:p>
          <a:r>
            <a:rPr lang="en-US" sz="900" dirty="0"/>
            <a:t>03.02-Pase_Producción</a:t>
          </a:r>
          <a:endParaRPr lang="es-ES" sz="900" dirty="0"/>
        </a:p>
      </dgm:t>
    </dgm:pt>
    <dgm:pt modelId="{BB9336B6-6511-4589-829E-1C9C72342160}" type="sibTrans" cxnId="{BEF553B3-D60C-462E-963C-F6A2695CE951}">
      <dgm:prSet/>
      <dgm:spPr/>
      <dgm:t>
        <a:bodyPr/>
        <a:lstStyle/>
        <a:p>
          <a:endParaRPr lang="es-PE" sz="800"/>
        </a:p>
      </dgm:t>
    </dgm:pt>
    <dgm:pt modelId="{1CCF9819-532F-4432-976E-D07CDC6EF2B3}" type="parTrans" cxnId="{BEF553B3-D60C-462E-963C-F6A2695CE951}">
      <dgm:prSet/>
      <dgm:spPr/>
      <dgm:t>
        <a:bodyPr/>
        <a:lstStyle/>
        <a:p>
          <a:endParaRPr lang="es-PE" sz="800"/>
        </a:p>
      </dgm:t>
    </dgm:pt>
    <dgm:pt modelId="{13F5A4CC-0BDE-49B0-9950-B6788C0303E5}">
      <dgm:prSet phldrT="[Texto]" custT="1"/>
      <dgm:spPr/>
      <dgm:t>
        <a:bodyPr/>
        <a:lstStyle/>
        <a:p>
          <a:r>
            <a:rPr lang="en-US" sz="900" dirty="0"/>
            <a:t>03.01-Pase_UAT</a:t>
          </a:r>
          <a:endParaRPr lang="es-ES" sz="900" dirty="0"/>
        </a:p>
      </dgm:t>
    </dgm:pt>
    <dgm:pt modelId="{6CD480E0-7B6F-46F9-BA4D-D6454DB6BB19}" type="sibTrans" cxnId="{7E951987-0194-4186-9032-F2382035BCBD}">
      <dgm:prSet/>
      <dgm:spPr/>
      <dgm:t>
        <a:bodyPr/>
        <a:lstStyle/>
        <a:p>
          <a:endParaRPr lang="es-PE" sz="800"/>
        </a:p>
      </dgm:t>
    </dgm:pt>
    <dgm:pt modelId="{2E878C01-CACD-47A1-A795-1B04984B8644}" type="parTrans" cxnId="{7E951987-0194-4186-9032-F2382035BCBD}">
      <dgm:prSet/>
      <dgm:spPr/>
      <dgm:t>
        <a:bodyPr/>
        <a:lstStyle/>
        <a:p>
          <a:endParaRPr lang="es-PE" sz="800"/>
        </a:p>
      </dgm:t>
    </dgm:pt>
    <dgm:pt modelId="{C6D0DD41-76AD-4442-BEF1-684B0F4CE34B}">
      <dgm:prSet phldrT="[Texto]" custT="1"/>
      <dgm:spPr/>
      <dgm:t>
        <a:bodyPr/>
        <a:lstStyle/>
        <a:p>
          <a:r>
            <a:rPr lang="en-US" sz="900" dirty="0"/>
            <a:t>01.03-Diseño</a:t>
          </a:r>
          <a:endParaRPr lang="es-ES" sz="900" dirty="0"/>
        </a:p>
      </dgm:t>
    </dgm:pt>
    <dgm:pt modelId="{40C2399C-02BA-4C87-8CC8-DAA7DE0D44C2}" type="parTrans" cxnId="{C73B8C11-C06F-4F5A-9C4B-049F52441736}">
      <dgm:prSet/>
      <dgm:spPr/>
      <dgm:t>
        <a:bodyPr/>
        <a:lstStyle/>
        <a:p>
          <a:endParaRPr lang="en-US" sz="800"/>
        </a:p>
      </dgm:t>
    </dgm:pt>
    <dgm:pt modelId="{306855BB-1E73-4CEE-86D2-9F4D28F82ED6}" type="sibTrans" cxnId="{C73B8C11-C06F-4F5A-9C4B-049F52441736}">
      <dgm:prSet/>
      <dgm:spPr/>
      <dgm:t>
        <a:bodyPr/>
        <a:lstStyle/>
        <a:p>
          <a:endParaRPr lang="en-US" sz="800"/>
        </a:p>
      </dgm:t>
    </dgm:pt>
    <dgm:pt modelId="{A2D615AA-47CC-44A9-A6DB-3FE8343407E1}">
      <dgm:prSet phldrT="[Texto]" custT="1"/>
      <dgm:spPr/>
      <dgm:t>
        <a:bodyPr/>
        <a:lstStyle/>
        <a:p>
          <a:r>
            <a:rPr lang="en-US" sz="900" dirty="0"/>
            <a:t>02.03-Pruebas_QA</a:t>
          </a:r>
          <a:endParaRPr lang="es-ES" sz="900" dirty="0"/>
        </a:p>
      </dgm:t>
    </dgm:pt>
    <dgm:pt modelId="{7F997C59-1891-4CA6-918A-28BE4F17093C}" type="parTrans" cxnId="{E30B3854-0C52-498F-B0E3-F75896CC75B0}">
      <dgm:prSet/>
      <dgm:spPr/>
      <dgm:t>
        <a:bodyPr/>
        <a:lstStyle/>
        <a:p>
          <a:endParaRPr lang="en-US" sz="800"/>
        </a:p>
      </dgm:t>
    </dgm:pt>
    <dgm:pt modelId="{88484FE0-6997-4E4B-A0DB-4C7459EF2C01}" type="sibTrans" cxnId="{E30B3854-0C52-498F-B0E3-F75896CC75B0}">
      <dgm:prSet/>
      <dgm:spPr/>
      <dgm:t>
        <a:bodyPr/>
        <a:lstStyle/>
        <a:p>
          <a:endParaRPr lang="en-US" sz="800"/>
        </a:p>
      </dgm:t>
    </dgm:pt>
    <dgm:pt modelId="{F3EDB266-7B59-4229-B803-5297D01B20B8}" type="pres">
      <dgm:prSet presAssocID="{25D2315A-01B3-4883-A18A-124551E6F4E0}" presName="linearFlow" presStyleCnt="0">
        <dgm:presLayoutVars>
          <dgm:dir/>
          <dgm:resizeHandles val="exact"/>
        </dgm:presLayoutVars>
      </dgm:prSet>
      <dgm:spPr/>
    </dgm:pt>
    <dgm:pt modelId="{0D3B31D4-9C40-4943-8EFE-16F0BEA29846}" type="pres">
      <dgm:prSet presAssocID="{DB7AE211-04E8-4FF5-B061-6A5E5DE4BFA7}" presName="node" presStyleLbl="node1" presStyleIdx="0" presStyleCnt="3">
        <dgm:presLayoutVars>
          <dgm:bulletEnabled val="1"/>
        </dgm:presLayoutVars>
      </dgm:prSet>
      <dgm:spPr/>
    </dgm:pt>
    <dgm:pt modelId="{28250F38-90BD-43D8-A681-D7952D281200}" type="pres">
      <dgm:prSet presAssocID="{A2F13FA6-5D80-499A-AE4D-0F0BE77B4554}" presName="spacerL" presStyleCnt="0"/>
      <dgm:spPr/>
    </dgm:pt>
    <dgm:pt modelId="{58BAB95B-1B0A-446D-95B5-27382973BE6E}" type="pres">
      <dgm:prSet presAssocID="{A2F13FA6-5D80-499A-AE4D-0F0BE77B4554}" presName="sibTrans" presStyleLbl="sibTrans2D1" presStyleIdx="0" presStyleCnt="2"/>
      <dgm:spPr/>
    </dgm:pt>
    <dgm:pt modelId="{2236C838-381D-4C7C-8228-626CC9434B10}" type="pres">
      <dgm:prSet presAssocID="{A2F13FA6-5D80-499A-AE4D-0F0BE77B4554}" presName="spacerR" presStyleCnt="0"/>
      <dgm:spPr/>
    </dgm:pt>
    <dgm:pt modelId="{335B6B47-984E-48EB-AE6A-58BC3C058B2B}" type="pres">
      <dgm:prSet presAssocID="{592FBD98-696B-4C51-98F6-2D2A8ABA928E}" presName="node" presStyleLbl="node1" presStyleIdx="1" presStyleCnt="3">
        <dgm:presLayoutVars>
          <dgm:bulletEnabled val="1"/>
        </dgm:presLayoutVars>
      </dgm:prSet>
      <dgm:spPr/>
    </dgm:pt>
    <dgm:pt modelId="{C5FEB220-FE3C-4085-86E7-EDABE953DF4D}" type="pres">
      <dgm:prSet presAssocID="{64AC72C2-45E9-4C07-9BE6-567E5921C910}" presName="spacerL" presStyleCnt="0"/>
      <dgm:spPr/>
    </dgm:pt>
    <dgm:pt modelId="{018B7756-C058-490E-A55E-E7941759B1F0}" type="pres">
      <dgm:prSet presAssocID="{64AC72C2-45E9-4C07-9BE6-567E5921C910}" presName="sibTrans" presStyleLbl="sibTrans2D1" presStyleIdx="1" presStyleCnt="2"/>
      <dgm:spPr/>
    </dgm:pt>
    <dgm:pt modelId="{125E70F1-44D4-4179-82F4-91EECC100796}" type="pres">
      <dgm:prSet presAssocID="{64AC72C2-45E9-4C07-9BE6-567E5921C910}" presName="spacerR" presStyleCnt="0"/>
      <dgm:spPr/>
    </dgm:pt>
    <dgm:pt modelId="{BB05C56A-8284-492F-B720-E25D6F7236F5}" type="pres">
      <dgm:prSet presAssocID="{64735AD6-0E37-4005-A896-63CBB9EB290C}" presName="node" presStyleLbl="node1" presStyleIdx="2" presStyleCnt="3">
        <dgm:presLayoutVars>
          <dgm:bulletEnabled val="1"/>
        </dgm:presLayoutVars>
      </dgm:prSet>
      <dgm:spPr/>
    </dgm:pt>
  </dgm:ptLst>
  <dgm:cxnLst>
    <dgm:cxn modelId="{34B35402-9D25-461F-91A8-D616C73991A7}" srcId="{25D2315A-01B3-4883-A18A-124551E6F4E0}" destId="{592FBD98-696B-4C51-98F6-2D2A8ABA928E}" srcOrd="1" destOrd="0" parTransId="{9016DDDC-25B9-444E-9D3A-D87CC347AF48}" sibTransId="{64AC72C2-45E9-4C07-9BE6-567E5921C910}"/>
    <dgm:cxn modelId="{41094004-F8B7-4C9F-9E73-7A87044600A0}" type="presOf" srcId="{C6D0DD41-76AD-4442-BEF1-684B0F4CE34B}" destId="{0D3B31D4-9C40-4943-8EFE-16F0BEA29846}" srcOrd="0" destOrd="3" presId="urn:microsoft.com/office/officeart/2005/8/layout/equation1"/>
    <dgm:cxn modelId="{01E39609-9803-4F23-ACA9-46AA6B30313C}" srcId="{592FBD98-696B-4C51-98F6-2D2A8ABA928E}" destId="{E982361B-4526-419D-808F-240775132144}" srcOrd="1" destOrd="0" parTransId="{84EA5860-1F3D-4900-BE29-51C75280F69E}" sibTransId="{A6F6F9C2-1A0C-4A47-8F1E-D1DFA19299EA}"/>
    <dgm:cxn modelId="{C73B8C11-C06F-4F5A-9C4B-049F52441736}" srcId="{DB7AE211-04E8-4FF5-B061-6A5E5DE4BFA7}" destId="{C6D0DD41-76AD-4442-BEF1-684B0F4CE34B}" srcOrd="2" destOrd="0" parTransId="{40C2399C-02BA-4C87-8CC8-DAA7DE0D44C2}" sibTransId="{306855BB-1E73-4CEE-86D2-9F4D28F82ED6}"/>
    <dgm:cxn modelId="{6E236226-C6D1-477C-80F7-8A3E62433E64}" type="presOf" srcId="{39E209BF-DC14-4A6C-9CD3-0882F10DABEC}" destId="{0D3B31D4-9C40-4943-8EFE-16F0BEA29846}" srcOrd="0" destOrd="2" presId="urn:microsoft.com/office/officeart/2005/8/layout/equation1"/>
    <dgm:cxn modelId="{26006A36-1BA9-459F-8FC5-0312B6808DB3}" type="presOf" srcId="{95C4B0B2-54B3-4F21-B8D5-01DAC5D2F72D}" destId="{335B6B47-984E-48EB-AE6A-58BC3C058B2B}" srcOrd="0" destOrd="1" presId="urn:microsoft.com/office/officeart/2005/8/layout/equation1"/>
    <dgm:cxn modelId="{6F251F61-D074-4E41-889D-2663FDBC26FC}" type="presOf" srcId="{C3213364-4155-4179-A1A6-21700CDDA3AE}" destId="{0D3B31D4-9C40-4943-8EFE-16F0BEA29846}" srcOrd="0" destOrd="1" presId="urn:microsoft.com/office/officeart/2005/8/layout/equation1"/>
    <dgm:cxn modelId="{7223354D-BFF4-4635-BCC4-AEC18AFB481E}" type="presOf" srcId="{592FBD98-696B-4C51-98F6-2D2A8ABA928E}" destId="{335B6B47-984E-48EB-AE6A-58BC3C058B2B}" srcOrd="0" destOrd="0" presId="urn:microsoft.com/office/officeart/2005/8/layout/equation1"/>
    <dgm:cxn modelId="{6C653D6D-8D0B-46A5-9829-07A6C12153D3}" type="presOf" srcId="{13F5A4CC-0BDE-49B0-9950-B6788C0303E5}" destId="{BB05C56A-8284-492F-B720-E25D6F7236F5}" srcOrd="0" destOrd="1" presId="urn:microsoft.com/office/officeart/2005/8/layout/equation1"/>
    <dgm:cxn modelId="{3C3FE152-EDB1-4B93-B248-13A6F2A3DD61}" type="presOf" srcId="{25D2315A-01B3-4883-A18A-124551E6F4E0}" destId="{F3EDB266-7B59-4229-B803-5297D01B20B8}" srcOrd="0" destOrd="0" presId="urn:microsoft.com/office/officeart/2005/8/layout/equation1"/>
    <dgm:cxn modelId="{E30B3854-0C52-498F-B0E3-F75896CC75B0}" srcId="{592FBD98-696B-4C51-98F6-2D2A8ABA928E}" destId="{A2D615AA-47CC-44A9-A6DB-3FE8343407E1}" srcOrd="2" destOrd="0" parTransId="{7F997C59-1891-4CA6-918A-28BE4F17093C}" sibTransId="{88484FE0-6997-4E4B-A0DB-4C7459EF2C01}"/>
    <dgm:cxn modelId="{3A4E5758-0238-4008-9F67-A72C12295E05}" type="presOf" srcId="{FEA65FA2-1C07-4360-B322-1C36D11E833D}" destId="{BB05C56A-8284-492F-B720-E25D6F7236F5}" srcOrd="0" destOrd="2" presId="urn:microsoft.com/office/officeart/2005/8/layout/equation1"/>
    <dgm:cxn modelId="{DACCEE81-AC04-4FA7-85A8-5EAE4470B562}" srcId="{DB7AE211-04E8-4FF5-B061-6A5E5DE4BFA7}" destId="{C3213364-4155-4179-A1A6-21700CDDA3AE}" srcOrd="0" destOrd="0" parTransId="{E38DDA0C-B5AB-47A6-B2F3-041C7B57F4BA}" sibTransId="{C58C2E90-7B15-4E9A-BBD1-9E51E8DA9D63}"/>
    <dgm:cxn modelId="{7E951987-0194-4186-9032-F2382035BCBD}" srcId="{64735AD6-0E37-4005-A896-63CBB9EB290C}" destId="{13F5A4CC-0BDE-49B0-9950-B6788C0303E5}" srcOrd="0" destOrd="0" parTransId="{2E878C01-CACD-47A1-A795-1B04984B8644}" sibTransId="{6CD480E0-7B6F-46F9-BA4D-D6454DB6BB19}"/>
    <dgm:cxn modelId="{C1C2868E-82A3-486B-BC35-BEB4DD2D3B5B}" srcId="{592FBD98-696B-4C51-98F6-2D2A8ABA928E}" destId="{95C4B0B2-54B3-4F21-B8D5-01DAC5D2F72D}" srcOrd="0" destOrd="0" parTransId="{695AE987-B05B-4CF2-A2A9-118B44E126A2}" sibTransId="{8329701F-981B-484C-AEDA-BDA0EAD7D5C9}"/>
    <dgm:cxn modelId="{70DB2298-BF6B-4352-ADEA-5DC99A472452}" type="presOf" srcId="{E982361B-4526-419D-808F-240775132144}" destId="{335B6B47-984E-48EB-AE6A-58BC3C058B2B}" srcOrd="0" destOrd="2" presId="urn:microsoft.com/office/officeart/2005/8/layout/equation1"/>
    <dgm:cxn modelId="{3AE756A2-31AF-43C9-9F3A-683913102031}" type="presOf" srcId="{A2D615AA-47CC-44A9-A6DB-3FE8343407E1}" destId="{335B6B47-984E-48EB-AE6A-58BC3C058B2B}" srcOrd="0" destOrd="3" presId="urn:microsoft.com/office/officeart/2005/8/layout/equation1"/>
    <dgm:cxn modelId="{79B033A4-5E29-4F69-A600-B37748F613A3}" type="presOf" srcId="{64735AD6-0E37-4005-A896-63CBB9EB290C}" destId="{BB05C56A-8284-492F-B720-E25D6F7236F5}" srcOrd="0" destOrd="0" presId="urn:microsoft.com/office/officeart/2005/8/layout/equation1"/>
    <dgm:cxn modelId="{BEF553B3-D60C-462E-963C-F6A2695CE951}" srcId="{64735AD6-0E37-4005-A896-63CBB9EB290C}" destId="{FEA65FA2-1C07-4360-B322-1C36D11E833D}" srcOrd="1" destOrd="0" parTransId="{1CCF9819-532F-4432-976E-D07CDC6EF2B3}" sibTransId="{BB9336B6-6511-4589-829E-1C9C72342160}"/>
    <dgm:cxn modelId="{E8144BB7-BA40-4796-9C1B-E2CD170D3B84}" srcId="{25D2315A-01B3-4883-A18A-124551E6F4E0}" destId="{64735AD6-0E37-4005-A896-63CBB9EB290C}" srcOrd="2" destOrd="0" parTransId="{2533593E-710E-4B22-83EF-956E5991D290}" sibTransId="{12AF0224-56C3-4F4A-9DF3-8E8F96989EFA}"/>
    <dgm:cxn modelId="{B53BC8B7-B087-4A85-A098-C002AFFA147E}" type="presOf" srcId="{DB7AE211-04E8-4FF5-B061-6A5E5DE4BFA7}" destId="{0D3B31D4-9C40-4943-8EFE-16F0BEA29846}" srcOrd="0" destOrd="0" presId="urn:microsoft.com/office/officeart/2005/8/layout/equation1"/>
    <dgm:cxn modelId="{560DF8D4-8C32-4CA2-8019-CA58A97A1A45}" srcId="{25D2315A-01B3-4883-A18A-124551E6F4E0}" destId="{DB7AE211-04E8-4FF5-B061-6A5E5DE4BFA7}" srcOrd="0" destOrd="0" parTransId="{76B0AC2A-33C6-4948-A043-180B361D5113}" sibTransId="{A2F13FA6-5D80-499A-AE4D-0F0BE77B4554}"/>
    <dgm:cxn modelId="{D1A909E2-86E4-412D-B9F7-25D74FD7F317}" srcId="{DB7AE211-04E8-4FF5-B061-6A5E5DE4BFA7}" destId="{39E209BF-DC14-4A6C-9CD3-0882F10DABEC}" srcOrd="1" destOrd="0" parTransId="{F852230B-3F5E-45CD-9720-B54E1155E25A}" sibTransId="{DD2A1F05-773A-43C0-B2A6-C01E526462AD}"/>
    <dgm:cxn modelId="{206B04E7-DCDC-4765-B522-33C2346076F5}" type="presOf" srcId="{A2F13FA6-5D80-499A-AE4D-0F0BE77B4554}" destId="{58BAB95B-1B0A-446D-95B5-27382973BE6E}" srcOrd="0" destOrd="0" presId="urn:microsoft.com/office/officeart/2005/8/layout/equation1"/>
    <dgm:cxn modelId="{FF42EFF0-7A7B-4829-962B-B5D116F69F87}" type="presOf" srcId="{64AC72C2-45E9-4C07-9BE6-567E5921C910}" destId="{018B7756-C058-490E-A55E-E7941759B1F0}" srcOrd="0" destOrd="0" presId="urn:microsoft.com/office/officeart/2005/8/layout/equation1"/>
    <dgm:cxn modelId="{E0417776-AC90-4982-B448-575409678D9A}" type="presParOf" srcId="{F3EDB266-7B59-4229-B803-5297D01B20B8}" destId="{0D3B31D4-9C40-4943-8EFE-16F0BEA29846}" srcOrd="0" destOrd="0" presId="urn:microsoft.com/office/officeart/2005/8/layout/equation1"/>
    <dgm:cxn modelId="{179957C8-E3CF-4C6B-A8EC-D200F809FAC5}" type="presParOf" srcId="{F3EDB266-7B59-4229-B803-5297D01B20B8}" destId="{28250F38-90BD-43D8-A681-D7952D281200}" srcOrd="1" destOrd="0" presId="urn:microsoft.com/office/officeart/2005/8/layout/equation1"/>
    <dgm:cxn modelId="{CA25572B-3E5C-4630-966D-009F1A012438}" type="presParOf" srcId="{F3EDB266-7B59-4229-B803-5297D01B20B8}" destId="{58BAB95B-1B0A-446D-95B5-27382973BE6E}" srcOrd="2" destOrd="0" presId="urn:microsoft.com/office/officeart/2005/8/layout/equation1"/>
    <dgm:cxn modelId="{885A3362-64CC-4E41-A1A5-4E1499564B9B}" type="presParOf" srcId="{F3EDB266-7B59-4229-B803-5297D01B20B8}" destId="{2236C838-381D-4C7C-8228-626CC9434B10}" srcOrd="3" destOrd="0" presId="urn:microsoft.com/office/officeart/2005/8/layout/equation1"/>
    <dgm:cxn modelId="{6DDCC44B-A0EC-414B-A0F3-2B652D38A4CF}" type="presParOf" srcId="{F3EDB266-7B59-4229-B803-5297D01B20B8}" destId="{335B6B47-984E-48EB-AE6A-58BC3C058B2B}" srcOrd="4" destOrd="0" presId="urn:microsoft.com/office/officeart/2005/8/layout/equation1"/>
    <dgm:cxn modelId="{3493632C-797E-49CC-9EC4-626A38DD7670}" type="presParOf" srcId="{F3EDB266-7B59-4229-B803-5297D01B20B8}" destId="{C5FEB220-FE3C-4085-86E7-EDABE953DF4D}" srcOrd="5" destOrd="0" presId="urn:microsoft.com/office/officeart/2005/8/layout/equation1"/>
    <dgm:cxn modelId="{A35352FF-9884-4FAA-BA78-96147EB40439}" type="presParOf" srcId="{F3EDB266-7B59-4229-B803-5297D01B20B8}" destId="{018B7756-C058-490E-A55E-E7941759B1F0}" srcOrd="6" destOrd="0" presId="urn:microsoft.com/office/officeart/2005/8/layout/equation1"/>
    <dgm:cxn modelId="{FF2A75AB-34DF-4358-9080-FFBD3F26528E}" type="presParOf" srcId="{F3EDB266-7B59-4229-B803-5297D01B20B8}" destId="{125E70F1-44D4-4179-82F4-91EECC100796}" srcOrd="7" destOrd="0" presId="urn:microsoft.com/office/officeart/2005/8/layout/equation1"/>
    <dgm:cxn modelId="{A4E007EF-4D65-4CE0-ADDC-BBC64487B924}" type="presParOf" srcId="{F3EDB266-7B59-4229-B803-5297D01B20B8}" destId="{BB05C56A-8284-492F-B720-E25D6F7236F5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CFCEF0-B3A6-4D58-830B-7085EA2D10FC}" type="doc">
      <dgm:prSet loTypeId="urn:microsoft.com/office/officeart/2005/8/layout/cycle4" loCatId="cycle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s-PE"/>
        </a:p>
      </dgm:t>
    </dgm:pt>
    <dgm:pt modelId="{2708BE20-C7EB-4E95-8C4C-91747B9C42EB}">
      <dgm:prSet phldrT="[Text]"/>
      <dgm:spPr/>
      <dgm:t>
        <a:bodyPr/>
        <a:lstStyle/>
        <a:p>
          <a:r>
            <a:rPr lang="es-419" dirty="0"/>
            <a:t>Construcción de Solución</a:t>
          </a:r>
          <a:endParaRPr lang="es-PE" dirty="0"/>
        </a:p>
      </dgm:t>
    </dgm:pt>
    <dgm:pt modelId="{FFCA9554-DB91-4F4F-B57B-A022CB003FE2}" type="parTrans" cxnId="{6E4A4EB8-2D4F-4C64-9B19-3BD6E7788CEA}">
      <dgm:prSet/>
      <dgm:spPr/>
      <dgm:t>
        <a:bodyPr/>
        <a:lstStyle/>
        <a:p>
          <a:endParaRPr lang="es-PE"/>
        </a:p>
      </dgm:t>
    </dgm:pt>
    <dgm:pt modelId="{0E1AD6FF-B767-4A4C-B413-AA0A3E879320}" type="sibTrans" cxnId="{6E4A4EB8-2D4F-4C64-9B19-3BD6E7788CEA}">
      <dgm:prSet/>
      <dgm:spPr/>
      <dgm:t>
        <a:bodyPr/>
        <a:lstStyle/>
        <a:p>
          <a:endParaRPr lang="es-PE"/>
        </a:p>
      </dgm:t>
    </dgm:pt>
    <dgm:pt modelId="{CB42E593-500D-418D-81BD-75E11A99F824}">
      <dgm:prSet phldrT="[Text]"/>
      <dgm:spPr/>
      <dgm:t>
        <a:bodyPr/>
        <a:lstStyle/>
        <a:p>
          <a:r>
            <a:rPr lang="es-419" dirty="0"/>
            <a:t>Pruebas de Calidad (QA/QC)</a:t>
          </a:r>
          <a:endParaRPr lang="es-PE" dirty="0"/>
        </a:p>
      </dgm:t>
    </dgm:pt>
    <dgm:pt modelId="{43CD3456-6384-40FE-9475-C348FE3D0ED0}" type="parTrans" cxnId="{BA359F26-2EF3-493F-A4AF-2E514E2D22B3}">
      <dgm:prSet/>
      <dgm:spPr/>
      <dgm:t>
        <a:bodyPr/>
        <a:lstStyle/>
        <a:p>
          <a:endParaRPr lang="es-PE"/>
        </a:p>
      </dgm:t>
    </dgm:pt>
    <dgm:pt modelId="{B37E911B-EACC-40B6-8749-ABA5E403B012}" type="sibTrans" cxnId="{BA359F26-2EF3-493F-A4AF-2E514E2D22B3}">
      <dgm:prSet/>
      <dgm:spPr/>
      <dgm:t>
        <a:bodyPr/>
        <a:lstStyle/>
        <a:p>
          <a:endParaRPr lang="es-PE"/>
        </a:p>
      </dgm:t>
    </dgm:pt>
    <dgm:pt modelId="{304A4399-E13E-4939-828A-D0B1BBD04C4C}">
      <dgm:prSet phldrT="[Text]"/>
      <dgm:spPr/>
      <dgm:t>
        <a:bodyPr/>
        <a:lstStyle/>
        <a:p>
          <a:r>
            <a:rPr lang="es-419" dirty="0"/>
            <a:t>Análisis de código fuente (uso de estándares y buenas prácticas)</a:t>
          </a:r>
          <a:endParaRPr lang="es-PE" dirty="0"/>
        </a:p>
      </dgm:t>
    </dgm:pt>
    <dgm:pt modelId="{332F42E5-DE1D-46CB-A25E-FF95446EC542}" type="parTrans" cxnId="{822025DD-91D0-41F6-B3A0-E5AE295491E6}">
      <dgm:prSet/>
      <dgm:spPr/>
      <dgm:t>
        <a:bodyPr/>
        <a:lstStyle/>
        <a:p>
          <a:endParaRPr lang="es-PE"/>
        </a:p>
      </dgm:t>
    </dgm:pt>
    <dgm:pt modelId="{63E586B4-6492-4C4C-B18C-6BE1EE552C25}" type="sibTrans" cxnId="{822025DD-91D0-41F6-B3A0-E5AE295491E6}">
      <dgm:prSet/>
      <dgm:spPr/>
      <dgm:t>
        <a:bodyPr/>
        <a:lstStyle/>
        <a:p>
          <a:endParaRPr lang="es-PE"/>
        </a:p>
      </dgm:t>
    </dgm:pt>
    <dgm:pt modelId="{3CEDA0F7-9FE3-4D19-A627-6D3A00D20701}">
      <dgm:prSet phldrT="[Text]"/>
      <dgm:spPr/>
      <dgm:t>
        <a:bodyPr/>
        <a:lstStyle/>
        <a:p>
          <a:r>
            <a:rPr lang="es-419" dirty="0"/>
            <a:t>Pruebas de Usuario (UAT)</a:t>
          </a:r>
          <a:endParaRPr lang="es-PE" dirty="0"/>
        </a:p>
      </dgm:t>
    </dgm:pt>
    <dgm:pt modelId="{29B870C3-62CD-418E-A0C3-E094CB844B19}" type="parTrans" cxnId="{C2460FF0-CD3D-40AC-8C8B-920AE50A2EEF}">
      <dgm:prSet/>
      <dgm:spPr/>
      <dgm:t>
        <a:bodyPr/>
        <a:lstStyle/>
        <a:p>
          <a:endParaRPr lang="es-PE"/>
        </a:p>
      </dgm:t>
    </dgm:pt>
    <dgm:pt modelId="{1330EB15-181D-4193-B52E-91BCA8829956}" type="sibTrans" cxnId="{C2460FF0-CD3D-40AC-8C8B-920AE50A2EEF}">
      <dgm:prSet/>
      <dgm:spPr/>
      <dgm:t>
        <a:bodyPr/>
        <a:lstStyle/>
        <a:p>
          <a:endParaRPr lang="es-PE"/>
        </a:p>
      </dgm:t>
    </dgm:pt>
    <dgm:pt modelId="{835D29E4-DF09-49C2-9E7D-17FA1E80AD10}">
      <dgm:prSet phldrT="[Text]"/>
      <dgm:spPr/>
      <dgm:t>
        <a:bodyPr/>
        <a:lstStyle/>
        <a:p>
          <a:r>
            <a:rPr lang="es-419" dirty="0"/>
            <a:t>Checklist de código seguro</a:t>
          </a:r>
          <a:endParaRPr lang="es-PE" dirty="0"/>
        </a:p>
      </dgm:t>
    </dgm:pt>
    <dgm:pt modelId="{4D577F8B-BE6F-4E04-B701-DD8DE90FCBF2}" type="parTrans" cxnId="{9D38B083-2EF4-47BA-8DB0-A00C4EF6FC59}">
      <dgm:prSet/>
      <dgm:spPr/>
      <dgm:t>
        <a:bodyPr/>
        <a:lstStyle/>
        <a:p>
          <a:endParaRPr lang="es-PE"/>
        </a:p>
      </dgm:t>
    </dgm:pt>
    <dgm:pt modelId="{5273A6F9-E9A6-4B14-9FF5-3D31540F83DE}" type="sibTrans" cxnId="{9D38B083-2EF4-47BA-8DB0-A00C4EF6FC59}">
      <dgm:prSet/>
      <dgm:spPr/>
      <dgm:t>
        <a:bodyPr/>
        <a:lstStyle/>
        <a:p>
          <a:endParaRPr lang="es-PE"/>
        </a:p>
      </dgm:t>
    </dgm:pt>
    <dgm:pt modelId="{195AC341-2D1E-457C-A9F4-1312A991DBE6}">
      <dgm:prSet phldrT="[Text]"/>
      <dgm:spPr/>
      <dgm:t>
        <a:bodyPr/>
        <a:lstStyle/>
        <a:p>
          <a:r>
            <a:rPr lang="es-419" dirty="0"/>
            <a:t>Documentación de despliegue</a:t>
          </a:r>
          <a:endParaRPr lang="es-PE" dirty="0"/>
        </a:p>
      </dgm:t>
    </dgm:pt>
    <dgm:pt modelId="{C649E3B9-8BFF-4AAA-B550-23AE99285AC2}" type="parTrans" cxnId="{C6E990A1-28FD-41C4-8A41-550CA1AB77DA}">
      <dgm:prSet/>
      <dgm:spPr/>
      <dgm:t>
        <a:bodyPr/>
        <a:lstStyle/>
        <a:p>
          <a:endParaRPr lang="es-PE"/>
        </a:p>
      </dgm:t>
    </dgm:pt>
    <dgm:pt modelId="{65D8506E-C86A-41AC-A024-BEC9946AAE75}" type="sibTrans" cxnId="{C6E990A1-28FD-41C4-8A41-550CA1AB77DA}">
      <dgm:prSet/>
      <dgm:spPr/>
      <dgm:t>
        <a:bodyPr/>
        <a:lstStyle/>
        <a:p>
          <a:endParaRPr lang="es-PE"/>
        </a:p>
      </dgm:t>
    </dgm:pt>
    <dgm:pt modelId="{348B7701-1030-476F-B0D8-1BB2DE7F843C}">
      <dgm:prSet phldrT="[Text]"/>
      <dgm:spPr/>
      <dgm:t>
        <a:bodyPr/>
        <a:lstStyle/>
        <a:p>
          <a:r>
            <a:rPr lang="es-419" dirty="0"/>
            <a:t>Ensayo de despliegue</a:t>
          </a:r>
          <a:endParaRPr lang="es-PE" dirty="0"/>
        </a:p>
      </dgm:t>
    </dgm:pt>
    <dgm:pt modelId="{51977FB2-FDFE-43B3-BABC-FE772245EF60}" type="parTrans" cxnId="{1332D924-FD41-4CA2-B033-B27E6CC1B1F9}">
      <dgm:prSet/>
      <dgm:spPr/>
      <dgm:t>
        <a:bodyPr/>
        <a:lstStyle/>
        <a:p>
          <a:endParaRPr lang="es-PE"/>
        </a:p>
      </dgm:t>
    </dgm:pt>
    <dgm:pt modelId="{BA8E38BC-9B16-464C-9E33-630DC3195329}" type="sibTrans" cxnId="{1332D924-FD41-4CA2-B033-B27E6CC1B1F9}">
      <dgm:prSet/>
      <dgm:spPr/>
      <dgm:t>
        <a:bodyPr/>
        <a:lstStyle/>
        <a:p>
          <a:endParaRPr lang="es-PE"/>
        </a:p>
      </dgm:t>
    </dgm:pt>
    <dgm:pt modelId="{D2E835A2-61DB-4E8E-984A-BA45B73DF2C4}">
      <dgm:prSet phldrT="[Text]"/>
      <dgm:spPr/>
      <dgm:t>
        <a:bodyPr/>
        <a:lstStyle/>
        <a:p>
          <a:r>
            <a:rPr lang="es-419" dirty="0"/>
            <a:t>Validación del producto (certificación)</a:t>
          </a:r>
          <a:endParaRPr lang="es-PE" dirty="0"/>
        </a:p>
      </dgm:t>
    </dgm:pt>
    <dgm:pt modelId="{102928BA-19BC-4153-89A3-D7C150E72913}" type="parTrans" cxnId="{AFD97F5B-4848-4622-B0F3-70F88CF4B8B9}">
      <dgm:prSet/>
      <dgm:spPr/>
      <dgm:t>
        <a:bodyPr/>
        <a:lstStyle/>
        <a:p>
          <a:endParaRPr lang="es-PE"/>
        </a:p>
      </dgm:t>
    </dgm:pt>
    <dgm:pt modelId="{1F176B52-EF26-4457-B25E-6099E8FDB79D}" type="sibTrans" cxnId="{AFD97F5B-4848-4622-B0F3-70F88CF4B8B9}">
      <dgm:prSet/>
      <dgm:spPr/>
      <dgm:t>
        <a:bodyPr/>
        <a:lstStyle/>
        <a:p>
          <a:endParaRPr lang="es-PE"/>
        </a:p>
      </dgm:t>
    </dgm:pt>
    <dgm:pt modelId="{F208A1AB-4D09-422F-B57D-7C48DAAAA928}">
      <dgm:prSet phldrT="[Text]"/>
      <dgm:spPr/>
      <dgm:t>
        <a:bodyPr/>
        <a:lstStyle/>
        <a:p>
          <a:r>
            <a:rPr lang="es-419" dirty="0"/>
            <a:t>Evidencia de pruebas (sistema)</a:t>
          </a:r>
          <a:endParaRPr lang="es-PE" dirty="0"/>
        </a:p>
      </dgm:t>
    </dgm:pt>
    <dgm:pt modelId="{D9C5F2D5-0141-4B53-9E63-34745B3E7520}" type="parTrans" cxnId="{FC83F1C1-D547-46A9-907C-A292D779B0D5}">
      <dgm:prSet/>
      <dgm:spPr/>
      <dgm:t>
        <a:bodyPr/>
        <a:lstStyle/>
        <a:p>
          <a:endParaRPr lang="es-PE"/>
        </a:p>
      </dgm:t>
    </dgm:pt>
    <dgm:pt modelId="{9552B780-9751-411D-9F85-94F68ECC845E}" type="sibTrans" cxnId="{FC83F1C1-D547-46A9-907C-A292D779B0D5}">
      <dgm:prSet/>
      <dgm:spPr/>
      <dgm:t>
        <a:bodyPr/>
        <a:lstStyle/>
        <a:p>
          <a:endParaRPr lang="es-PE"/>
        </a:p>
      </dgm:t>
    </dgm:pt>
    <dgm:pt modelId="{F5A86E06-1473-4EF3-ABF2-2523F45EE326}">
      <dgm:prSet phldrT="[Text]"/>
      <dgm:spPr/>
      <dgm:t>
        <a:bodyPr/>
        <a:lstStyle/>
        <a:p>
          <a:r>
            <a:rPr lang="es-419" dirty="0"/>
            <a:t>Evidencia de pruebas funcionales</a:t>
          </a:r>
          <a:endParaRPr lang="es-PE" dirty="0"/>
        </a:p>
      </dgm:t>
    </dgm:pt>
    <dgm:pt modelId="{0BC3B3D8-65E1-4A13-83D5-71F708CF144F}" type="sibTrans" cxnId="{EBCBC95C-C033-4E5E-967B-948492318A7B}">
      <dgm:prSet/>
      <dgm:spPr/>
      <dgm:t>
        <a:bodyPr/>
        <a:lstStyle/>
        <a:p>
          <a:endParaRPr lang="es-PE"/>
        </a:p>
      </dgm:t>
    </dgm:pt>
    <dgm:pt modelId="{6C8F5024-C75E-48E7-9784-14FFC7BDC9CC}" type="parTrans" cxnId="{EBCBC95C-C033-4E5E-967B-948492318A7B}">
      <dgm:prSet/>
      <dgm:spPr/>
      <dgm:t>
        <a:bodyPr/>
        <a:lstStyle/>
        <a:p>
          <a:endParaRPr lang="es-PE"/>
        </a:p>
      </dgm:t>
    </dgm:pt>
    <dgm:pt modelId="{0615254D-EECD-43F1-89C9-00CA039A16F6}">
      <dgm:prSet phldrT="[Text]"/>
      <dgm:spPr/>
      <dgm:t>
        <a:bodyPr/>
        <a:lstStyle/>
        <a:p>
          <a:r>
            <a:rPr lang="es-419" dirty="0"/>
            <a:t>Criterios de aceptación</a:t>
          </a:r>
          <a:endParaRPr lang="es-PE" dirty="0"/>
        </a:p>
      </dgm:t>
    </dgm:pt>
    <dgm:pt modelId="{186AF6B7-29C4-459E-AD8C-61F0D5E3C3AF}" type="parTrans" cxnId="{C0140D3B-BF04-442A-A674-A82543A41C35}">
      <dgm:prSet/>
      <dgm:spPr/>
      <dgm:t>
        <a:bodyPr/>
        <a:lstStyle/>
        <a:p>
          <a:endParaRPr lang="es-PE"/>
        </a:p>
      </dgm:t>
    </dgm:pt>
    <dgm:pt modelId="{A10AD826-4CD3-4811-8AA4-C2023EF93157}" type="sibTrans" cxnId="{C0140D3B-BF04-442A-A674-A82543A41C35}">
      <dgm:prSet/>
      <dgm:spPr/>
      <dgm:t>
        <a:bodyPr/>
        <a:lstStyle/>
        <a:p>
          <a:endParaRPr lang="es-PE"/>
        </a:p>
      </dgm:t>
    </dgm:pt>
    <dgm:pt modelId="{0602B37D-5889-4397-B377-CC8F07CC0CC1}">
      <dgm:prSet phldrT="[Text]"/>
      <dgm:spPr/>
      <dgm:t>
        <a:bodyPr/>
        <a:lstStyle/>
        <a:p>
          <a:r>
            <a:rPr lang="es-419" dirty="0"/>
            <a:t>Casos de prueba (negocio)</a:t>
          </a:r>
          <a:endParaRPr lang="es-PE" dirty="0"/>
        </a:p>
      </dgm:t>
    </dgm:pt>
    <dgm:pt modelId="{C96485A0-9EB0-4957-98D8-39AFAB9EF372}" type="parTrans" cxnId="{926C110D-2052-4761-9CE8-6FFDD51E0C8C}">
      <dgm:prSet/>
      <dgm:spPr/>
      <dgm:t>
        <a:bodyPr/>
        <a:lstStyle/>
        <a:p>
          <a:endParaRPr lang="es-PE"/>
        </a:p>
      </dgm:t>
    </dgm:pt>
    <dgm:pt modelId="{59DE93C1-0BA9-4F20-BE9E-1C03D983B675}" type="sibTrans" cxnId="{926C110D-2052-4761-9CE8-6FFDD51E0C8C}">
      <dgm:prSet/>
      <dgm:spPr/>
      <dgm:t>
        <a:bodyPr/>
        <a:lstStyle/>
        <a:p>
          <a:endParaRPr lang="es-PE"/>
        </a:p>
      </dgm:t>
    </dgm:pt>
    <dgm:pt modelId="{8AF8303B-2306-4D8B-8E4F-C03E80DFD53B}">
      <dgm:prSet phldrT="[Text]"/>
      <dgm:spPr/>
      <dgm:t>
        <a:bodyPr/>
        <a:lstStyle/>
        <a:p>
          <a:r>
            <a:rPr lang="es-419" dirty="0"/>
            <a:t>Levantamiento de observaciones</a:t>
          </a:r>
          <a:endParaRPr lang="es-PE" dirty="0"/>
        </a:p>
      </dgm:t>
    </dgm:pt>
    <dgm:pt modelId="{9FD43D75-F7BA-4036-A82E-F0AB2BC50BB5}" type="parTrans" cxnId="{B4B3FF5E-E736-4D8A-9327-BDD229A0CC1F}">
      <dgm:prSet/>
      <dgm:spPr/>
      <dgm:t>
        <a:bodyPr/>
        <a:lstStyle/>
        <a:p>
          <a:endParaRPr lang="es-PE"/>
        </a:p>
      </dgm:t>
    </dgm:pt>
    <dgm:pt modelId="{FCB02C9F-84B3-4EBA-942D-E2EE00F47DA6}" type="sibTrans" cxnId="{B4B3FF5E-E736-4D8A-9327-BDD229A0CC1F}">
      <dgm:prSet/>
      <dgm:spPr/>
      <dgm:t>
        <a:bodyPr/>
        <a:lstStyle/>
        <a:p>
          <a:endParaRPr lang="es-PE"/>
        </a:p>
      </dgm:t>
    </dgm:pt>
    <dgm:pt modelId="{D6E1097D-035D-46F5-AD54-025780B891F3}">
      <dgm:prSet phldrT="[Text]"/>
      <dgm:spPr/>
      <dgm:t>
        <a:bodyPr/>
        <a:lstStyle/>
        <a:p>
          <a:r>
            <a:rPr lang="es-419" b="1" dirty="0">
              <a:solidFill>
                <a:schemeClr val="tx1"/>
              </a:solidFill>
            </a:rPr>
            <a:t>Entrega de Solución</a:t>
          </a:r>
          <a:endParaRPr lang="es-PE" b="1" dirty="0">
            <a:solidFill>
              <a:schemeClr val="tx1"/>
            </a:solidFill>
          </a:endParaRPr>
        </a:p>
      </dgm:t>
    </dgm:pt>
    <dgm:pt modelId="{ED412852-7A29-4D09-995B-F2345B14B5F4}" type="parTrans" cxnId="{DF28C27F-D989-4DE4-B68B-E3FA7C1D50C2}">
      <dgm:prSet/>
      <dgm:spPr/>
      <dgm:t>
        <a:bodyPr/>
        <a:lstStyle/>
        <a:p>
          <a:endParaRPr lang="es-PE"/>
        </a:p>
      </dgm:t>
    </dgm:pt>
    <dgm:pt modelId="{4E47E279-927E-4CFE-BB51-A394C2C089BB}" type="sibTrans" cxnId="{DF28C27F-D989-4DE4-B68B-E3FA7C1D50C2}">
      <dgm:prSet/>
      <dgm:spPr/>
      <dgm:t>
        <a:bodyPr/>
        <a:lstStyle/>
        <a:p>
          <a:endParaRPr lang="es-PE"/>
        </a:p>
      </dgm:t>
    </dgm:pt>
    <dgm:pt modelId="{412F75E9-DED3-458C-8A4C-17A18662DB3F}">
      <dgm:prSet phldrT="[Text]"/>
      <dgm:spPr/>
      <dgm:t>
        <a:bodyPr/>
        <a:lstStyle/>
        <a:p>
          <a:r>
            <a:rPr lang="es-419" dirty="0"/>
            <a:t>Despliegue de Solución</a:t>
          </a:r>
          <a:endParaRPr lang="es-PE" dirty="0"/>
        </a:p>
      </dgm:t>
    </dgm:pt>
    <dgm:pt modelId="{98447A1E-C44C-4543-81B9-5CA6A0F7CCE3}" type="parTrans" cxnId="{EA5A0275-62E6-4605-B391-4F102B06F25C}">
      <dgm:prSet/>
      <dgm:spPr/>
      <dgm:t>
        <a:bodyPr/>
        <a:lstStyle/>
        <a:p>
          <a:endParaRPr lang="es-PE"/>
        </a:p>
      </dgm:t>
    </dgm:pt>
    <dgm:pt modelId="{91C1235E-798E-4DD0-ABB7-E7C6698E66AC}" type="sibTrans" cxnId="{EA5A0275-62E6-4605-B391-4F102B06F25C}">
      <dgm:prSet/>
      <dgm:spPr/>
      <dgm:t>
        <a:bodyPr/>
        <a:lstStyle/>
        <a:p>
          <a:endParaRPr lang="es-PE"/>
        </a:p>
      </dgm:t>
    </dgm:pt>
    <dgm:pt modelId="{8E01362C-AF48-483E-AABC-E6C9B6409777}">
      <dgm:prSet phldrT="[Text]"/>
      <dgm:spPr/>
      <dgm:t>
        <a:bodyPr/>
        <a:lstStyle/>
        <a:p>
          <a:r>
            <a:rPr lang="es-419" dirty="0"/>
            <a:t>Soporte y monitoreo</a:t>
          </a:r>
          <a:endParaRPr lang="es-PE" dirty="0"/>
        </a:p>
      </dgm:t>
    </dgm:pt>
    <dgm:pt modelId="{A60E05AA-3455-413A-8413-4C0C5C84B944}" type="parTrans" cxnId="{C602F3ED-A512-4EDE-A904-75ADD7E3E783}">
      <dgm:prSet/>
      <dgm:spPr/>
      <dgm:t>
        <a:bodyPr/>
        <a:lstStyle/>
        <a:p>
          <a:endParaRPr lang="es-PE"/>
        </a:p>
      </dgm:t>
    </dgm:pt>
    <dgm:pt modelId="{75F9D8F2-90FF-49B3-9006-9A5D2A5DDBEB}" type="sibTrans" cxnId="{C602F3ED-A512-4EDE-A904-75ADD7E3E783}">
      <dgm:prSet/>
      <dgm:spPr/>
      <dgm:t>
        <a:bodyPr/>
        <a:lstStyle/>
        <a:p>
          <a:endParaRPr lang="es-PE"/>
        </a:p>
      </dgm:t>
    </dgm:pt>
    <dgm:pt modelId="{0E1D7298-BD01-4FC1-9F61-0A7A11BDB417}">
      <dgm:prSet phldrT="[Text]"/>
      <dgm:spPr/>
      <dgm:t>
        <a:bodyPr/>
        <a:lstStyle/>
        <a:p>
          <a:r>
            <a:rPr lang="es-419" dirty="0"/>
            <a:t>Levantamiento de observaciones</a:t>
          </a:r>
          <a:endParaRPr lang="es-PE" dirty="0"/>
        </a:p>
      </dgm:t>
    </dgm:pt>
    <dgm:pt modelId="{57A794BA-237A-4E7A-91C8-1C4EEAB33224}" type="parTrans" cxnId="{37D7A53C-3119-4897-A75C-4BAD0B6B50AA}">
      <dgm:prSet/>
      <dgm:spPr/>
      <dgm:t>
        <a:bodyPr/>
        <a:lstStyle/>
        <a:p>
          <a:endParaRPr lang="es-PE"/>
        </a:p>
      </dgm:t>
    </dgm:pt>
    <dgm:pt modelId="{81139BB8-4F92-4385-854D-6802FF68E3EB}" type="sibTrans" cxnId="{37D7A53C-3119-4897-A75C-4BAD0B6B50AA}">
      <dgm:prSet/>
      <dgm:spPr/>
      <dgm:t>
        <a:bodyPr/>
        <a:lstStyle/>
        <a:p>
          <a:endParaRPr lang="es-PE"/>
        </a:p>
      </dgm:t>
    </dgm:pt>
    <dgm:pt modelId="{F5438BE2-81DC-42EF-A58E-D0704B3A125C}">
      <dgm:prSet phldrT="[Text]"/>
      <dgm:spPr/>
      <dgm:t>
        <a:bodyPr/>
        <a:lstStyle/>
        <a:p>
          <a:r>
            <a:rPr lang="es-419" dirty="0"/>
            <a:t>Análisis y Diseño</a:t>
          </a:r>
          <a:endParaRPr lang="es-PE" dirty="0"/>
        </a:p>
      </dgm:t>
    </dgm:pt>
    <dgm:pt modelId="{2F66EA55-7DD0-4A10-8B6B-0FA10EBC7ED7}" type="parTrans" cxnId="{E6E7E59F-3D6E-4286-9AD6-250110ED5055}">
      <dgm:prSet/>
      <dgm:spPr/>
      <dgm:t>
        <a:bodyPr/>
        <a:lstStyle/>
        <a:p>
          <a:endParaRPr lang="es-PE"/>
        </a:p>
      </dgm:t>
    </dgm:pt>
    <dgm:pt modelId="{430E5CA1-6AFF-4227-833B-587AE093AEFA}" type="sibTrans" cxnId="{E6E7E59F-3D6E-4286-9AD6-250110ED5055}">
      <dgm:prSet/>
      <dgm:spPr/>
      <dgm:t>
        <a:bodyPr/>
        <a:lstStyle/>
        <a:p>
          <a:endParaRPr lang="es-PE"/>
        </a:p>
      </dgm:t>
    </dgm:pt>
    <dgm:pt modelId="{5C365CB7-05A6-4E56-8027-D44BC0379752}" type="pres">
      <dgm:prSet presAssocID="{79CFCEF0-B3A6-4D58-830B-7085EA2D10FC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52971D57-4E8D-4452-A48A-F9EABE677140}" type="pres">
      <dgm:prSet presAssocID="{79CFCEF0-B3A6-4D58-830B-7085EA2D10FC}" presName="children" presStyleCnt="0"/>
      <dgm:spPr/>
    </dgm:pt>
    <dgm:pt modelId="{B2D718F2-6A21-46ED-93FB-F67EF7B772F2}" type="pres">
      <dgm:prSet presAssocID="{79CFCEF0-B3A6-4D58-830B-7085EA2D10FC}" presName="child1group" presStyleCnt="0"/>
      <dgm:spPr/>
    </dgm:pt>
    <dgm:pt modelId="{9222E64E-1961-4984-BB84-51FD0452C862}" type="pres">
      <dgm:prSet presAssocID="{79CFCEF0-B3A6-4D58-830B-7085EA2D10FC}" presName="child1" presStyleLbl="bgAcc1" presStyleIdx="0" presStyleCnt="4"/>
      <dgm:spPr/>
    </dgm:pt>
    <dgm:pt modelId="{1AD5B542-3557-4A60-90F5-C1754CA70584}" type="pres">
      <dgm:prSet presAssocID="{79CFCEF0-B3A6-4D58-830B-7085EA2D10FC}" presName="child1Text" presStyleLbl="bgAcc1" presStyleIdx="0" presStyleCnt="4">
        <dgm:presLayoutVars>
          <dgm:bulletEnabled val="1"/>
        </dgm:presLayoutVars>
      </dgm:prSet>
      <dgm:spPr/>
    </dgm:pt>
    <dgm:pt modelId="{332F7AB6-D551-45A3-89B3-15E89CC683B0}" type="pres">
      <dgm:prSet presAssocID="{79CFCEF0-B3A6-4D58-830B-7085EA2D10FC}" presName="child2group" presStyleCnt="0"/>
      <dgm:spPr/>
    </dgm:pt>
    <dgm:pt modelId="{30685AD1-60B9-4778-9184-AF4667534DF6}" type="pres">
      <dgm:prSet presAssocID="{79CFCEF0-B3A6-4D58-830B-7085EA2D10FC}" presName="child2" presStyleLbl="bgAcc1" presStyleIdx="1" presStyleCnt="4"/>
      <dgm:spPr/>
    </dgm:pt>
    <dgm:pt modelId="{F9AF4CF1-465F-4BC4-A609-43A6F293CFFE}" type="pres">
      <dgm:prSet presAssocID="{79CFCEF0-B3A6-4D58-830B-7085EA2D10FC}" presName="child2Text" presStyleLbl="bgAcc1" presStyleIdx="1" presStyleCnt="4">
        <dgm:presLayoutVars>
          <dgm:bulletEnabled val="1"/>
        </dgm:presLayoutVars>
      </dgm:prSet>
      <dgm:spPr/>
    </dgm:pt>
    <dgm:pt modelId="{2F9A6736-2D5C-4F38-B26C-40A93D98A7CE}" type="pres">
      <dgm:prSet presAssocID="{79CFCEF0-B3A6-4D58-830B-7085EA2D10FC}" presName="child3group" presStyleCnt="0"/>
      <dgm:spPr/>
    </dgm:pt>
    <dgm:pt modelId="{F2B4AF89-FEC2-4CC0-96E4-C9597062FC61}" type="pres">
      <dgm:prSet presAssocID="{79CFCEF0-B3A6-4D58-830B-7085EA2D10FC}" presName="child3" presStyleLbl="bgAcc1" presStyleIdx="2" presStyleCnt="4" custLinFactNeighborX="7133"/>
      <dgm:spPr/>
    </dgm:pt>
    <dgm:pt modelId="{2F66AF21-2A66-43C1-BE51-C216FF9514C3}" type="pres">
      <dgm:prSet presAssocID="{79CFCEF0-B3A6-4D58-830B-7085EA2D10FC}" presName="child3Text" presStyleLbl="bgAcc1" presStyleIdx="2" presStyleCnt="4">
        <dgm:presLayoutVars>
          <dgm:bulletEnabled val="1"/>
        </dgm:presLayoutVars>
      </dgm:prSet>
      <dgm:spPr/>
    </dgm:pt>
    <dgm:pt modelId="{DC071A0E-30B1-4898-B87F-B6D1E7802EED}" type="pres">
      <dgm:prSet presAssocID="{79CFCEF0-B3A6-4D58-830B-7085EA2D10FC}" presName="child4group" presStyleCnt="0"/>
      <dgm:spPr/>
    </dgm:pt>
    <dgm:pt modelId="{720CF732-A119-4726-B211-2EFE0629F193}" type="pres">
      <dgm:prSet presAssocID="{79CFCEF0-B3A6-4D58-830B-7085EA2D10FC}" presName="child4" presStyleLbl="bgAcc1" presStyleIdx="3" presStyleCnt="4"/>
      <dgm:spPr/>
    </dgm:pt>
    <dgm:pt modelId="{1FC96DEE-73F9-4C37-A09B-592BC06FC1DA}" type="pres">
      <dgm:prSet presAssocID="{79CFCEF0-B3A6-4D58-830B-7085EA2D10FC}" presName="child4Text" presStyleLbl="bgAcc1" presStyleIdx="3" presStyleCnt="4">
        <dgm:presLayoutVars>
          <dgm:bulletEnabled val="1"/>
        </dgm:presLayoutVars>
      </dgm:prSet>
      <dgm:spPr/>
    </dgm:pt>
    <dgm:pt modelId="{41C5D6A7-2D9F-4E8E-A460-775E7DD6BA31}" type="pres">
      <dgm:prSet presAssocID="{79CFCEF0-B3A6-4D58-830B-7085EA2D10FC}" presName="childPlaceholder" presStyleCnt="0"/>
      <dgm:spPr/>
    </dgm:pt>
    <dgm:pt modelId="{CF299D9C-920D-49BA-B0A2-382255AC72D2}" type="pres">
      <dgm:prSet presAssocID="{79CFCEF0-B3A6-4D58-830B-7085EA2D10FC}" presName="circle" presStyleCnt="0"/>
      <dgm:spPr/>
    </dgm:pt>
    <dgm:pt modelId="{E6253605-BF47-484C-BB20-511C21CE1867}" type="pres">
      <dgm:prSet presAssocID="{79CFCEF0-B3A6-4D58-830B-7085EA2D10FC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B3253726-BBC8-479E-AFBD-F41F8EA19387}" type="pres">
      <dgm:prSet presAssocID="{79CFCEF0-B3A6-4D58-830B-7085EA2D10FC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939223F8-0F06-483D-B401-336A09B0DAD8}" type="pres">
      <dgm:prSet presAssocID="{79CFCEF0-B3A6-4D58-830B-7085EA2D10FC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EB99B957-F9C5-452B-A887-878E70E3D0F9}" type="pres">
      <dgm:prSet presAssocID="{79CFCEF0-B3A6-4D58-830B-7085EA2D10FC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F3D8398D-5985-4DC4-BC70-70755ED191B3}" type="pres">
      <dgm:prSet presAssocID="{79CFCEF0-B3A6-4D58-830B-7085EA2D10FC}" presName="quadrantPlaceholder" presStyleCnt="0"/>
      <dgm:spPr/>
    </dgm:pt>
    <dgm:pt modelId="{614C9A46-D10E-4322-9592-6ACD62B362FD}" type="pres">
      <dgm:prSet presAssocID="{79CFCEF0-B3A6-4D58-830B-7085EA2D10FC}" presName="center1" presStyleLbl="fgShp" presStyleIdx="0" presStyleCnt="2"/>
      <dgm:spPr/>
    </dgm:pt>
    <dgm:pt modelId="{0A781A81-61E3-491B-BEE9-ABCCFFB9D9CE}" type="pres">
      <dgm:prSet presAssocID="{79CFCEF0-B3A6-4D58-830B-7085EA2D10FC}" presName="center2" presStyleLbl="fgShp" presStyleIdx="1" presStyleCnt="2"/>
      <dgm:spPr/>
    </dgm:pt>
  </dgm:ptLst>
  <dgm:cxnLst>
    <dgm:cxn modelId="{CF71D10A-976E-46F4-BB70-7E93DF78F75C}" type="presOf" srcId="{79CFCEF0-B3A6-4D58-830B-7085EA2D10FC}" destId="{5C365CB7-05A6-4E56-8027-D44BC0379752}" srcOrd="0" destOrd="0" presId="urn:microsoft.com/office/officeart/2005/8/layout/cycle4"/>
    <dgm:cxn modelId="{926C110D-2052-4761-9CE8-6FFDD51E0C8C}" srcId="{2708BE20-C7EB-4E95-8C4C-91747B9C42EB}" destId="{0602B37D-5889-4397-B377-CC8F07CC0CC1}" srcOrd="2" destOrd="0" parTransId="{C96485A0-9EB0-4957-98D8-39AFAB9EF372}" sibTransId="{59DE93C1-0BA9-4F20-BE9E-1C03D983B675}"/>
    <dgm:cxn modelId="{DDA1C710-51B9-4240-B388-C66CD7CB8B03}" type="presOf" srcId="{0602B37D-5889-4397-B377-CC8F07CC0CC1}" destId="{1AD5B542-3557-4A60-90F5-C1754CA70584}" srcOrd="1" destOrd="2" presId="urn:microsoft.com/office/officeart/2005/8/layout/cycle4"/>
    <dgm:cxn modelId="{113F2915-9C0D-4D0A-978D-DB2FD501CA44}" type="presOf" srcId="{D2E835A2-61DB-4E8E-984A-BA45B73DF2C4}" destId="{F2B4AF89-FEC2-4CC0-96E4-C9597062FC61}" srcOrd="0" destOrd="1" presId="urn:microsoft.com/office/officeart/2005/8/layout/cycle4"/>
    <dgm:cxn modelId="{00940517-7918-4769-9AFE-CFBD5675F2F4}" type="presOf" srcId="{0615254D-EECD-43F1-89C9-00CA039A16F6}" destId="{9222E64E-1961-4984-BB84-51FD0452C862}" srcOrd="0" destOrd="1" presId="urn:microsoft.com/office/officeart/2005/8/layout/cycle4"/>
    <dgm:cxn modelId="{1332D924-FD41-4CA2-B033-B27E6CC1B1F9}" srcId="{3CEDA0F7-9FE3-4D19-A627-6D3A00D20701}" destId="{348B7701-1030-476F-B0D8-1BB2DE7F843C}" srcOrd="0" destOrd="0" parTransId="{51977FB2-FDFE-43B3-BABC-FE772245EF60}" sibTransId="{BA8E38BC-9B16-464C-9E33-630DC3195329}"/>
    <dgm:cxn modelId="{BA359F26-2EF3-493F-A4AF-2E514E2D22B3}" srcId="{79CFCEF0-B3A6-4D58-830B-7085EA2D10FC}" destId="{CB42E593-500D-418D-81BD-75E11A99F824}" srcOrd="1" destOrd="0" parTransId="{43CD3456-6384-40FE-9475-C348FE3D0ED0}" sibTransId="{B37E911B-EACC-40B6-8749-ABA5E403B012}"/>
    <dgm:cxn modelId="{73F0BC27-9CA7-4C1C-AAFD-CFED87F84134}" type="presOf" srcId="{348B7701-1030-476F-B0D8-1BB2DE7F843C}" destId="{F2B4AF89-FEC2-4CC0-96E4-C9597062FC61}" srcOrd="0" destOrd="0" presId="urn:microsoft.com/office/officeart/2005/8/layout/cycle4"/>
    <dgm:cxn modelId="{101D2C29-F643-49C9-8987-5FC860D925BB}" type="presOf" srcId="{412F75E9-DED3-458C-8A4C-17A18662DB3F}" destId="{720CF732-A119-4726-B211-2EFE0629F193}" srcOrd="0" destOrd="0" presId="urn:microsoft.com/office/officeart/2005/8/layout/cycle4"/>
    <dgm:cxn modelId="{30D4BB2C-41F6-4673-861B-FE0DC7D63DF8}" type="presOf" srcId="{F208A1AB-4D09-422F-B57D-7C48DAAAA928}" destId="{9222E64E-1961-4984-BB84-51FD0452C862}" srcOrd="0" destOrd="3" presId="urn:microsoft.com/office/officeart/2005/8/layout/cycle4"/>
    <dgm:cxn modelId="{5971B938-4D76-4ED8-8490-E5385532A22C}" type="presOf" srcId="{2708BE20-C7EB-4E95-8C4C-91747B9C42EB}" destId="{E6253605-BF47-484C-BB20-511C21CE1867}" srcOrd="0" destOrd="0" presId="urn:microsoft.com/office/officeart/2005/8/layout/cycle4"/>
    <dgm:cxn modelId="{C0140D3B-BF04-442A-A674-A82543A41C35}" srcId="{2708BE20-C7EB-4E95-8C4C-91747B9C42EB}" destId="{0615254D-EECD-43F1-89C9-00CA039A16F6}" srcOrd="1" destOrd="0" parTransId="{186AF6B7-29C4-459E-AD8C-61F0D5E3C3AF}" sibTransId="{A10AD826-4CD3-4811-8AA4-C2023EF93157}"/>
    <dgm:cxn modelId="{37D7A53C-3119-4897-A75C-4BAD0B6B50AA}" srcId="{CB42E593-500D-418D-81BD-75E11A99F824}" destId="{0E1D7298-BD01-4FC1-9F61-0A7A11BDB417}" srcOrd="3" destOrd="0" parTransId="{57A794BA-237A-4E7A-91C8-1C4EEAB33224}" sibTransId="{81139BB8-4F92-4385-854D-6802FF68E3EB}"/>
    <dgm:cxn modelId="{C608B440-7363-406B-95D9-D413EE858C11}" type="presOf" srcId="{835D29E4-DF09-49C2-9E7D-17FA1E80AD10}" destId="{F9AF4CF1-465F-4BC4-A609-43A6F293CFFE}" srcOrd="1" destOrd="1" presId="urn:microsoft.com/office/officeart/2005/8/layout/cycle4"/>
    <dgm:cxn modelId="{AFD97F5B-4848-4622-B0F3-70F88CF4B8B9}" srcId="{3CEDA0F7-9FE3-4D19-A627-6D3A00D20701}" destId="{D2E835A2-61DB-4E8E-984A-BA45B73DF2C4}" srcOrd="1" destOrd="0" parTransId="{102928BA-19BC-4153-89A3-D7C150E72913}" sibTransId="{1F176B52-EF26-4457-B25E-6099E8FDB79D}"/>
    <dgm:cxn modelId="{EBCBC95C-C033-4E5E-967B-948492318A7B}" srcId="{CB42E593-500D-418D-81BD-75E11A99F824}" destId="{F5A86E06-1473-4EF3-ABF2-2523F45EE326}" srcOrd="2" destOrd="0" parTransId="{6C8F5024-C75E-48E7-9784-14FFC7BDC9CC}" sibTransId="{0BC3B3D8-65E1-4A13-83D5-71F708CF144F}"/>
    <dgm:cxn modelId="{B4B3FF5E-E736-4D8A-9327-BDD229A0CC1F}" srcId="{3CEDA0F7-9FE3-4D19-A627-6D3A00D20701}" destId="{8AF8303B-2306-4D8B-8E4F-C03E80DFD53B}" srcOrd="2" destOrd="0" parTransId="{9FD43D75-F7BA-4036-A82E-F0AB2BC50BB5}" sibTransId="{FCB02C9F-84B3-4EBA-942D-E2EE00F47DA6}"/>
    <dgm:cxn modelId="{E6D0275F-57D7-44FB-8A86-1125F2140E51}" type="presOf" srcId="{F5A86E06-1473-4EF3-ABF2-2523F45EE326}" destId="{30685AD1-60B9-4778-9184-AF4667534DF6}" srcOrd="0" destOrd="2" presId="urn:microsoft.com/office/officeart/2005/8/layout/cycle4"/>
    <dgm:cxn modelId="{625E2D60-B3A7-4172-8CFF-E3E653130331}" type="presOf" srcId="{835D29E4-DF09-49C2-9E7D-17FA1E80AD10}" destId="{30685AD1-60B9-4778-9184-AF4667534DF6}" srcOrd="0" destOrd="1" presId="urn:microsoft.com/office/officeart/2005/8/layout/cycle4"/>
    <dgm:cxn modelId="{3F530F65-C521-46EE-81C3-AC3EF2260092}" type="presOf" srcId="{8E01362C-AF48-483E-AABC-E6C9B6409777}" destId="{720CF732-A119-4726-B211-2EFE0629F193}" srcOrd="0" destOrd="1" presId="urn:microsoft.com/office/officeart/2005/8/layout/cycle4"/>
    <dgm:cxn modelId="{3E3EC045-F9BE-42ED-BEF9-00295F2E8A7E}" type="presOf" srcId="{D6E1097D-035D-46F5-AD54-025780B891F3}" destId="{EB99B957-F9C5-452B-A887-878E70E3D0F9}" srcOrd="0" destOrd="0" presId="urn:microsoft.com/office/officeart/2005/8/layout/cycle4"/>
    <dgm:cxn modelId="{7AADFA66-1098-47BE-991C-C221D056D618}" type="presOf" srcId="{348B7701-1030-476F-B0D8-1BB2DE7F843C}" destId="{2F66AF21-2A66-43C1-BE51-C216FF9514C3}" srcOrd="1" destOrd="0" presId="urn:microsoft.com/office/officeart/2005/8/layout/cycle4"/>
    <dgm:cxn modelId="{12657B47-668E-4688-A94B-60471CDABCEB}" type="presOf" srcId="{8AF8303B-2306-4D8B-8E4F-C03E80DFD53B}" destId="{F2B4AF89-FEC2-4CC0-96E4-C9597062FC61}" srcOrd="0" destOrd="2" presId="urn:microsoft.com/office/officeart/2005/8/layout/cycle4"/>
    <dgm:cxn modelId="{B7241F6D-B625-4956-8DFD-61246CF06C87}" type="presOf" srcId="{8E01362C-AF48-483E-AABC-E6C9B6409777}" destId="{1FC96DEE-73F9-4C37-A09B-592BC06FC1DA}" srcOrd="1" destOrd="1" presId="urn:microsoft.com/office/officeart/2005/8/layout/cycle4"/>
    <dgm:cxn modelId="{01C4AE4E-1D12-4CAD-8693-352920DE5B18}" type="presOf" srcId="{412F75E9-DED3-458C-8A4C-17A18662DB3F}" destId="{1FC96DEE-73F9-4C37-A09B-592BC06FC1DA}" srcOrd="1" destOrd="0" presId="urn:microsoft.com/office/officeart/2005/8/layout/cycle4"/>
    <dgm:cxn modelId="{EA5A0275-62E6-4605-B391-4F102B06F25C}" srcId="{D6E1097D-035D-46F5-AD54-025780B891F3}" destId="{412F75E9-DED3-458C-8A4C-17A18662DB3F}" srcOrd="0" destOrd="0" parTransId="{98447A1E-C44C-4543-81B9-5CA6A0F7CCE3}" sibTransId="{91C1235E-798E-4DD0-ABB7-E7C6698E66AC}"/>
    <dgm:cxn modelId="{0F7B6179-2431-475F-9C37-A2385D658056}" type="presOf" srcId="{8AF8303B-2306-4D8B-8E4F-C03E80DFD53B}" destId="{2F66AF21-2A66-43C1-BE51-C216FF9514C3}" srcOrd="1" destOrd="2" presId="urn:microsoft.com/office/officeart/2005/8/layout/cycle4"/>
    <dgm:cxn modelId="{5B8F447D-DE1D-4CE9-9D83-9DEFA31E7FD9}" type="presOf" srcId="{304A4399-E13E-4939-828A-D0B1BBD04C4C}" destId="{F9AF4CF1-465F-4BC4-A609-43A6F293CFFE}" srcOrd="1" destOrd="0" presId="urn:microsoft.com/office/officeart/2005/8/layout/cycle4"/>
    <dgm:cxn modelId="{DF28C27F-D989-4DE4-B68B-E3FA7C1D50C2}" srcId="{79CFCEF0-B3A6-4D58-830B-7085EA2D10FC}" destId="{D6E1097D-035D-46F5-AD54-025780B891F3}" srcOrd="3" destOrd="0" parTransId="{ED412852-7A29-4D09-995B-F2345B14B5F4}" sibTransId="{4E47E279-927E-4CFE-BB51-A394C2C089BB}"/>
    <dgm:cxn modelId="{F0091080-4E07-4853-A42E-D7521086F3E1}" type="presOf" srcId="{0615254D-EECD-43F1-89C9-00CA039A16F6}" destId="{1AD5B542-3557-4A60-90F5-C1754CA70584}" srcOrd="1" destOrd="1" presId="urn:microsoft.com/office/officeart/2005/8/layout/cycle4"/>
    <dgm:cxn modelId="{9D38B083-2EF4-47BA-8DB0-A00C4EF6FC59}" srcId="{CB42E593-500D-418D-81BD-75E11A99F824}" destId="{835D29E4-DF09-49C2-9E7D-17FA1E80AD10}" srcOrd="1" destOrd="0" parTransId="{4D577F8B-BE6F-4E04-B701-DD8DE90FCBF2}" sibTransId="{5273A6F9-E9A6-4B14-9FF5-3D31540F83DE}"/>
    <dgm:cxn modelId="{DEB0C988-C6E6-4D6C-BEE3-8AA623CE5EBC}" type="presOf" srcId="{F5438BE2-81DC-42EF-A58E-D0704B3A125C}" destId="{9222E64E-1961-4984-BB84-51FD0452C862}" srcOrd="0" destOrd="0" presId="urn:microsoft.com/office/officeart/2005/8/layout/cycle4"/>
    <dgm:cxn modelId="{B9BBA293-9E75-4EB1-A934-DD7D2D10FCCD}" type="presOf" srcId="{195AC341-2D1E-457C-A9F4-1312A991DBE6}" destId="{30685AD1-60B9-4778-9184-AF4667534DF6}" srcOrd="0" destOrd="4" presId="urn:microsoft.com/office/officeart/2005/8/layout/cycle4"/>
    <dgm:cxn modelId="{BA13D79D-7647-4911-8FA3-C6ABD42BE0E9}" type="presOf" srcId="{D2E835A2-61DB-4E8E-984A-BA45B73DF2C4}" destId="{2F66AF21-2A66-43C1-BE51-C216FF9514C3}" srcOrd="1" destOrd="1" presId="urn:microsoft.com/office/officeart/2005/8/layout/cycle4"/>
    <dgm:cxn modelId="{E6E7E59F-3D6E-4286-9AD6-250110ED5055}" srcId="{2708BE20-C7EB-4E95-8C4C-91747B9C42EB}" destId="{F5438BE2-81DC-42EF-A58E-D0704B3A125C}" srcOrd="0" destOrd="0" parTransId="{2F66EA55-7DD0-4A10-8B6B-0FA10EBC7ED7}" sibTransId="{430E5CA1-6AFF-4227-833B-587AE093AEFA}"/>
    <dgm:cxn modelId="{E1BB09A1-6D48-4276-A7E3-6B95FD7EC83F}" type="presOf" srcId="{195AC341-2D1E-457C-A9F4-1312A991DBE6}" destId="{F9AF4CF1-465F-4BC4-A609-43A6F293CFFE}" srcOrd="1" destOrd="4" presId="urn:microsoft.com/office/officeart/2005/8/layout/cycle4"/>
    <dgm:cxn modelId="{C6E990A1-28FD-41C4-8A41-550CA1AB77DA}" srcId="{CB42E593-500D-418D-81BD-75E11A99F824}" destId="{195AC341-2D1E-457C-A9F4-1312A991DBE6}" srcOrd="4" destOrd="0" parTransId="{C649E3B9-8BFF-4AAA-B550-23AE99285AC2}" sibTransId="{65D8506E-C86A-41AC-A024-BEC9946AAE75}"/>
    <dgm:cxn modelId="{7F5660A9-5796-4FDF-987F-3919AB290FF8}" type="presOf" srcId="{3CEDA0F7-9FE3-4D19-A627-6D3A00D20701}" destId="{939223F8-0F06-483D-B401-336A09B0DAD8}" srcOrd="0" destOrd="0" presId="urn:microsoft.com/office/officeart/2005/8/layout/cycle4"/>
    <dgm:cxn modelId="{6E4A4EB8-2D4F-4C64-9B19-3BD6E7788CEA}" srcId="{79CFCEF0-B3A6-4D58-830B-7085EA2D10FC}" destId="{2708BE20-C7EB-4E95-8C4C-91747B9C42EB}" srcOrd="0" destOrd="0" parTransId="{FFCA9554-DB91-4F4F-B57B-A022CB003FE2}" sibTransId="{0E1AD6FF-B767-4A4C-B413-AA0A3E879320}"/>
    <dgm:cxn modelId="{C5667EBB-7D22-4C22-88C8-92B4143D7103}" type="presOf" srcId="{0E1D7298-BD01-4FC1-9F61-0A7A11BDB417}" destId="{F9AF4CF1-465F-4BC4-A609-43A6F293CFFE}" srcOrd="1" destOrd="3" presId="urn:microsoft.com/office/officeart/2005/8/layout/cycle4"/>
    <dgm:cxn modelId="{FC83F1C1-D547-46A9-907C-A292D779B0D5}" srcId="{2708BE20-C7EB-4E95-8C4C-91747B9C42EB}" destId="{F208A1AB-4D09-422F-B57D-7C48DAAAA928}" srcOrd="3" destOrd="0" parTransId="{D9C5F2D5-0141-4B53-9E63-34745B3E7520}" sibTransId="{9552B780-9751-411D-9F85-94F68ECC845E}"/>
    <dgm:cxn modelId="{9A7EB0D0-EAA0-4F25-8A67-21F9E06F48C0}" type="presOf" srcId="{F5438BE2-81DC-42EF-A58E-D0704B3A125C}" destId="{1AD5B542-3557-4A60-90F5-C1754CA70584}" srcOrd="1" destOrd="0" presId="urn:microsoft.com/office/officeart/2005/8/layout/cycle4"/>
    <dgm:cxn modelId="{4BA436D5-C281-4585-BE3F-6D0C0293740A}" type="presOf" srcId="{304A4399-E13E-4939-828A-D0B1BBD04C4C}" destId="{30685AD1-60B9-4778-9184-AF4667534DF6}" srcOrd="0" destOrd="0" presId="urn:microsoft.com/office/officeart/2005/8/layout/cycle4"/>
    <dgm:cxn modelId="{822025DD-91D0-41F6-B3A0-E5AE295491E6}" srcId="{CB42E593-500D-418D-81BD-75E11A99F824}" destId="{304A4399-E13E-4939-828A-D0B1BBD04C4C}" srcOrd="0" destOrd="0" parTransId="{332F42E5-DE1D-46CB-A25E-FF95446EC542}" sibTransId="{63E586B4-6492-4C4C-B18C-6BE1EE552C25}"/>
    <dgm:cxn modelId="{17A69EE2-BB79-4DEB-A78D-0C1FF7B60345}" type="presOf" srcId="{F5A86E06-1473-4EF3-ABF2-2523F45EE326}" destId="{F9AF4CF1-465F-4BC4-A609-43A6F293CFFE}" srcOrd="1" destOrd="2" presId="urn:microsoft.com/office/officeart/2005/8/layout/cycle4"/>
    <dgm:cxn modelId="{581168E5-7044-4142-842C-24A371118C25}" type="presOf" srcId="{0602B37D-5889-4397-B377-CC8F07CC0CC1}" destId="{9222E64E-1961-4984-BB84-51FD0452C862}" srcOrd="0" destOrd="2" presId="urn:microsoft.com/office/officeart/2005/8/layout/cycle4"/>
    <dgm:cxn modelId="{113875E7-8289-4B5D-B233-B11BC97DDCEA}" type="presOf" srcId="{CB42E593-500D-418D-81BD-75E11A99F824}" destId="{B3253726-BBC8-479E-AFBD-F41F8EA19387}" srcOrd="0" destOrd="0" presId="urn:microsoft.com/office/officeart/2005/8/layout/cycle4"/>
    <dgm:cxn modelId="{BAAF79ED-C747-4C75-9C20-4077E5ED98B2}" type="presOf" srcId="{F208A1AB-4D09-422F-B57D-7C48DAAAA928}" destId="{1AD5B542-3557-4A60-90F5-C1754CA70584}" srcOrd="1" destOrd="3" presId="urn:microsoft.com/office/officeart/2005/8/layout/cycle4"/>
    <dgm:cxn modelId="{C602F3ED-A512-4EDE-A904-75ADD7E3E783}" srcId="{D6E1097D-035D-46F5-AD54-025780B891F3}" destId="{8E01362C-AF48-483E-AABC-E6C9B6409777}" srcOrd="1" destOrd="0" parTransId="{A60E05AA-3455-413A-8413-4C0C5C84B944}" sibTransId="{75F9D8F2-90FF-49B3-9006-9A5D2A5DDBEB}"/>
    <dgm:cxn modelId="{C2460FF0-CD3D-40AC-8C8B-920AE50A2EEF}" srcId="{79CFCEF0-B3A6-4D58-830B-7085EA2D10FC}" destId="{3CEDA0F7-9FE3-4D19-A627-6D3A00D20701}" srcOrd="2" destOrd="0" parTransId="{29B870C3-62CD-418E-A0C3-E094CB844B19}" sibTransId="{1330EB15-181D-4193-B52E-91BCA8829956}"/>
    <dgm:cxn modelId="{67C87DF0-A503-4DD2-BF1D-91E2599BDCEB}" type="presOf" srcId="{0E1D7298-BD01-4FC1-9F61-0A7A11BDB417}" destId="{30685AD1-60B9-4778-9184-AF4667534DF6}" srcOrd="0" destOrd="3" presId="urn:microsoft.com/office/officeart/2005/8/layout/cycle4"/>
    <dgm:cxn modelId="{A02E294B-5C73-415A-9643-F569EDD56C62}" type="presParOf" srcId="{5C365CB7-05A6-4E56-8027-D44BC0379752}" destId="{52971D57-4E8D-4452-A48A-F9EABE677140}" srcOrd="0" destOrd="0" presId="urn:microsoft.com/office/officeart/2005/8/layout/cycle4"/>
    <dgm:cxn modelId="{73367E2E-BABB-439F-9E66-E3F4328A88A6}" type="presParOf" srcId="{52971D57-4E8D-4452-A48A-F9EABE677140}" destId="{B2D718F2-6A21-46ED-93FB-F67EF7B772F2}" srcOrd="0" destOrd="0" presId="urn:microsoft.com/office/officeart/2005/8/layout/cycle4"/>
    <dgm:cxn modelId="{FA040C34-6876-4EEA-A01E-7B7B230AF8E3}" type="presParOf" srcId="{B2D718F2-6A21-46ED-93FB-F67EF7B772F2}" destId="{9222E64E-1961-4984-BB84-51FD0452C862}" srcOrd="0" destOrd="0" presId="urn:microsoft.com/office/officeart/2005/8/layout/cycle4"/>
    <dgm:cxn modelId="{21D062BB-6B85-49DE-945F-68BCC162646F}" type="presParOf" srcId="{B2D718F2-6A21-46ED-93FB-F67EF7B772F2}" destId="{1AD5B542-3557-4A60-90F5-C1754CA70584}" srcOrd="1" destOrd="0" presId="urn:microsoft.com/office/officeart/2005/8/layout/cycle4"/>
    <dgm:cxn modelId="{DA79C5D0-7779-44A1-873A-0F330D55B9FB}" type="presParOf" srcId="{52971D57-4E8D-4452-A48A-F9EABE677140}" destId="{332F7AB6-D551-45A3-89B3-15E89CC683B0}" srcOrd="1" destOrd="0" presId="urn:microsoft.com/office/officeart/2005/8/layout/cycle4"/>
    <dgm:cxn modelId="{39773616-5B5F-43A7-B673-BD2711B34E16}" type="presParOf" srcId="{332F7AB6-D551-45A3-89B3-15E89CC683B0}" destId="{30685AD1-60B9-4778-9184-AF4667534DF6}" srcOrd="0" destOrd="0" presId="urn:microsoft.com/office/officeart/2005/8/layout/cycle4"/>
    <dgm:cxn modelId="{4A647A58-7A52-442D-9B05-E2A65F597D70}" type="presParOf" srcId="{332F7AB6-D551-45A3-89B3-15E89CC683B0}" destId="{F9AF4CF1-465F-4BC4-A609-43A6F293CFFE}" srcOrd="1" destOrd="0" presId="urn:microsoft.com/office/officeart/2005/8/layout/cycle4"/>
    <dgm:cxn modelId="{2596C9EE-C382-486B-A3B3-8C75CB66FE51}" type="presParOf" srcId="{52971D57-4E8D-4452-A48A-F9EABE677140}" destId="{2F9A6736-2D5C-4F38-B26C-40A93D98A7CE}" srcOrd="2" destOrd="0" presId="urn:microsoft.com/office/officeart/2005/8/layout/cycle4"/>
    <dgm:cxn modelId="{DF1B3301-049E-4137-B5A9-178FA448CC87}" type="presParOf" srcId="{2F9A6736-2D5C-4F38-B26C-40A93D98A7CE}" destId="{F2B4AF89-FEC2-4CC0-96E4-C9597062FC61}" srcOrd="0" destOrd="0" presId="urn:microsoft.com/office/officeart/2005/8/layout/cycle4"/>
    <dgm:cxn modelId="{DFA8C3A1-A2A6-48C6-8DD6-5DC6357CD3DF}" type="presParOf" srcId="{2F9A6736-2D5C-4F38-B26C-40A93D98A7CE}" destId="{2F66AF21-2A66-43C1-BE51-C216FF9514C3}" srcOrd="1" destOrd="0" presId="urn:microsoft.com/office/officeart/2005/8/layout/cycle4"/>
    <dgm:cxn modelId="{C64D1E3A-0C83-4AFD-B5BA-FBF08E6009BF}" type="presParOf" srcId="{52971D57-4E8D-4452-A48A-F9EABE677140}" destId="{DC071A0E-30B1-4898-B87F-B6D1E7802EED}" srcOrd="3" destOrd="0" presId="urn:microsoft.com/office/officeart/2005/8/layout/cycle4"/>
    <dgm:cxn modelId="{5710C3F3-CF63-4B45-863C-900B34F65F1D}" type="presParOf" srcId="{DC071A0E-30B1-4898-B87F-B6D1E7802EED}" destId="{720CF732-A119-4726-B211-2EFE0629F193}" srcOrd="0" destOrd="0" presId="urn:microsoft.com/office/officeart/2005/8/layout/cycle4"/>
    <dgm:cxn modelId="{2F9F90D5-2B1A-46FB-AAE7-1F00C0F3105C}" type="presParOf" srcId="{DC071A0E-30B1-4898-B87F-B6D1E7802EED}" destId="{1FC96DEE-73F9-4C37-A09B-592BC06FC1DA}" srcOrd="1" destOrd="0" presId="urn:microsoft.com/office/officeart/2005/8/layout/cycle4"/>
    <dgm:cxn modelId="{D7266446-2F31-4988-8467-F7C189DC2F93}" type="presParOf" srcId="{52971D57-4E8D-4452-A48A-F9EABE677140}" destId="{41C5D6A7-2D9F-4E8E-A460-775E7DD6BA31}" srcOrd="4" destOrd="0" presId="urn:microsoft.com/office/officeart/2005/8/layout/cycle4"/>
    <dgm:cxn modelId="{01D9652E-4509-4F73-B1C8-B4CB031DB977}" type="presParOf" srcId="{5C365CB7-05A6-4E56-8027-D44BC0379752}" destId="{CF299D9C-920D-49BA-B0A2-382255AC72D2}" srcOrd="1" destOrd="0" presId="urn:microsoft.com/office/officeart/2005/8/layout/cycle4"/>
    <dgm:cxn modelId="{FDACD750-AC53-4A24-8568-1ACD0FF6A77E}" type="presParOf" srcId="{CF299D9C-920D-49BA-B0A2-382255AC72D2}" destId="{E6253605-BF47-484C-BB20-511C21CE1867}" srcOrd="0" destOrd="0" presId="urn:microsoft.com/office/officeart/2005/8/layout/cycle4"/>
    <dgm:cxn modelId="{B3751739-1A01-4B6E-A13B-C53E0C04EE29}" type="presParOf" srcId="{CF299D9C-920D-49BA-B0A2-382255AC72D2}" destId="{B3253726-BBC8-479E-AFBD-F41F8EA19387}" srcOrd="1" destOrd="0" presId="urn:microsoft.com/office/officeart/2005/8/layout/cycle4"/>
    <dgm:cxn modelId="{672B4B72-1BAA-45A4-888C-A90F45CEF331}" type="presParOf" srcId="{CF299D9C-920D-49BA-B0A2-382255AC72D2}" destId="{939223F8-0F06-483D-B401-336A09B0DAD8}" srcOrd="2" destOrd="0" presId="urn:microsoft.com/office/officeart/2005/8/layout/cycle4"/>
    <dgm:cxn modelId="{E74254B8-D88F-487E-B00D-19430A985295}" type="presParOf" srcId="{CF299D9C-920D-49BA-B0A2-382255AC72D2}" destId="{EB99B957-F9C5-452B-A887-878E70E3D0F9}" srcOrd="3" destOrd="0" presId="urn:microsoft.com/office/officeart/2005/8/layout/cycle4"/>
    <dgm:cxn modelId="{248EF410-347E-4692-B250-0F99CC19B3CF}" type="presParOf" srcId="{CF299D9C-920D-49BA-B0A2-382255AC72D2}" destId="{F3D8398D-5985-4DC4-BC70-70755ED191B3}" srcOrd="4" destOrd="0" presId="urn:microsoft.com/office/officeart/2005/8/layout/cycle4"/>
    <dgm:cxn modelId="{4607D588-0799-472E-B229-C48649729EF2}" type="presParOf" srcId="{5C365CB7-05A6-4E56-8027-D44BC0379752}" destId="{614C9A46-D10E-4322-9592-6ACD62B362FD}" srcOrd="2" destOrd="0" presId="urn:microsoft.com/office/officeart/2005/8/layout/cycle4"/>
    <dgm:cxn modelId="{AA0F4D19-AAFB-44C1-98CE-BD860FCCEC75}" type="presParOf" srcId="{5C365CB7-05A6-4E56-8027-D44BC0379752}" destId="{0A781A81-61E3-491B-BEE9-ABCCFFB9D9CE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05FFB0-92A4-43B8-BE1E-88DB6C013BBD}" type="doc">
      <dgm:prSet loTypeId="urn:microsoft.com/office/officeart/2011/layout/CircleProcess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s-PE"/>
        </a:p>
      </dgm:t>
    </dgm:pt>
    <dgm:pt modelId="{EC068F91-A072-4BBC-B94E-20DEB7A29F42}">
      <dgm:prSet phldrT="[Text]" custT="1"/>
      <dgm:spPr/>
      <dgm:t>
        <a:bodyPr/>
        <a:lstStyle/>
        <a:p>
          <a:r>
            <a:rPr lang="es-419" sz="1050" dirty="0"/>
            <a:t>Capacitación</a:t>
          </a:r>
          <a:endParaRPr lang="es-PE" sz="1050" dirty="0"/>
        </a:p>
      </dgm:t>
    </dgm:pt>
    <dgm:pt modelId="{97F1FED7-4D42-4DD1-B84C-06FD1BB7004E}" type="parTrans" cxnId="{CAF9B872-AA8E-471B-A911-7789E3134373}">
      <dgm:prSet/>
      <dgm:spPr/>
      <dgm:t>
        <a:bodyPr/>
        <a:lstStyle/>
        <a:p>
          <a:endParaRPr lang="es-PE" sz="2000"/>
        </a:p>
      </dgm:t>
    </dgm:pt>
    <dgm:pt modelId="{103C02C1-1C25-4DF6-A1CC-E5740C4DBF69}" type="sibTrans" cxnId="{CAF9B872-AA8E-471B-A911-7789E3134373}">
      <dgm:prSet/>
      <dgm:spPr/>
      <dgm:t>
        <a:bodyPr/>
        <a:lstStyle/>
        <a:p>
          <a:endParaRPr lang="es-PE" sz="2000"/>
        </a:p>
      </dgm:t>
    </dgm:pt>
    <dgm:pt modelId="{22403815-61E0-4D7C-9458-FCE06348475C}">
      <dgm:prSet phldrT="[Text]" custT="1"/>
      <dgm:spPr/>
      <dgm:t>
        <a:bodyPr/>
        <a:lstStyle/>
        <a:p>
          <a:r>
            <a:rPr lang="es-PE" sz="600" dirty="0"/>
            <a:t>11/04-&gt;Talleres de Capacitación Estándares SW/BD</a:t>
          </a:r>
        </a:p>
      </dgm:t>
    </dgm:pt>
    <dgm:pt modelId="{FA4325FD-040A-4C95-BB38-03846DC0ED03}" type="parTrans" cxnId="{94AE7F36-60E1-4E25-9B97-23EE8453C83B}">
      <dgm:prSet/>
      <dgm:spPr/>
      <dgm:t>
        <a:bodyPr/>
        <a:lstStyle/>
        <a:p>
          <a:endParaRPr lang="es-PE" sz="2000"/>
        </a:p>
      </dgm:t>
    </dgm:pt>
    <dgm:pt modelId="{57594E0B-38EE-4F3E-A258-DF41F476889B}" type="sibTrans" cxnId="{94AE7F36-60E1-4E25-9B97-23EE8453C83B}">
      <dgm:prSet/>
      <dgm:spPr/>
      <dgm:t>
        <a:bodyPr/>
        <a:lstStyle/>
        <a:p>
          <a:endParaRPr lang="es-PE" sz="2000"/>
        </a:p>
      </dgm:t>
    </dgm:pt>
    <dgm:pt modelId="{45BE51BE-7604-453A-A917-D5138311BB95}">
      <dgm:prSet phldrT="[Text]" custT="1"/>
      <dgm:spPr/>
      <dgm:t>
        <a:bodyPr/>
        <a:lstStyle/>
        <a:p>
          <a:r>
            <a:rPr lang="es-419" sz="1050" dirty="0"/>
            <a:t>Situación actual de Aplicativos</a:t>
          </a:r>
          <a:endParaRPr lang="es-PE" sz="1050" dirty="0"/>
        </a:p>
      </dgm:t>
    </dgm:pt>
    <dgm:pt modelId="{DEF24235-DE51-4690-AD3A-833F6B0AB632}" type="parTrans" cxnId="{6F7AE49E-C711-4F34-A1B3-931248105055}">
      <dgm:prSet/>
      <dgm:spPr/>
      <dgm:t>
        <a:bodyPr/>
        <a:lstStyle/>
        <a:p>
          <a:endParaRPr lang="es-PE" sz="2000"/>
        </a:p>
      </dgm:t>
    </dgm:pt>
    <dgm:pt modelId="{AEE02BE3-F4AD-422E-8EBC-28372F6C6F72}" type="sibTrans" cxnId="{6F7AE49E-C711-4F34-A1B3-931248105055}">
      <dgm:prSet/>
      <dgm:spPr/>
      <dgm:t>
        <a:bodyPr/>
        <a:lstStyle/>
        <a:p>
          <a:endParaRPr lang="es-PE" sz="2000"/>
        </a:p>
      </dgm:t>
    </dgm:pt>
    <dgm:pt modelId="{D42C97DE-2E0B-45A5-AF6A-64E3F33F2E6F}">
      <dgm:prSet phldrT="[Text]" custT="1"/>
      <dgm:spPr/>
      <dgm:t>
        <a:bodyPr/>
        <a:lstStyle/>
        <a:p>
          <a:r>
            <a:rPr lang="es-PE" sz="600" dirty="0"/>
            <a:t>7/05-&gt;Diagnóstico de Aplicativos  (Web/Windows)</a:t>
          </a:r>
        </a:p>
      </dgm:t>
    </dgm:pt>
    <dgm:pt modelId="{816B1D67-2E2A-49E0-958B-CF1DFA8ADC84}" type="parTrans" cxnId="{E8F946C9-F014-45D7-BA52-8D911F6A06F2}">
      <dgm:prSet/>
      <dgm:spPr/>
      <dgm:t>
        <a:bodyPr/>
        <a:lstStyle/>
        <a:p>
          <a:endParaRPr lang="es-PE" sz="2000"/>
        </a:p>
      </dgm:t>
    </dgm:pt>
    <dgm:pt modelId="{984F85CF-4F8A-4D2C-96C7-8B71825CABBC}" type="sibTrans" cxnId="{E8F946C9-F014-45D7-BA52-8D911F6A06F2}">
      <dgm:prSet/>
      <dgm:spPr/>
      <dgm:t>
        <a:bodyPr/>
        <a:lstStyle/>
        <a:p>
          <a:endParaRPr lang="es-PE" sz="2000"/>
        </a:p>
      </dgm:t>
    </dgm:pt>
    <dgm:pt modelId="{B4335F62-19E8-46A1-94F9-5CD2025CBA5B}">
      <dgm:prSet phldrT="[Text]" custT="1"/>
      <dgm:spPr/>
      <dgm:t>
        <a:bodyPr/>
        <a:lstStyle/>
        <a:p>
          <a:r>
            <a:rPr lang="es-419" sz="1050" dirty="0"/>
            <a:t>Puntos de Control QA/QC</a:t>
          </a:r>
          <a:endParaRPr lang="es-PE" sz="1050" dirty="0"/>
        </a:p>
      </dgm:t>
    </dgm:pt>
    <dgm:pt modelId="{3AE7E279-7F56-4AB7-A94E-32392F9A9BF7}" type="parTrans" cxnId="{F5A62BC5-4192-448B-ACC6-B8644FD59AC9}">
      <dgm:prSet/>
      <dgm:spPr/>
      <dgm:t>
        <a:bodyPr/>
        <a:lstStyle/>
        <a:p>
          <a:endParaRPr lang="es-PE" sz="2000"/>
        </a:p>
      </dgm:t>
    </dgm:pt>
    <dgm:pt modelId="{FFBD3B64-20D2-45B8-A59F-4BD6183D8011}" type="sibTrans" cxnId="{F5A62BC5-4192-448B-ACC6-B8644FD59AC9}">
      <dgm:prSet/>
      <dgm:spPr/>
      <dgm:t>
        <a:bodyPr/>
        <a:lstStyle/>
        <a:p>
          <a:endParaRPr lang="es-PE" sz="2000"/>
        </a:p>
      </dgm:t>
    </dgm:pt>
    <dgm:pt modelId="{16998FD4-A5B0-4642-B445-3CFD5051DA72}">
      <dgm:prSet phldrT="[Text]" custT="1"/>
      <dgm:spPr/>
      <dgm:t>
        <a:bodyPr/>
        <a:lstStyle/>
        <a:p>
          <a:r>
            <a:rPr lang="es-PE" sz="600" dirty="0"/>
            <a:t>8/05-&gt;Revisión de Checklist de Producto/Proceso</a:t>
          </a:r>
        </a:p>
      </dgm:t>
    </dgm:pt>
    <dgm:pt modelId="{43DFD881-09CE-45DF-88DA-8234D6A5D101}" type="parTrans" cxnId="{B463B757-9D42-4BD0-A7BB-774DE92A6C8C}">
      <dgm:prSet/>
      <dgm:spPr/>
      <dgm:t>
        <a:bodyPr/>
        <a:lstStyle/>
        <a:p>
          <a:endParaRPr lang="es-PE" sz="2000"/>
        </a:p>
      </dgm:t>
    </dgm:pt>
    <dgm:pt modelId="{B3B6C26A-67FE-4BF5-9D78-928CDCA5E936}" type="sibTrans" cxnId="{B463B757-9D42-4BD0-A7BB-774DE92A6C8C}">
      <dgm:prSet/>
      <dgm:spPr/>
      <dgm:t>
        <a:bodyPr/>
        <a:lstStyle/>
        <a:p>
          <a:endParaRPr lang="es-PE" sz="2000"/>
        </a:p>
      </dgm:t>
    </dgm:pt>
    <dgm:pt modelId="{CA4DBCDD-3677-4B5B-B430-AED9165E3C68}">
      <dgm:prSet custT="1"/>
      <dgm:spPr/>
      <dgm:t>
        <a:bodyPr/>
        <a:lstStyle/>
        <a:p>
          <a:r>
            <a:rPr lang="es-PE" sz="600" dirty="0"/>
            <a:t>20/04-&gt;Talleres de Capacitación Calidad</a:t>
          </a:r>
        </a:p>
      </dgm:t>
    </dgm:pt>
    <dgm:pt modelId="{8975C023-DC24-4514-8012-E8A06D0B5D9C}" type="parTrans" cxnId="{830BFA48-6887-44E5-84B5-4B2F3FCA53A0}">
      <dgm:prSet/>
      <dgm:spPr/>
      <dgm:t>
        <a:bodyPr/>
        <a:lstStyle/>
        <a:p>
          <a:endParaRPr lang="es-PE" sz="2000"/>
        </a:p>
      </dgm:t>
    </dgm:pt>
    <dgm:pt modelId="{B948C993-D475-47BF-AF7B-CB6A9576834D}" type="sibTrans" cxnId="{830BFA48-6887-44E5-84B5-4B2F3FCA53A0}">
      <dgm:prSet/>
      <dgm:spPr/>
      <dgm:t>
        <a:bodyPr/>
        <a:lstStyle/>
        <a:p>
          <a:endParaRPr lang="es-PE" sz="2000"/>
        </a:p>
      </dgm:t>
    </dgm:pt>
    <dgm:pt modelId="{C82552D6-A169-4DA2-A5B0-90C90174A09A}">
      <dgm:prSet phldrT="[Text]" custT="1"/>
      <dgm:spPr/>
      <dgm:t>
        <a:bodyPr/>
        <a:lstStyle/>
        <a:p>
          <a:r>
            <a:rPr lang="es-PE" sz="600" dirty="0"/>
            <a:t>14/05-&gt;Resultado y revisión de Diagnóstico de Aplicativos </a:t>
          </a:r>
        </a:p>
      </dgm:t>
    </dgm:pt>
    <dgm:pt modelId="{7436E1CF-B2DB-401B-AC0D-C8FD9A4DB962}" type="parTrans" cxnId="{D5A0EC44-6882-4370-AA3E-F4B69915879E}">
      <dgm:prSet/>
      <dgm:spPr/>
      <dgm:t>
        <a:bodyPr/>
        <a:lstStyle/>
        <a:p>
          <a:endParaRPr lang="es-PE" sz="2000"/>
        </a:p>
      </dgm:t>
    </dgm:pt>
    <dgm:pt modelId="{6DE3072A-31DF-458F-812A-C00F2E77D58A}" type="sibTrans" cxnId="{D5A0EC44-6882-4370-AA3E-F4B69915879E}">
      <dgm:prSet/>
      <dgm:spPr/>
      <dgm:t>
        <a:bodyPr/>
        <a:lstStyle/>
        <a:p>
          <a:endParaRPr lang="es-PE" sz="2000"/>
        </a:p>
      </dgm:t>
    </dgm:pt>
    <dgm:pt modelId="{E9B1BB9E-2201-4411-AB3F-464BD7774790}">
      <dgm:prSet custT="1"/>
      <dgm:spPr/>
      <dgm:t>
        <a:bodyPr/>
        <a:lstStyle/>
        <a:p>
          <a:r>
            <a:rPr lang="es-PE" sz="600" dirty="0"/>
            <a:t>15/05-&gt;Aprobación de Checklist de Producto/Proceso</a:t>
          </a:r>
        </a:p>
      </dgm:t>
    </dgm:pt>
    <dgm:pt modelId="{FFBF6AD3-DCFE-41D8-9E03-9221022915C7}" type="parTrans" cxnId="{E95050CD-7DD8-49E0-A98E-EF7948AF4D54}">
      <dgm:prSet/>
      <dgm:spPr/>
      <dgm:t>
        <a:bodyPr/>
        <a:lstStyle/>
        <a:p>
          <a:endParaRPr lang="es-PE" sz="2000"/>
        </a:p>
      </dgm:t>
    </dgm:pt>
    <dgm:pt modelId="{4B4B4571-19E0-464C-BDB5-C682D8D3F138}" type="sibTrans" cxnId="{E95050CD-7DD8-49E0-A98E-EF7948AF4D54}">
      <dgm:prSet/>
      <dgm:spPr/>
      <dgm:t>
        <a:bodyPr/>
        <a:lstStyle/>
        <a:p>
          <a:endParaRPr lang="es-PE" sz="2000"/>
        </a:p>
      </dgm:t>
    </dgm:pt>
    <dgm:pt modelId="{29EC7095-2D3E-4BEB-8A71-7D1C315B63CE}">
      <dgm:prSet custT="1"/>
      <dgm:spPr/>
      <dgm:t>
        <a:bodyPr/>
        <a:lstStyle/>
        <a:p>
          <a:r>
            <a:rPr lang="es-419" sz="1050" dirty="0"/>
            <a:t>Buenas Prácticas de Software</a:t>
          </a:r>
          <a:endParaRPr lang="es-PE" sz="1050" dirty="0"/>
        </a:p>
      </dgm:t>
    </dgm:pt>
    <dgm:pt modelId="{A2D2BBBE-CC74-45B8-8FA2-5130C787ED07}" type="parTrans" cxnId="{C33DEC61-CDD2-404A-85F9-8CA223FB9AD2}">
      <dgm:prSet/>
      <dgm:spPr/>
      <dgm:t>
        <a:bodyPr/>
        <a:lstStyle/>
        <a:p>
          <a:endParaRPr lang="es-PE" sz="2000"/>
        </a:p>
      </dgm:t>
    </dgm:pt>
    <dgm:pt modelId="{1EAE5781-6DF4-4F43-82E6-CB1F56F7D5FC}" type="sibTrans" cxnId="{C33DEC61-CDD2-404A-85F9-8CA223FB9AD2}">
      <dgm:prSet/>
      <dgm:spPr/>
      <dgm:t>
        <a:bodyPr/>
        <a:lstStyle/>
        <a:p>
          <a:endParaRPr lang="es-PE" sz="2000"/>
        </a:p>
      </dgm:t>
    </dgm:pt>
    <dgm:pt modelId="{3FE30636-75D0-4616-8977-FCBD6EC30F2D}">
      <dgm:prSet custT="1"/>
      <dgm:spPr/>
      <dgm:t>
        <a:bodyPr/>
        <a:lstStyle/>
        <a:p>
          <a:r>
            <a:rPr lang="es-PE" sz="600" dirty="0"/>
            <a:t>21/05-&gt;Revisión de Riesgo A1-Inyección</a:t>
          </a:r>
        </a:p>
      </dgm:t>
    </dgm:pt>
    <dgm:pt modelId="{F278146D-B441-434D-B562-98DD8DFE1518}" type="parTrans" cxnId="{3883F2DA-5F72-421A-8D8A-CB9279776053}">
      <dgm:prSet/>
      <dgm:spPr/>
      <dgm:t>
        <a:bodyPr/>
        <a:lstStyle/>
        <a:p>
          <a:endParaRPr lang="es-PE" sz="2000"/>
        </a:p>
      </dgm:t>
    </dgm:pt>
    <dgm:pt modelId="{4023C628-BAD9-4163-BFCA-92E007AEA229}" type="sibTrans" cxnId="{3883F2DA-5F72-421A-8D8A-CB9279776053}">
      <dgm:prSet/>
      <dgm:spPr/>
      <dgm:t>
        <a:bodyPr/>
        <a:lstStyle/>
        <a:p>
          <a:endParaRPr lang="es-PE" sz="2000"/>
        </a:p>
      </dgm:t>
    </dgm:pt>
    <dgm:pt modelId="{DE6C8894-4BDC-4F49-AA13-8DCAE7DCC098}">
      <dgm:prSet custT="1"/>
      <dgm:spPr/>
      <dgm:t>
        <a:bodyPr/>
        <a:lstStyle/>
        <a:p>
          <a:r>
            <a:rPr lang="es-PE" sz="600" b="0" i="0" u="none" dirty="0"/>
            <a:t>4/06-&gt;Revisión de Riesgo </a:t>
          </a:r>
          <a:br>
            <a:rPr lang="es-PE" sz="600" b="0" i="0" u="none" dirty="0"/>
          </a:br>
          <a:r>
            <a:rPr lang="es-PE" sz="600" b="0" i="0" u="none" dirty="0"/>
            <a:t>A2-Pérdida de Autenticación</a:t>
          </a:r>
          <a:endParaRPr lang="es-PE" sz="600" dirty="0"/>
        </a:p>
      </dgm:t>
    </dgm:pt>
    <dgm:pt modelId="{574F73D1-CA25-4B5F-906F-4B327ECA900F}" type="parTrans" cxnId="{C7AE65A9-77A0-42D7-87C8-037C8816FC83}">
      <dgm:prSet/>
      <dgm:spPr/>
      <dgm:t>
        <a:bodyPr/>
        <a:lstStyle/>
        <a:p>
          <a:endParaRPr lang="es-PE" sz="2000"/>
        </a:p>
      </dgm:t>
    </dgm:pt>
    <dgm:pt modelId="{A9DD9921-B56A-41F3-BBC0-1DAB0CD308B1}" type="sibTrans" cxnId="{C7AE65A9-77A0-42D7-87C8-037C8816FC83}">
      <dgm:prSet/>
      <dgm:spPr/>
      <dgm:t>
        <a:bodyPr/>
        <a:lstStyle/>
        <a:p>
          <a:endParaRPr lang="es-PE" sz="2000"/>
        </a:p>
      </dgm:t>
    </dgm:pt>
    <dgm:pt modelId="{9941901A-FA3F-495A-8979-9C78F7FE1570}">
      <dgm:prSet custT="1"/>
      <dgm:spPr/>
      <dgm:t>
        <a:bodyPr/>
        <a:lstStyle/>
        <a:p>
          <a:r>
            <a:rPr lang="es-PE" sz="600" b="0" i="0" u="none" dirty="0"/>
            <a:t>18/06-&gt;Revisión de Riesgo A3-Exposición de Datos Sensibles</a:t>
          </a:r>
          <a:endParaRPr lang="es-PE" sz="600" dirty="0"/>
        </a:p>
      </dgm:t>
    </dgm:pt>
    <dgm:pt modelId="{C9D18274-3635-44CE-BDF9-4883F2B70C2C}" type="parTrans" cxnId="{7758F980-6898-4B24-B4CD-6A98C1E3F30B}">
      <dgm:prSet/>
      <dgm:spPr/>
      <dgm:t>
        <a:bodyPr/>
        <a:lstStyle/>
        <a:p>
          <a:endParaRPr lang="es-PE" sz="2000"/>
        </a:p>
      </dgm:t>
    </dgm:pt>
    <dgm:pt modelId="{F8DCEF5D-8B81-4B11-8A78-E36C61B5CCEB}" type="sibTrans" cxnId="{7758F980-6898-4B24-B4CD-6A98C1E3F30B}">
      <dgm:prSet/>
      <dgm:spPr/>
      <dgm:t>
        <a:bodyPr/>
        <a:lstStyle/>
        <a:p>
          <a:endParaRPr lang="es-PE" sz="2000"/>
        </a:p>
      </dgm:t>
    </dgm:pt>
    <dgm:pt modelId="{9C3DCB92-1EA4-426E-875E-6B091D751344}">
      <dgm:prSet custT="1"/>
      <dgm:spPr/>
      <dgm:t>
        <a:bodyPr/>
        <a:lstStyle/>
        <a:p>
          <a:r>
            <a:rPr lang="es-PE" sz="600" b="0" i="0" u="none" dirty="0"/>
            <a:t>2/07-&gt;Revisión de Riesgo </a:t>
          </a:r>
          <a:br>
            <a:rPr lang="es-PE" sz="600" b="0" i="0" u="none" dirty="0"/>
          </a:br>
          <a:r>
            <a:rPr lang="es-PE" sz="600" b="0" i="0" u="none" dirty="0"/>
            <a:t>A4-Entidades Externas XML (XXE)</a:t>
          </a:r>
          <a:endParaRPr lang="es-PE" sz="600" dirty="0"/>
        </a:p>
      </dgm:t>
    </dgm:pt>
    <dgm:pt modelId="{BE9CA44E-DDB9-4199-ADAF-00A90BE6342E}" type="parTrans" cxnId="{B391728C-C876-4547-98DE-F78AEC179F0D}">
      <dgm:prSet/>
      <dgm:spPr/>
      <dgm:t>
        <a:bodyPr/>
        <a:lstStyle/>
        <a:p>
          <a:endParaRPr lang="es-PE" sz="2000"/>
        </a:p>
      </dgm:t>
    </dgm:pt>
    <dgm:pt modelId="{8F7866DD-E65F-4302-8AC9-77725BA9DFD5}" type="sibTrans" cxnId="{B391728C-C876-4547-98DE-F78AEC179F0D}">
      <dgm:prSet/>
      <dgm:spPr/>
      <dgm:t>
        <a:bodyPr/>
        <a:lstStyle/>
        <a:p>
          <a:endParaRPr lang="es-PE" sz="2000"/>
        </a:p>
      </dgm:t>
    </dgm:pt>
    <dgm:pt modelId="{0D21A707-A691-4AEC-A81E-E537FCB96A2F}">
      <dgm:prSet custT="1"/>
      <dgm:spPr/>
      <dgm:t>
        <a:bodyPr/>
        <a:lstStyle/>
        <a:p>
          <a:r>
            <a:rPr lang="es-PE" sz="600" b="0" i="0" u="none" dirty="0"/>
            <a:t>16/07-&gt;Revisión de Riesgo A5-Pérdida de Control de Acceso</a:t>
          </a:r>
          <a:endParaRPr lang="es-PE" sz="600" dirty="0"/>
        </a:p>
      </dgm:t>
    </dgm:pt>
    <dgm:pt modelId="{1BFF10CE-A3EF-4E6C-84DF-295E9A87A160}" type="parTrans" cxnId="{62B83558-FB4B-446D-A090-854BDFAAC5E7}">
      <dgm:prSet/>
      <dgm:spPr/>
      <dgm:t>
        <a:bodyPr/>
        <a:lstStyle/>
        <a:p>
          <a:endParaRPr lang="es-PE" sz="2000"/>
        </a:p>
      </dgm:t>
    </dgm:pt>
    <dgm:pt modelId="{A3AC64CC-3A1E-4DC5-AB37-5767ACF6B2A8}" type="sibTrans" cxnId="{62B83558-FB4B-446D-A090-854BDFAAC5E7}">
      <dgm:prSet/>
      <dgm:spPr/>
      <dgm:t>
        <a:bodyPr/>
        <a:lstStyle/>
        <a:p>
          <a:endParaRPr lang="es-PE" sz="2000"/>
        </a:p>
      </dgm:t>
    </dgm:pt>
    <dgm:pt modelId="{9B17902C-C95A-45FC-9D18-B6B0F7F3C065}">
      <dgm:prSet custT="1"/>
      <dgm:spPr/>
      <dgm:t>
        <a:bodyPr/>
        <a:lstStyle/>
        <a:p>
          <a:r>
            <a:rPr lang="es-PE" sz="600" b="0" i="0" u="none" dirty="0"/>
            <a:t>23/07-&gt;Revisión de Riesgo A5-Pérdida de Control de Acceso</a:t>
          </a:r>
          <a:endParaRPr lang="es-PE" sz="600" dirty="0"/>
        </a:p>
      </dgm:t>
    </dgm:pt>
    <dgm:pt modelId="{03BC7282-0177-4823-A8C7-D001A1C5DC0F}" type="parTrans" cxnId="{57E7AAAE-EEB6-4FD0-A18D-2EDF47B0544A}">
      <dgm:prSet/>
      <dgm:spPr/>
      <dgm:t>
        <a:bodyPr/>
        <a:lstStyle/>
        <a:p>
          <a:endParaRPr lang="es-PE" sz="2000"/>
        </a:p>
      </dgm:t>
    </dgm:pt>
    <dgm:pt modelId="{867CE5D0-7F9B-4F83-9F22-C84A0C368449}" type="sibTrans" cxnId="{57E7AAAE-EEB6-4FD0-A18D-2EDF47B0544A}">
      <dgm:prSet/>
      <dgm:spPr/>
      <dgm:t>
        <a:bodyPr/>
        <a:lstStyle/>
        <a:p>
          <a:endParaRPr lang="es-PE" sz="2000"/>
        </a:p>
      </dgm:t>
    </dgm:pt>
    <dgm:pt modelId="{A92E196F-71E9-4877-8792-FC49C6D2929A}">
      <dgm:prSet custT="1"/>
      <dgm:spPr/>
      <dgm:t>
        <a:bodyPr/>
        <a:lstStyle/>
        <a:p>
          <a:r>
            <a:rPr lang="es-PE" sz="600" b="0" i="0" u="none" dirty="0"/>
            <a:t>3/08-&gt;Revisión de Riesgo </a:t>
          </a:r>
          <a:br>
            <a:rPr lang="es-PE" sz="600" b="0" i="0" u="none" dirty="0"/>
          </a:br>
          <a:r>
            <a:rPr lang="es-PE" sz="600" b="0" i="0" u="none" dirty="0"/>
            <a:t>A6-Configuración de </a:t>
          </a:r>
          <a:br>
            <a:rPr lang="es-PE" sz="600" b="0" i="0" u="none" dirty="0"/>
          </a:br>
          <a:r>
            <a:rPr lang="es-PE" sz="600" b="0" i="0" u="none" dirty="0"/>
            <a:t>Seguridad Incorrecta</a:t>
          </a:r>
          <a:endParaRPr lang="es-PE" sz="600" dirty="0"/>
        </a:p>
      </dgm:t>
    </dgm:pt>
    <dgm:pt modelId="{01CE7905-9AD5-42E7-8D25-D858D3B86802}" type="parTrans" cxnId="{82BE4D3C-30AA-4844-B913-0B1E0359071A}">
      <dgm:prSet/>
      <dgm:spPr/>
      <dgm:t>
        <a:bodyPr/>
        <a:lstStyle/>
        <a:p>
          <a:endParaRPr lang="es-PE" sz="2000"/>
        </a:p>
      </dgm:t>
    </dgm:pt>
    <dgm:pt modelId="{3DBEF203-4AB5-4D2D-AA5F-24506CC5EABB}" type="sibTrans" cxnId="{82BE4D3C-30AA-4844-B913-0B1E0359071A}">
      <dgm:prSet/>
      <dgm:spPr/>
      <dgm:t>
        <a:bodyPr/>
        <a:lstStyle/>
        <a:p>
          <a:endParaRPr lang="es-PE" sz="2000"/>
        </a:p>
      </dgm:t>
    </dgm:pt>
    <dgm:pt modelId="{70AC171D-4B32-4F58-971D-7B2C8BA39717}">
      <dgm:prSet custT="1"/>
      <dgm:spPr/>
      <dgm:t>
        <a:bodyPr/>
        <a:lstStyle/>
        <a:p>
          <a:r>
            <a:rPr lang="es-PE" sz="600" b="0" i="0" u="none" dirty="0"/>
            <a:t>17/08-&gt;Revisión de Riesgo A7-Cross-Site Scripting (XSS)</a:t>
          </a:r>
          <a:endParaRPr lang="es-PE" sz="600" dirty="0"/>
        </a:p>
      </dgm:t>
    </dgm:pt>
    <dgm:pt modelId="{6C13532D-B05E-40AA-8E41-8E8FEDA933BB}" type="parTrans" cxnId="{D712B66B-E0F2-4053-886A-F7F48A1C936A}">
      <dgm:prSet/>
      <dgm:spPr/>
      <dgm:t>
        <a:bodyPr/>
        <a:lstStyle/>
        <a:p>
          <a:endParaRPr lang="es-PE" sz="2000"/>
        </a:p>
      </dgm:t>
    </dgm:pt>
    <dgm:pt modelId="{F01D8906-7FE3-4D7C-A46B-08F0764A09E5}" type="sibTrans" cxnId="{D712B66B-E0F2-4053-886A-F7F48A1C936A}">
      <dgm:prSet/>
      <dgm:spPr/>
      <dgm:t>
        <a:bodyPr/>
        <a:lstStyle/>
        <a:p>
          <a:endParaRPr lang="es-PE" sz="2000"/>
        </a:p>
      </dgm:t>
    </dgm:pt>
    <dgm:pt modelId="{A7A9C92F-1164-4563-BE69-799B13C73ECF}">
      <dgm:prSet custT="1"/>
      <dgm:spPr/>
      <dgm:t>
        <a:bodyPr/>
        <a:lstStyle/>
        <a:p>
          <a:r>
            <a:rPr lang="es-PE" sz="600" b="0" i="0" u="none" dirty="0"/>
            <a:t>1/09-&gt;Revisión de Riesgo </a:t>
          </a:r>
          <a:br>
            <a:rPr lang="es-PE" sz="600" b="0" i="0" u="none" dirty="0"/>
          </a:br>
          <a:r>
            <a:rPr lang="es-PE" sz="600" b="0" i="0" u="none" dirty="0"/>
            <a:t>A8-Deserialización Insegura</a:t>
          </a:r>
          <a:endParaRPr lang="es-PE" sz="600" dirty="0"/>
        </a:p>
      </dgm:t>
    </dgm:pt>
    <dgm:pt modelId="{63328677-F988-4B6B-95AD-7D2A1454AF1E}" type="parTrans" cxnId="{FAB76200-7FB1-4FBC-94FE-8C94F87E6C13}">
      <dgm:prSet/>
      <dgm:spPr/>
      <dgm:t>
        <a:bodyPr/>
        <a:lstStyle/>
        <a:p>
          <a:endParaRPr lang="es-PE" sz="2000"/>
        </a:p>
      </dgm:t>
    </dgm:pt>
    <dgm:pt modelId="{AB845594-301D-4815-89D1-A12FC5EBDEB6}" type="sibTrans" cxnId="{FAB76200-7FB1-4FBC-94FE-8C94F87E6C13}">
      <dgm:prSet/>
      <dgm:spPr/>
      <dgm:t>
        <a:bodyPr/>
        <a:lstStyle/>
        <a:p>
          <a:endParaRPr lang="es-PE" sz="2000"/>
        </a:p>
      </dgm:t>
    </dgm:pt>
    <dgm:pt modelId="{909557E4-E4F2-429D-B81C-1CA5268C400E}">
      <dgm:prSet custT="1"/>
      <dgm:spPr/>
      <dgm:t>
        <a:bodyPr/>
        <a:lstStyle/>
        <a:p>
          <a:r>
            <a:rPr lang="es-PE" sz="600" b="0" i="0" u="none" dirty="0"/>
            <a:t>15/09-&gt;Revisión de Riesgo A9-Uso de Componentes con </a:t>
          </a:r>
          <a:br>
            <a:rPr lang="es-PE" sz="600" b="0" i="0" u="none" dirty="0"/>
          </a:br>
          <a:r>
            <a:rPr lang="es-PE" sz="600" b="0" i="0" u="none" dirty="0"/>
            <a:t>Vulnerabilidades Conocidas </a:t>
          </a:r>
          <a:endParaRPr lang="es-PE" sz="600" dirty="0"/>
        </a:p>
      </dgm:t>
    </dgm:pt>
    <dgm:pt modelId="{CE68D19F-A3D9-40AB-8DEE-49A2B44BD0AD}" type="parTrans" cxnId="{D8B6D5CD-8198-4A00-A461-65EF49CC0619}">
      <dgm:prSet/>
      <dgm:spPr/>
      <dgm:t>
        <a:bodyPr/>
        <a:lstStyle/>
        <a:p>
          <a:endParaRPr lang="es-PE" sz="2000"/>
        </a:p>
      </dgm:t>
    </dgm:pt>
    <dgm:pt modelId="{3835EF1F-559F-4A19-A247-D53C281AA26C}" type="sibTrans" cxnId="{D8B6D5CD-8198-4A00-A461-65EF49CC0619}">
      <dgm:prSet/>
      <dgm:spPr/>
      <dgm:t>
        <a:bodyPr/>
        <a:lstStyle/>
        <a:p>
          <a:endParaRPr lang="es-PE" sz="2000"/>
        </a:p>
      </dgm:t>
    </dgm:pt>
    <dgm:pt modelId="{99A877DA-F4C9-4FF1-8C9A-1CC66669CF55}">
      <dgm:prSet custT="1"/>
      <dgm:spPr/>
      <dgm:t>
        <a:bodyPr/>
        <a:lstStyle/>
        <a:p>
          <a:r>
            <a:rPr lang="es-PE" sz="600" b="0" i="0" u="none" dirty="0"/>
            <a:t>30/09-&gt;Revisión de Riesgo A10-Registro y </a:t>
          </a:r>
          <a:br>
            <a:rPr lang="es-PE" sz="600" b="0" i="0" u="none" dirty="0"/>
          </a:br>
          <a:r>
            <a:rPr lang="es-PE" sz="600" b="0" i="0" u="none" dirty="0"/>
            <a:t>Monitoreo Insuficientes</a:t>
          </a:r>
          <a:endParaRPr lang="es-PE" sz="600" dirty="0"/>
        </a:p>
      </dgm:t>
    </dgm:pt>
    <dgm:pt modelId="{1AA3BB48-E4EE-4278-977C-8691DAC3682C}" type="parTrans" cxnId="{1977C7DE-B9F9-46A9-B741-DF71A80E3EDA}">
      <dgm:prSet/>
      <dgm:spPr/>
      <dgm:t>
        <a:bodyPr/>
        <a:lstStyle/>
        <a:p>
          <a:endParaRPr lang="es-PE" sz="2000"/>
        </a:p>
      </dgm:t>
    </dgm:pt>
    <dgm:pt modelId="{403EE536-A92C-4DEF-8A78-DD09BF89A9DD}" type="sibTrans" cxnId="{1977C7DE-B9F9-46A9-B741-DF71A80E3EDA}">
      <dgm:prSet/>
      <dgm:spPr/>
      <dgm:t>
        <a:bodyPr/>
        <a:lstStyle/>
        <a:p>
          <a:endParaRPr lang="es-PE" sz="2000"/>
        </a:p>
      </dgm:t>
    </dgm:pt>
    <dgm:pt modelId="{4004F5C2-6A96-4363-A519-49744CC36B86}">
      <dgm:prSet custT="1"/>
      <dgm:spPr/>
      <dgm:t>
        <a:bodyPr/>
        <a:lstStyle/>
        <a:p>
          <a:r>
            <a:rPr lang="es-419" sz="1050" dirty="0"/>
            <a:t>Buenas Prácticas de BD</a:t>
          </a:r>
          <a:endParaRPr lang="es-PE" sz="1050" dirty="0"/>
        </a:p>
      </dgm:t>
    </dgm:pt>
    <dgm:pt modelId="{B2CA9BF5-6D4A-4D7A-8F8B-5014343736C7}" type="sibTrans" cxnId="{FF9A97FA-CA3B-4DB2-B1E7-92C695AB4681}">
      <dgm:prSet/>
      <dgm:spPr/>
      <dgm:t>
        <a:bodyPr/>
        <a:lstStyle/>
        <a:p>
          <a:endParaRPr lang="es-PE" sz="2000"/>
        </a:p>
      </dgm:t>
    </dgm:pt>
    <dgm:pt modelId="{527801A3-48AF-4629-A300-D07AC75D0E33}" type="parTrans" cxnId="{FF9A97FA-CA3B-4DB2-B1E7-92C695AB4681}">
      <dgm:prSet/>
      <dgm:spPr/>
      <dgm:t>
        <a:bodyPr/>
        <a:lstStyle/>
        <a:p>
          <a:endParaRPr lang="es-PE" sz="2000"/>
        </a:p>
      </dgm:t>
    </dgm:pt>
    <dgm:pt modelId="{3D7F5B92-7A0C-4714-9652-A4F392A9FD4D}">
      <dgm:prSet custT="1"/>
      <dgm:spPr/>
      <dgm:t>
        <a:bodyPr/>
        <a:lstStyle/>
        <a:p>
          <a:r>
            <a:rPr lang="es-PE" sz="600" b="0" i="0" u="none" dirty="0"/>
            <a:t>15/10-&gt;Revisión de </a:t>
          </a:r>
          <a:br>
            <a:rPr lang="es-PE" sz="600" b="0" i="0" u="none" dirty="0"/>
          </a:br>
          <a:r>
            <a:rPr lang="es-PE" sz="600" b="0" i="0" u="none" dirty="0"/>
            <a:t>Checklist de BD</a:t>
          </a:r>
          <a:endParaRPr lang="es-PE" sz="600" dirty="0"/>
        </a:p>
      </dgm:t>
    </dgm:pt>
    <dgm:pt modelId="{98C4D46D-1375-47CC-9E53-139971A76A42}" type="parTrans" cxnId="{E245B813-97DA-4B41-9AAB-B27AB1A3AAE5}">
      <dgm:prSet/>
      <dgm:spPr/>
      <dgm:t>
        <a:bodyPr/>
        <a:lstStyle/>
        <a:p>
          <a:endParaRPr lang="es-PE" sz="2000"/>
        </a:p>
      </dgm:t>
    </dgm:pt>
    <dgm:pt modelId="{518B304D-1AC7-4593-B62A-CC9EF2C5F30E}" type="sibTrans" cxnId="{E245B813-97DA-4B41-9AAB-B27AB1A3AAE5}">
      <dgm:prSet/>
      <dgm:spPr/>
      <dgm:t>
        <a:bodyPr/>
        <a:lstStyle/>
        <a:p>
          <a:endParaRPr lang="es-PE" sz="2000"/>
        </a:p>
      </dgm:t>
    </dgm:pt>
    <dgm:pt modelId="{BE1734E0-3B76-4CCE-BC84-9DFE64258337}">
      <dgm:prSet custT="1"/>
      <dgm:spPr/>
      <dgm:t>
        <a:bodyPr/>
        <a:lstStyle/>
        <a:p>
          <a:r>
            <a:rPr lang="es-419" sz="1050" dirty="0"/>
            <a:t>Buenas Prácticas de DTSX</a:t>
          </a:r>
          <a:endParaRPr lang="es-PE" sz="1050" dirty="0"/>
        </a:p>
      </dgm:t>
    </dgm:pt>
    <dgm:pt modelId="{93315B64-6197-4E7D-BD4B-5711C2A22A84}" type="parTrans" cxnId="{CD9E7B5D-EAFF-4178-8425-5E90025F3AA9}">
      <dgm:prSet/>
      <dgm:spPr/>
      <dgm:t>
        <a:bodyPr/>
        <a:lstStyle/>
        <a:p>
          <a:endParaRPr lang="es-PE" sz="2000"/>
        </a:p>
      </dgm:t>
    </dgm:pt>
    <dgm:pt modelId="{83399C54-AB28-47B9-B910-A2E6AB690A9B}" type="sibTrans" cxnId="{CD9E7B5D-EAFF-4178-8425-5E90025F3AA9}">
      <dgm:prSet/>
      <dgm:spPr/>
      <dgm:t>
        <a:bodyPr/>
        <a:lstStyle/>
        <a:p>
          <a:endParaRPr lang="es-PE" sz="2000"/>
        </a:p>
      </dgm:t>
    </dgm:pt>
    <dgm:pt modelId="{F9ABEFD3-FC24-4215-A7D5-FF55321B2544}">
      <dgm:prSet custT="1"/>
      <dgm:spPr/>
      <dgm:t>
        <a:bodyPr/>
        <a:lstStyle/>
        <a:p>
          <a:r>
            <a:rPr lang="da-DK" sz="600" b="0" i="0" u="none" dirty="0"/>
            <a:t>2/11-&gt;Revisión de </a:t>
          </a:r>
          <a:br>
            <a:rPr lang="da-DK" sz="600" b="0" i="0" u="none" dirty="0"/>
          </a:br>
          <a:r>
            <a:rPr lang="da-DK" sz="600" b="0" i="0" u="none" dirty="0"/>
            <a:t>Checklist de DTSX</a:t>
          </a:r>
          <a:endParaRPr lang="es-PE" sz="600" dirty="0"/>
        </a:p>
      </dgm:t>
    </dgm:pt>
    <dgm:pt modelId="{808060EF-559C-45AB-870B-B6BC352A7B83}" type="parTrans" cxnId="{88A7EF01-B70C-425A-914C-2E638EF11780}">
      <dgm:prSet/>
      <dgm:spPr/>
      <dgm:t>
        <a:bodyPr/>
        <a:lstStyle/>
        <a:p>
          <a:endParaRPr lang="es-PE" sz="2000"/>
        </a:p>
      </dgm:t>
    </dgm:pt>
    <dgm:pt modelId="{97BF2CDD-A4A1-4083-B8F4-B89E9042E72B}" type="sibTrans" cxnId="{88A7EF01-B70C-425A-914C-2E638EF11780}">
      <dgm:prSet/>
      <dgm:spPr/>
      <dgm:t>
        <a:bodyPr/>
        <a:lstStyle/>
        <a:p>
          <a:endParaRPr lang="es-PE" sz="2000"/>
        </a:p>
      </dgm:t>
    </dgm:pt>
    <dgm:pt modelId="{8CE154D7-1E5A-440C-B0E0-F987417D9409}" type="pres">
      <dgm:prSet presAssocID="{3E05FFB0-92A4-43B8-BE1E-88DB6C013BBD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6258E86-D65E-458A-B3AC-632C87A4B850}" type="pres">
      <dgm:prSet presAssocID="{BE1734E0-3B76-4CCE-BC84-9DFE64258337}" presName="Accent6" presStyleCnt="0"/>
      <dgm:spPr/>
    </dgm:pt>
    <dgm:pt modelId="{80B07773-A97C-4DFA-BBAA-E111B0AB52CE}" type="pres">
      <dgm:prSet presAssocID="{BE1734E0-3B76-4CCE-BC84-9DFE64258337}" presName="Accent" presStyleLbl="node1" presStyleIdx="0" presStyleCnt="6"/>
      <dgm:spPr/>
    </dgm:pt>
    <dgm:pt modelId="{B9833218-2A29-48E4-AA5F-F737330AE444}" type="pres">
      <dgm:prSet presAssocID="{BE1734E0-3B76-4CCE-BC84-9DFE64258337}" presName="ParentBackground6" presStyleCnt="0"/>
      <dgm:spPr/>
    </dgm:pt>
    <dgm:pt modelId="{4525179C-78B8-43D9-9C08-E83560C72411}" type="pres">
      <dgm:prSet presAssocID="{BE1734E0-3B76-4CCE-BC84-9DFE64258337}" presName="ParentBackground" presStyleLbl="fgAcc1" presStyleIdx="0" presStyleCnt="6"/>
      <dgm:spPr/>
    </dgm:pt>
    <dgm:pt modelId="{CD4B2815-7D90-44AA-B4E4-8A5FF6202C1B}" type="pres">
      <dgm:prSet presAssocID="{BE1734E0-3B76-4CCE-BC84-9DFE64258337}" presName="Child6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A45E84D3-B440-421E-A46C-2D72EDD9556B}" type="pres">
      <dgm:prSet presAssocID="{BE1734E0-3B76-4CCE-BC84-9DFE64258337}" presName="Parent6" presStyleLbl="revTx" presStyleIdx="0" presStyleCnt="6">
        <dgm:presLayoutVars>
          <dgm:chMax val="1"/>
          <dgm:chPref val="1"/>
          <dgm:bulletEnabled val="1"/>
        </dgm:presLayoutVars>
      </dgm:prSet>
      <dgm:spPr/>
    </dgm:pt>
    <dgm:pt modelId="{430B81C1-8BEB-433B-B0A9-50BD99A33A30}" type="pres">
      <dgm:prSet presAssocID="{4004F5C2-6A96-4363-A519-49744CC36B86}" presName="Accent5" presStyleCnt="0"/>
      <dgm:spPr/>
    </dgm:pt>
    <dgm:pt modelId="{D3DBD8AE-98EF-4E47-BA53-8C6662A3E86F}" type="pres">
      <dgm:prSet presAssocID="{4004F5C2-6A96-4363-A519-49744CC36B86}" presName="Accent" presStyleLbl="node1" presStyleIdx="1" presStyleCnt="6"/>
      <dgm:spPr/>
    </dgm:pt>
    <dgm:pt modelId="{E8C08381-3F76-4894-AF22-7C12413EDEE0}" type="pres">
      <dgm:prSet presAssocID="{4004F5C2-6A96-4363-A519-49744CC36B86}" presName="ParentBackground5" presStyleCnt="0"/>
      <dgm:spPr/>
    </dgm:pt>
    <dgm:pt modelId="{41717F8A-6FC0-493A-86F3-B8ADD7D70784}" type="pres">
      <dgm:prSet presAssocID="{4004F5C2-6A96-4363-A519-49744CC36B86}" presName="ParentBackground" presStyleLbl="fgAcc1" presStyleIdx="1" presStyleCnt="6"/>
      <dgm:spPr/>
    </dgm:pt>
    <dgm:pt modelId="{32D59B7E-78A4-4BBF-A817-EEB7F75349D1}" type="pres">
      <dgm:prSet presAssocID="{4004F5C2-6A96-4363-A519-49744CC36B86}" presName="Child5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AA49304A-50AB-48E9-8564-1EAEFF1CD904}" type="pres">
      <dgm:prSet presAssocID="{4004F5C2-6A96-4363-A519-49744CC36B86}" presName="Parent5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F3911F8D-317E-4A05-A3A5-1825914190BD}" type="pres">
      <dgm:prSet presAssocID="{29EC7095-2D3E-4BEB-8A71-7D1C315B63CE}" presName="Accent4" presStyleCnt="0"/>
      <dgm:spPr/>
    </dgm:pt>
    <dgm:pt modelId="{79A9F938-29AD-4B81-82DC-B4743784F952}" type="pres">
      <dgm:prSet presAssocID="{29EC7095-2D3E-4BEB-8A71-7D1C315B63CE}" presName="Accent" presStyleLbl="node1" presStyleIdx="2" presStyleCnt="6"/>
      <dgm:spPr/>
    </dgm:pt>
    <dgm:pt modelId="{8473026E-83D4-4511-AB2F-8848F70911FA}" type="pres">
      <dgm:prSet presAssocID="{29EC7095-2D3E-4BEB-8A71-7D1C315B63CE}" presName="ParentBackground4" presStyleCnt="0"/>
      <dgm:spPr/>
    </dgm:pt>
    <dgm:pt modelId="{5D171C45-E5E5-4C23-A784-7231474950F7}" type="pres">
      <dgm:prSet presAssocID="{29EC7095-2D3E-4BEB-8A71-7D1C315B63CE}" presName="ParentBackground" presStyleLbl="fgAcc1" presStyleIdx="2" presStyleCnt="6"/>
      <dgm:spPr/>
    </dgm:pt>
    <dgm:pt modelId="{2F727845-6506-406A-BC8D-5E7856ADE865}" type="pres">
      <dgm:prSet presAssocID="{29EC7095-2D3E-4BEB-8A71-7D1C315B63CE}" presName="Child4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FF5249D1-ADBE-4E57-97E4-468B62A499A3}" type="pres">
      <dgm:prSet presAssocID="{29EC7095-2D3E-4BEB-8A71-7D1C315B63CE}" presName="Parent4" presStyleLbl="revTx" presStyleIdx="2" presStyleCnt="6">
        <dgm:presLayoutVars>
          <dgm:chMax val="1"/>
          <dgm:chPref val="1"/>
          <dgm:bulletEnabled val="1"/>
        </dgm:presLayoutVars>
      </dgm:prSet>
      <dgm:spPr/>
    </dgm:pt>
    <dgm:pt modelId="{F9895936-037A-4A1F-BBED-404B400DC276}" type="pres">
      <dgm:prSet presAssocID="{B4335F62-19E8-46A1-94F9-5CD2025CBA5B}" presName="Accent3" presStyleCnt="0"/>
      <dgm:spPr/>
    </dgm:pt>
    <dgm:pt modelId="{13729285-DBD3-46CF-91B3-D5514ECDBBD7}" type="pres">
      <dgm:prSet presAssocID="{B4335F62-19E8-46A1-94F9-5CD2025CBA5B}" presName="Accent" presStyleLbl="node1" presStyleIdx="3" presStyleCnt="6"/>
      <dgm:spPr/>
    </dgm:pt>
    <dgm:pt modelId="{D7D01225-F0E5-4912-920B-083BE27AF084}" type="pres">
      <dgm:prSet presAssocID="{B4335F62-19E8-46A1-94F9-5CD2025CBA5B}" presName="ParentBackground3" presStyleCnt="0"/>
      <dgm:spPr/>
    </dgm:pt>
    <dgm:pt modelId="{132501AF-1952-4A08-85C5-E5CF313EC49F}" type="pres">
      <dgm:prSet presAssocID="{B4335F62-19E8-46A1-94F9-5CD2025CBA5B}" presName="ParentBackground" presStyleLbl="fgAcc1" presStyleIdx="3" presStyleCnt="6"/>
      <dgm:spPr/>
    </dgm:pt>
    <dgm:pt modelId="{BDAF18AD-10EC-4879-9305-1391B98797B0}" type="pres">
      <dgm:prSet presAssocID="{B4335F62-19E8-46A1-94F9-5CD2025CBA5B}" presName="Child3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F10AB335-5724-43B2-BFAE-4D76AAA10ECB}" type="pres">
      <dgm:prSet presAssocID="{B4335F62-19E8-46A1-94F9-5CD2025CBA5B}" presName="Parent3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E2CD3AC3-F71F-47A4-854F-742132C15013}" type="pres">
      <dgm:prSet presAssocID="{45BE51BE-7604-453A-A917-D5138311BB95}" presName="Accent2" presStyleCnt="0"/>
      <dgm:spPr/>
    </dgm:pt>
    <dgm:pt modelId="{40DF6BD2-A713-47C6-A791-153B8A61052C}" type="pres">
      <dgm:prSet presAssocID="{45BE51BE-7604-453A-A917-D5138311BB95}" presName="Accent" presStyleLbl="node1" presStyleIdx="4" presStyleCnt="6"/>
      <dgm:spPr/>
    </dgm:pt>
    <dgm:pt modelId="{5905FC36-D02F-4A04-8E49-C649AD82B5BA}" type="pres">
      <dgm:prSet presAssocID="{45BE51BE-7604-453A-A917-D5138311BB95}" presName="ParentBackground2" presStyleCnt="0"/>
      <dgm:spPr/>
    </dgm:pt>
    <dgm:pt modelId="{F3F06ED0-45C5-40BD-B289-3A3D3DCEC5E6}" type="pres">
      <dgm:prSet presAssocID="{45BE51BE-7604-453A-A917-D5138311BB95}" presName="ParentBackground" presStyleLbl="fgAcc1" presStyleIdx="4" presStyleCnt="6"/>
      <dgm:spPr/>
    </dgm:pt>
    <dgm:pt modelId="{9861F6BA-6485-4455-BFF0-D198DF2915BD}" type="pres">
      <dgm:prSet presAssocID="{45BE51BE-7604-453A-A917-D5138311BB95}" presName="Child2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76176B2B-02B1-4841-9657-D8134B5CF430}" type="pres">
      <dgm:prSet presAssocID="{45BE51BE-7604-453A-A917-D5138311BB95}" presName="Parent2" presStyleLbl="revTx" presStyleIdx="4" presStyleCnt="6">
        <dgm:presLayoutVars>
          <dgm:chMax val="1"/>
          <dgm:chPref val="1"/>
          <dgm:bulletEnabled val="1"/>
        </dgm:presLayoutVars>
      </dgm:prSet>
      <dgm:spPr/>
    </dgm:pt>
    <dgm:pt modelId="{7FE06F6C-FEF7-41C5-9EFE-F9C4E79833FF}" type="pres">
      <dgm:prSet presAssocID="{EC068F91-A072-4BBC-B94E-20DEB7A29F42}" presName="Accent1" presStyleCnt="0"/>
      <dgm:spPr/>
    </dgm:pt>
    <dgm:pt modelId="{1658E5FC-D671-408B-B6AA-6ADF3DB4C48C}" type="pres">
      <dgm:prSet presAssocID="{EC068F91-A072-4BBC-B94E-20DEB7A29F42}" presName="Accent" presStyleLbl="node1" presStyleIdx="5" presStyleCnt="6"/>
      <dgm:spPr/>
    </dgm:pt>
    <dgm:pt modelId="{1089DE01-BC58-4E7B-A145-F7FF8A332184}" type="pres">
      <dgm:prSet presAssocID="{EC068F91-A072-4BBC-B94E-20DEB7A29F42}" presName="ParentBackground1" presStyleCnt="0"/>
      <dgm:spPr/>
    </dgm:pt>
    <dgm:pt modelId="{344F1117-4296-42D8-8394-424C9A21C380}" type="pres">
      <dgm:prSet presAssocID="{EC068F91-A072-4BBC-B94E-20DEB7A29F42}" presName="ParentBackground" presStyleLbl="fgAcc1" presStyleIdx="5" presStyleCnt="6"/>
      <dgm:spPr/>
    </dgm:pt>
    <dgm:pt modelId="{708C7A82-3246-4222-92E5-429430129BE1}" type="pres">
      <dgm:prSet presAssocID="{EC068F91-A072-4BBC-B94E-20DEB7A29F42}" presName="Child1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61515A49-E3D0-413B-9ECC-496EE3049288}" type="pres">
      <dgm:prSet presAssocID="{EC068F91-A072-4BBC-B94E-20DEB7A29F42}" presName="Parent1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FAB76200-7FB1-4FBC-94FE-8C94F87E6C13}" srcId="{29EC7095-2D3E-4BEB-8A71-7D1C315B63CE}" destId="{A7A9C92F-1164-4563-BE69-799B13C73ECF}" srcOrd="8" destOrd="0" parTransId="{63328677-F988-4B6B-95AD-7D2A1454AF1E}" sibTransId="{AB845594-301D-4815-89D1-A12FC5EBDEB6}"/>
    <dgm:cxn modelId="{88A7EF01-B70C-425A-914C-2E638EF11780}" srcId="{BE1734E0-3B76-4CCE-BC84-9DFE64258337}" destId="{F9ABEFD3-FC24-4215-A7D5-FF55321B2544}" srcOrd="0" destOrd="0" parTransId="{808060EF-559C-45AB-870B-B6BC352A7B83}" sibTransId="{97BF2CDD-A4A1-4083-B8F4-B89E9042E72B}"/>
    <dgm:cxn modelId="{8D9A9E08-5CEF-4628-9023-90B80A0D12B5}" type="presOf" srcId="{0D21A707-A691-4AEC-A81E-E537FCB96A2F}" destId="{2F727845-6506-406A-BC8D-5E7856ADE865}" srcOrd="0" destOrd="4" presId="urn:microsoft.com/office/officeart/2011/layout/CircleProcess"/>
    <dgm:cxn modelId="{EBD45F0E-E6A8-4316-ADD4-E7669ADB299A}" type="presOf" srcId="{909557E4-E4F2-429D-B81C-1CA5268C400E}" destId="{2F727845-6506-406A-BC8D-5E7856ADE865}" srcOrd="0" destOrd="9" presId="urn:microsoft.com/office/officeart/2011/layout/CircleProcess"/>
    <dgm:cxn modelId="{E245B813-97DA-4B41-9AAB-B27AB1A3AAE5}" srcId="{4004F5C2-6A96-4363-A519-49744CC36B86}" destId="{3D7F5B92-7A0C-4714-9652-A4F392A9FD4D}" srcOrd="0" destOrd="0" parTransId="{98C4D46D-1375-47CC-9E53-139971A76A42}" sibTransId="{518B304D-1AC7-4593-B62A-CC9EF2C5F30E}"/>
    <dgm:cxn modelId="{8920C11F-D2E2-497A-8440-F018A297A47C}" type="presOf" srcId="{22403815-61E0-4D7C-9458-FCE06348475C}" destId="{708C7A82-3246-4222-92E5-429430129BE1}" srcOrd="0" destOrd="0" presId="urn:microsoft.com/office/officeart/2011/layout/CircleProcess"/>
    <dgm:cxn modelId="{350CC620-0421-41FF-AAE8-DA3AD942A2D7}" type="presOf" srcId="{4004F5C2-6A96-4363-A519-49744CC36B86}" destId="{41717F8A-6FC0-493A-86F3-B8ADD7D70784}" srcOrd="0" destOrd="0" presId="urn:microsoft.com/office/officeart/2011/layout/CircleProcess"/>
    <dgm:cxn modelId="{E167F423-3B19-4E2B-AA66-CF03DB35988E}" type="presOf" srcId="{9941901A-FA3F-495A-8979-9C78F7FE1570}" destId="{2F727845-6506-406A-BC8D-5E7856ADE865}" srcOrd="0" destOrd="2" presId="urn:microsoft.com/office/officeart/2011/layout/CircleProcess"/>
    <dgm:cxn modelId="{78837E27-AC87-404A-A91E-9D082FAEE645}" type="presOf" srcId="{16998FD4-A5B0-4642-B445-3CFD5051DA72}" destId="{BDAF18AD-10EC-4879-9305-1391B98797B0}" srcOrd="0" destOrd="0" presId="urn:microsoft.com/office/officeart/2011/layout/CircleProcess"/>
    <dgm:cxn modelId="{E5513A2D-864B-4F34-92D4-814F50A31541}" type="presOf" srcId="{9B17902C-C95A-45FC-9D18-B6B0F7F3C065}" destId="{2F727845-6506-406A-BC8D-5E7856ADE865}" srcOrd="0" destOrd="5" presId="urn:microsoft.com/office/officeart/2011/layout/CircleProcess"/>
    <dgm:cxn modelId="{1D9AFD35-4D8E-4CB2-A161-7D40C8D1359F}" type="presOf" srcId="{EC068F91-A072-4BBC-B94E-20DEB7A29F42}" destId="{61515A49-E3D0-413B-9ECC-496EE3049288}" srcOrd="1" destOrd="0" presId="urn:microsoft.com/office/officeart/2011/layout/CircleProcess"/>
    <dgm:cxn modelId="{94AE7F36-60E1-4E25-9B97-23EE8453C83B}" srcId="{EC068F91-A072-4BBC-B94E-20DEB7A29F42}" destId="{22403815-61E0-4D7C-9458-FCE06348475C}" srcOrd="0" destOrd="0" parTransId="{FA4325FD-040A-4C95-BB38-03846DC0ED03}" sibTransId="{57594E0B-38EE-4F3E-A258-DF41F476889B}"/>
    <dgm:cxn modelId="{7F50EA38-ED01-44F0-9F12-6E91A30FAE6D}" type="presOf" srcId="{A7A9C92F-1164-4563-BE69-799B13C73ECF}" destId="{2F727845-6506-406A-BC8D-5E7856ADE865}" srcOrd="0" destOrd="8" presId="urn:microsoft.com/office/officeart/2011/layout/CircleProcess"/>
    <dgm:cxn modelId="{FDF41C3A-1F44-4B75-9F12-580F9574489B}" type="presOf" srcId="{EC068F91-A072-4BBC-B94E-20DEB7A29F42}" destId="{344F1117-4296-42D8-8394-424C9A21C380}" srcOrd="0" destOrd="0" presId="urn:microsoft.com/office/officeart/2011/layout/CircleProcess"/>
    <dgm:cxn modelId="{82BE4D3C-30AA-4844-B913-0B1E0359071A}" srcId="{29EC7095-2D3E-4BEB-8A71-7D1C315B63CE}" destId="{A92E196F-71E9-4877-8792-FC49C6D2929A}" srcOrd="6" destOrd="0" parTransId="{01CE7905-9AD5-42E7-8D25-D858D3B86802}" sibTransId="{3DBEF203-4AB5-4D2D-AA5F-24506CC5EABB}"/>
    <dgm:cxn modelId="{7439CD5B-9599-4733-8A4E-EEB67C4B6DC1}" type="presOf" srcId="{99A877DA-F4C9-4FF1-8C9A-1CC66669CF55}" destId="{2F727845-6506-406A-BC8D-5E7856ADE865}" srcOrd="0" destOrd="10" presId="urn:microsoft.com/office/officeart/2011/layout/CircleProcess"/>
    <dgm:cxn modelId="{CD9E7B5D-EAFF-4178-8425-5E90025F3AA9}" srcId="{3E05FFB0-92A4-43B8-BE1E-88DB6C013BBD}" destId="{BE1734E0-3B76-4CCE-BC84-9DFE64258337}" srcOrd="5" destOrd="0" parTransId="{93315B64-6197-4E7D-BD4B-5711C2A22A84}" sibTransId="{83399C54-AB28-47B9-B910-A2E6AB690A9B}"/>
    <dgm:cxn modelId="{241B105F-03FD-4BBB-9D32-EB09B0747795}" type="presOf" srcId="{3E05FFB0-92A4-43B8-BE1E-88DB6C013BBD}" destId="{8CE154D7-1E5A-440C-B0E0-F987417D9409}" srcOrd="0" destOrd="0" presId="urn:microsoft.com/office/officeart/2011/layout/CircleProcess"/>
    <dgm:cxn modelId="{C33DEC61-CDD2-404A-85F9-8CA223FB9AD2}" srcId="{3E05FFB0-92A4-43B8-BE1E-88DB6C013BBD}" destId="{29EC7095-2D3E-4BEB-8A71-7D1C315B63CE}" srcOrd="3" destOrd="0" parTransId="{A2D2BBBE-CC74-45B8-8FA2-5130C787ED07}" sibTransId="{1EAE5781-6DF4-4F43-82E6-CB1F56F7D5FC}"/>
    <dgm:cxn modelId="{D5A0EC44-6882-4370-AA3E-F4B69915879E}" srcId="{45BE51BE-7604-453A-A917-D5138311BB95}" destId="{C82552D6-A169-4DA2-A5B0-90C90174A09A}" srcOrd="1" destOrd="0" parTransId="{7436E1CF-B2DB-401B-AC0D-C8FD9A4DB962}" sibTransId="{6DE3072A-31DF-458F-812A-C00F2E77D58A}"/>
    <dgm:cxn modelId="{ABF9CA45-038B-47E0-A1FE-DA84D75FC7CD}" type="presOf" srcId="{70AC171D-4B32-4F58-971D-7B2C8BA39717}" destId="{2F727845-6506-406A-BC8D-5E7856ADE865}" srcOrd="0" destOrd="7" presId="urn:microsoft.com/office/officeart/2011/layout/CircleProcess"/>
    <dgm:cxn modelId="{830BFA48-6887-44E5-84B5-4B2F3FCA53A0}" srcId="{EC068F91-A072-4BBC-B94E-20DEB7A29F42}" destId="{CA4DBCDD-3677-4B5B-B430-AED9165E3C68}" srcOrd="1" destOrd="0" parTransId="{8975C023-DC24-4514-8012-E8A06D0B5D9C}" sibTransId="{B948C993-D475-47BF-AF7B-CB6A9576834D}"/>
    <dgm:cxn modelId="{D712B66B-E0F2-4053-886A-F7F48A1C936A}" srcId="{29EC7095-2D3E-4BEB-8A71-7D1C315B63CE}" destId="{70AC171D-4B32-4F58-971D-7B2C8BA39717}" srcOrd="7" destOrd="0" parTransId="{6C13532D-B05E-40AA-8E41-8E8FEDA933BB}" sibTransId="{F01D8906-7FE3-4D7C-A46B-08F0764A09E5}"/>
    <dgm:cxn modelId="{3CE6594C-322F-4068-83EF-95DAF62542AB}" type="presOf" srcId="{D42C97DE-2E0B-45A5-AF6A-64E3F33F2E6F}" destId="{9861F6BA-6485-4455-BFF0-D198DF2915BD}" srcOrd="0" destOrd="0" presId="urn:microsoft.com/office/officeart/2011/layout/CircleProcess"/>
    <dgm:cxn modelId="{DB4E0751-395E-4FFD-A415-E6CB75BB30AA}" type="presOf" srcId="{B4335F62-19E8-46A1-94F9-5CD2025CBA5B}" destId="{132501AF-1952-4A08-85C5-E5CF313EC49F}" srcOrd="0" destOrd="0" presId="urn:microsoft.com/office/officeart/2011/layout/CircleProcess"/>
    <dgm:cxn modelId="{CAF9B872-AA8E-471B-A911-7789E3134373}" srcId="{3E05FFB0-92A4-43B8-BE1E-88DB6C013BBD}" destId="{EC068F91-A072-4BBC-B94E-20DEB7A29F42}" srcOrd="0" destOrd="0" parTransId="{97F1FED7-4D42-4DD1-B84C-06FD1BB7004E}" sibTransId="{103C02C1-1C25-4DF6-A1CC-E5740C4DBF69}"/>
    <dgm:cxn modelId="{B463B757-9D42-4BD0-A7BB-774DE92A6C8C}" srcId="{B4335F62-19E8-46A1-94F9-5CD2025CBA5B}" destId="{16998FD4-A5B0-4642-B445-3CFD5051DA72}" srcOrd="0" destOrd="0" parTransId="{43DFD881-09CE-45DF-88DA-8234D6A5D101}" sibTransId="{B3B6C26A-67FE-4BF5-9D78-928CDCA5E936}"/>
    <dgm:cxn modelId="{62B83558-FB4B-446D-A090-854BDFAAC5E7}" srcId="{29EC7095-2D3E-4BEB-8A71-7D1C315B63CE}" destId="{0D21A707-A691-4AEC-A81E-E537FCB96A2F}" srcOrd="4" destOrd="0" parTransId="{1BFF10CE-A3EF-4E6C-84DF-295E9A87A160}" sibTransId="{A3AC64CC-3A1E-4DC5-AB37-5767ACF6B2A8}"/>
    <dgm:cxn modelId="{7758F980-6898-4B24-B4CD-6A98C1E3F30B}" srcId="{29EC7095-2D3E-4BEB-8A71-7D1C315B63CE}" destId="{9941901A-FA3F-495A-8979-9C78F7FE1570}" srcOrd="2" destOrd="0" parTransId="{C9D18274-3635-44CE-BDF9-4883F2B70C2C}" sibTransId="{F8DCEF5D-8B81-4B11-8A78-E36C61B5CCEB}"/>
    <dgm:cxn modelId="{B391728C-C876-4547-98DE-F78AEC179F0D}" srcId="{29EC7095-2D3E-4BEB-8A71-7D1C315B63CE}" destId="{9C3DCB92-1EA4-426E-875E-6B091D751344}" srcOrd="3" destOrd="0" parTransId="{BE9CA44E-DDB9-4199-ADAF-00A90BE6342E}" sibTransId="{8F7866DD-E65F-4302-8AC9-77725BA9DFD5}"/>
    <dgm:cxn modelId="{6F7AE49E-C711-4F34-A1B3-931248105055}" srcId="{3E05FFB0-92A4-43B8-BE1E-88DB6C013BBD}" destId="{45BE51BE-7604-453A-A917-D5138311BB95}" srcOrd="1" destOrd="0" parTransId="{DEF24235-DE51-4690-AD3A-833F6B0AB632}" sibTransId="{AEE02BE3-F4AD-422E-8EBC-28372F6C6F72}"/>
    <dgm:cxn modelId="{6D6E09A0-CBC9-4A57-815E-E8D076F9A1EE}" type="presOf" srcId="{F9ABEFD3-FC24-4215-A7D5-FF55321B2544}" destId="{CD4B2815-7D90-44AA-B4E4-8A5FF6202C1B}" srcOrd="0" destOrd="0" presId="urn:microsoft.com/office/officeart/2011/layout/CircleProcess"/>
    <dgm:cxn modelId="{B1F13FA2-8C35-4BA2-BDBD-7A4F9DC652E8}" type="presOf" srcId="{DE6C8894-4BDC-4F49-AA13-8DCAE7DCC098}" destId="{2F727845-6506-406A-BC8D-5E7856ADE865}" srcOrd="0" destOrd="1" presId="urn:microsoft.com/office/officeart/2011/layout/CircleProcess"/>
    <dgm:cxn modelId="{AB29C2A5-1FE1-4E9F-8594-09957CACEDBC}" type="presOf" srcId="{BE1734E0-3B76-4CCE-BC84-9DFE64258337}" destId="{4525179C-78B8-43D9-9C08-E83560C72411}" srcOrd="0" destOrd="0" presId="urn:microsoft.com/office/officeart/2011/layout/CircleProcess"/>
    <dgm:cxn modelId="{C7AE65A9-77A0-42D7-87C8-037C8816FC83}" srcId="{29EC7095-2D3E-4BEB-8A71-7D1C315B63CE}" destId="{DE6C8894-4BDC-4F49-AA13-8DCAE7DCC098}" srcOrd="1" destOrd="0" parTransId="{574F73D1-CA25-4B5F-906F-4B327ECA900F}" sibTransId="{A9DD9921-B56A-41F3-BBC0-1DAB0CD308B1}"/>
    <dgm:cxn modelId="{EACCD5AA-D46D-4D5B-A717-C6A0E69655C3}" type="presOf" srcId="{4004F5C2-6A96-4363-A519-49744CC36B86}" destId="{AA49304A-50AB-48E9-8564-1EAEFF1CD904}" srcOrd="1" destOrd="0" presId="urn:microsoft.com/office/officeart/2011/layout/CircleProcess"/>
    <dgm:cxn modelId="{57E7AAAE-EEB6-4FD0-A18D-2EDF47B0544A}" srcId="{29EC7095-2D3E-4BEB-8A71-7D1C315B63CE}" destId="{9B17902C-C95A-45FC-9D18-B6B0F7F3C065}" srcOrd="5" destOrd="0" parTransId="{03BC7282-0177-4823-A8C7-D001A1C5DC0F}" sibTransId="{867CE5D0-7F9B-4F83-9F22-C84A0C368449}"/>
    <dgm:cxn modelId="{CEE37EB1-1C62-4A6B-9FCE-026591769E15}" type="presOf" srcId="{E9B1BB9E-2201-4411-AB3F-464BD7774790}" destId="{BDAF18AD-10EC-4879-9305-1391B98797B0}" srcOrd="0" destOrd="1" presId="urn:microsoft.com/office/officeart/2011/layout/CircleProcess"/>
    <dgm:cxn modelId="{ADADDEB5-DDB2-4E9B-B771-BF8B5EFF42D5}" type="presOf" srcId="{C82552D6-A169-4DA2-A5B0-90C90174A09A}" destId="{9861F6BA-6485-4455-BFF0-D198DF2915BD}" srcOrd="0" destOrd="1" presId="urn:microsoft.com/office/officeart/2011/layout/CircleProcess"/>
    <dgm:cxn modelId="{0A4AC4BC-DD01-4FDB-BD8E-A3827B7F2AA7}" type="presOf" srcId="{29EC7095-2D3E-4BEB-8A71-7D1C315B63CE}" destId="{5D171C45-E5E5-4C23-A784-7231474950F7}" srcOrd="0" destOrd="0" presId="urn:microsoft.com/office/officeart/2011/layout/CircleProcess"/>
    <dgm:cxn modelId="{79D86CC2-343F-46F2-9AF0-47BB57A1E7C1}" type="presOf" srcId="{CA4DBCDD-3677-4B5B-B430-AED9165E3C68}" destId="{708C7A82-3246-4222-92E5-429430129BE1}" srcOrd="0" destOrd="1" presId="urn:microsoft.com/office/officeart/2011/layout/CircleProcess"/>
    <dgm:cxn modelId="{F5A62BC5-4192-448B-ACC6-B8644FD59AC9}" srcId="{3E05FFB0-92A4-43B8-BE1E-88DB6C013BBD}" destId="{B4335F62-19E8-46A1-94F9-5CD2025CBA5B}" srcOrd="2" destOrd="0" parTransId="{3AE7E279-7F56-4AB7-A94E-32392F9A9BF7}" sibTransId="{FFBD3B64-20D2-45B8-A59F-4BD6183D8011}"/>
    <dgm:cxn modelId="{F3B1FDC8-4536-4C99-B287-B8358745F9C1}" type="presOf" srcId="{45BE51BE-7604-453A-A917-D5138311BB95}" destId="{76176B2B-02B1-4841-9657-D8134B5CF430}" srcOrd="1" destOrd="0" presId="urn:microsoft.com/office/officeart/2011/layout/CircleProcess"/>
    <dgm:cxn modelId="{E8F946C9-F014-45D7-BA52-8D911F6A06F2}" srcId="{45BE51BE-7604-453A-A917-D5138311BB95}" destId="{D42C97DE-2E0B-45A5-AF6A-64E3F33F2E6F}" srcOrd="0" destOrd="0" parTransId="{816B1D67-2E2A-49E0-958B-CF1DFA8ADC84}" sibTransId="{984F85CF-4F8A-4D2C-96C7-8B71825CABBC}"/>
    <dgm:cxn modelId="{73D37BCC-52DC-41E7-B02B-CA0BB40B300B}" type="presOf" srcId="{BE1734E0-3B76-4CCE-BC84-9DFE64258337}" destId="{A45E84D3-B440-421E-A46C-2D72EDD9556B}" srcOrd="1" destOrd="0" presId="urn:microsoft.com/office/officeart/2011/layout/CircleProcess"/>
    <dgm:cxn modelId="{E95050CD-7DD8-49E0-A98E-EF7948AF4D54}" srcId="{B4335F62-19E8-46A1-94F9-5CD2025CBA5B}" destId="{E9B1BB9E-2201-4411-AB3F-464BD7774790}" srcOrd="1" destOrd="0" parTransId="{FFBF6AD3-DCFE-41D8-9E03-9221022915C7}" sibTransId="{4B4B4571-19E0-464C-BDB5-C682D8D3F138}"/>
    <dgm:cxn modelId="{D8B6D5CD-8198-4A00-A461-65EF49CC0619}" srcId="{29EC7095-2D3E-4BEB-8A71-7D1C315B63CE}" destId="{909557E4-E4F2-429D-B81C-1CA5268C400E}" srcOrd="9" destOrd="0" parTransId="{CE68D19F-A3D9-40AB-8DEE-49A2B44BD0AD}" sibTransId="{3835EF1F-559F-4A19-A247-D53C281AA26C}"/>
    <dgm:cxn modelId="{3883F2DA-5F72-421A-8D8A-CB9279776053}" srcId="{29EC7095-2D3E-4BEB-8A71-7D1C315B63CE}" destId="{3FE30636-75D0-4616-8977-FCBD6EC30F2D}" srcOrd="0" destOrd="0" parTransId="{F278146D-B441-434D-B562-98DD8DFE1518}" sibTransId="{4023C628-BAD9-4163-BFCA-92E007AEA229}"/>
    <dgm:cxn modelId="{04EEE8DB-2176-4E0C-8E62-E8E410B45707}" type="presOf" srcId="{45BE51BE-7604-453A-A917-D5138311BB95}" destId="{F3F06ED0-45C5-40BD-B289-3A3D3DCEC5E6}" srcOrd="0" destOrd="0" presId="urn:microsoft.com/office/officeart/2011/layout/CircleProcess"/>
    <dgm:cxn modelId="{1977C7DE-B9F9-46A9-B741-DF71A80E3EDA}" srcId="{29EC7095-2D3E-4BEB-8A71-7D1C315B63CE}" destId="{99A877DA-F4C9-4FF1-8C9A-1CC66669CF55}" srcOrd="10" destOrd="0" parTransId="{1AA3BB48-E4EE-4278-977C-8691DAC3682C}" sibTransId="{403EE536-A92C-4DEF-8A78-DD09BF89A9DD}"/>
    <dgm:cxn modelId="{DBB2D5E3-2CDE-4636-8904-C8C8B88B5555}" type="presOf" srcId="{9C3DCB92-1EA4-426E-875E-6B091D751344}" destId="{2F727845-6506-406A-BC8D-5E7856ADE865}" srcOrd="0" destOrd="3" presId="urn:microsoft.com/office/officeart/2011/layout/CircleProcess"/>
    <dgm:cxn modelId="{941F12E7-B931-474C-B6DA-2033F571DF32}" type="presOf" srcId="{A92E196F-71E9-4877-8792-FC49C6D2929A}" destId="{2F727845-6506-406A-BC8D-5E7856ADE865}" srcOrd="0" destOrd="6" presId="urn:microsoft.com/office/officeart/2011/layout/CircleProcess"/>
    <dgm:cxn modelId="{AFCD6FE9-590D-47FD-A621-F5C48888D877}" type="presOf" srcId="{3D7F5B92-7A0C-4714-9652-A4F392A9FD4D}" destId="{32D59B7E-78A4-4BBF-A817-EEB7F75349D1}" srcOrd="0" destOrd="0" presId="urn:microsoft.com/office/officeart/2011/layout/CircleProcess"/>
    <dgm:cxn modelId="{3AC0A1EE-663B-4C59-A54F-AACCFE9946CF}" type="presOf" srcId="{29EC7095-2D3E-4BEB-8A71-7D1C315B63CE}" destId="{FF5249D1-ADBE-4E57-97E4-468B62A499A3}" srcOrd="1" destOrd="0" presId="urn:microsoft.com/office/officeart/2011/layout/CircleProcess"/>
    <dgm:cxn modelId="{42668DF4-F838-4111-BBB8-A8DEA3C36D08}" type="presOf" srcId="{B4335F62-19E8-46A1-94F9-5CD2025CBA5B}" destId="{F10AB335-5724-43B2-BFAE-4D76AAA10ECB}" srcOrd="1" destOrd="0" presId="urn:microsoft.com/office/officeart/2011/layout/CircleProcess"/>
    <dgm:cxn modelId="{4DCFCDF4-8E16-40EB-9145-49AA612AFA7C}" type="presOf" srcId="{3FE30636-75D0-4616-8977-FCBD6EC30F2D}" destId="{2F727845-6506-406A-BC8D-5E7856ADE865}" srcOrd="0" destOrd="0" presId="urn:microsoft.com/office/officeart/2011/layout/CircleProcess"/>
    <dgm:cxn modelId="{FF9A97FA-CA3B-4DB2-B1E7-92C695AB4681}" srcId="{3E05FFB0-92A4-43B8-BE1E-88DB6C013BBD}" destId="{4004F5C2-6A96-4363-A519-49744CC36B86}" srcOrd="4" destOrd="0" parTransId="{527801A3-48AF-4629-A300-D07AC75D0E33}" sibTransId="{B2CA9BF5-6D4A-4D7A-8F8B-5014343736C7}"/>
    <dgm:cxn modelId="{CCEC5A8D-E1EF-4298-A09E-981DEC6F2BA7}" type="presParOf" srcId="{8CE154D7-1E5A-440C-B0E0-F987417D9409}" destId="{A6258E86-D65E-458A-B3AC-632C87A4B850}" srcOrd="0" destOrd="0" presId="urn:microsoft.com/office/officeart/2011/layout/CircleProcess"/>
    <dgm:cxn modelId="{78487FD9-92E6-45F3-A60A-56E42EE389C1}" type="presParOf" srcId="{A6258E86-D65E-458A-B3AC-632C87A4B850}" destId="{80B07773-A97C-4DFA-BBAA-E111B0AB52CE}" srcOrd="0" destOrd="0" presId="urn:microsoft.com/office/officeart/2011/layout/CircleProcess"/>
    <dgm:cxn modelId="{E006B91B-9C21-4E33-A0D7-D82BDE45E097}" type="presParOf" srcId="{8CE154D7-1E5A-440C-B0E0-F987417D9409}" destId="{B9833218-2A29-48E4-AA5F-F737330AE444}" srcOrd="1" destOrd="0" presId="urn:microsoft.com/office/officeart/2011/layout/CircleProcess"/>
    <dgm:cxn modelId="{C6399E1B-A2E3-46CF-A94D-C5504BEB86FD}" type="presParOf" srcId="{B9833218-2A29-48E4-AA5F-F737330AE444}" destId="{4525179C-78B8-43D9-9C08-E83560C72411}" srcOrd="0" destOrd="0" presId="urn:microsoft.com/office/officeart/2011/layout/CircleProcess"/>
    <dgm:cxn modelId="{6E297BF4-A83F-443D-8CB9-72B5D2CB1483}" type="presParOf" srcId="{8CE154D7-1E5A-440C-B0E0-F987417D9409}" destId="{CD4B2815-7D90-44AA-B4E4-8A5FF6202C1B}" srcOrd="2" destOrd="0" presId="urn:microsoft.com/office/officeart/2011/layout/CircleProcess"/>
    <dgm:cxn modelId="{C6568A42-7DC7-40EE-BA2D-8CD515181D2B}" type="presParOf" srcId="{8CE154D7-1E5A-440C-B0E0-F987417D9409}" destId="{A45E84D3-B440-421E-A46C-2D72EDD9556B}" srcOrd="3" destOrd="0" presId="urn:microsoft.com/office/officeart/2011/layout/CircleProcess"/>
    <dgm:cxn modelId="{58340578-21D5-41B5-8B2F-33C2BD9088A2}" type="presParOf" srcId="{8CE154D7-1E5A-440C-B0E0-F987417D9409}" destId="{430B81C1-8BEB-433B-B0A9-50BD99A33A30}" srcOrd="4" destOrd="0" presId="urn:microsoft.com/office/officeart/2011/layout/CircleProcess"/>
    <dgm:cxn modelId="{08BD01BD-2B20-4344-A10E-5106F8F33480}" type="presParOf" srcId="{430B81C1-8BEB-433B-B0A9-50BD99A33A30}" destId="{D3DBD8AE-98EF-4E47-BA53-8C6662A3E86F}" srcOrd="0" destOrd="0" presId="urn:microsoft.com/office/officeart/2011/layout/CircleProcess"/>
    <dgm:cxn modelId="{420A9337-783F-4ECE-9DB7-6B8010DFBB86}" type="presParOf" srcId="{8CE154D7-1E5A-440C-B0E0-F987417D9409}" destId="{E8C08381-3F76-4894-AF22-7C12413EDEE0}" srcOrd="5" destOrd="0" presId="urn:microsoft.com/office/officeart/2011/layout/CircleProcess"/>
    <dgm:cxn modelId="{862BF862-BE3E-4227-AF8D-8613F3F8AF7A}" type="presParOf" srcId="{E8C08381-3F76-4894-AF22-7C12413EDEE0}" destId="{41717F8A-6FC0-493A-86F3-B8ADD7D70784}" srcOrd="0" destOrd="0" presId="urn:microsoft.com/office/officeart/2011/layout/CircleProcess"/>
    <dgm:cxn modelId="{AE4AF3D8-E160-4099-B315-1964C3ED46A4}" type="presParOf" srcId="{8CE154D7-1E5A-440C-B0E0-F987417D9409}" destId="{32D59B7E-78A4-4BBF-A817-EEB7F75349D1}" srcOrd="6" destOrd="0" presId="urn:microsoft.com/office/officeart/2011/layout/CircleProcess"/>
    <dgm:cxn modelId="{B539C629-7A6D-421F-8733-745A77197439}" type="presParOf" srcId="{8CE154D7-1E5A-440C-B0E0-F987417D9409}" destId="{AA49304A-50AB-48E9-8564-1EAEFF1CD904}" srcOrd="7" destOrd="0" presId="urn:microsoft.com/office/officeart/2011/layout/CircleProcess"/>
    <dgm:cxn modelId="{77823AEE-7593-4E04-8A9E-49B3504BDBD0}" type="presParOf" srcId="{8CE154D7-1E5A-440C-B0E0-F987417D9409}" destId="{F3911F8D-317E-4A05-A3A5-1825914190BD}" srcOrd="8" destOrd="0" presId="urn:microsoft.com/office/officeart/2011/layout/CircleProcess"/>
    <dgm:cxn modelId="{16C7EED1-C744-47B4-AD24-F7D5AAF0DA95}" type="presParOf" srcId="{F3911F8D-317E-4A05-A3A5-1825914190BD}" destId="{79A9F938-29AD-4B81-82DC-B4743784F952}" srcOrd="0" destOrd="0" presId="urn:microsoft.com/office/officeart/2011/layout/CircleProcess"/>
    <dgm:cxn modelId="{1B8370D9-0C5B-4682-9B94-1225F1FFDA7B}" type="presParOf" srcId="{8CE154D7-1E5A-440C-B0E0-F987417D9409}" destId="{8473026E-83D4-4511-AB2F-8848F70911FA}" srcOrd="9" destOrd="0" presId="urn:microsoft.com/office/officeart/2011/layout/CircleProcess"/>
    <dgm:cxn modelId="{5CB716F7-20FF-49C1-BC8D-D890DDBC685F}" type="presParOf" srcId="{8473026E-83D4-4511-AB2F-8848F70911FA}" destId="{5D171C45-E5E5-4C23-A784-7231474950F7}" srcOrd="0" destOrd="0" presId="urn:microsoft.com/office/officeart/2011/layout/CircleProcess"/>
    <dgm:cxn modelId="{07C6D546-57D0-4500-885F-245DE8D4C473}" type="presParOf" srcId="{8CE154D7-1E5A-440C-B0E0-F987417D9409}" destId="{2F727845-6506-406A-BC8D-5E7856ADE865}" srcOrd="10" destOrd="0" presId="urn:microsoft.com/office/officeart/2011/layout/CircleProcess"/>
    <dgm:cxn modelId="{158EBFE1-2A50-4B79-9947-AE5F67483D24}" type="presParOf" srcId="{8CE154D7-1E5A-440C-B0E0-F987417D9409}" destId="{FF5249D1-ADBE-4E57-97E4-468B62A499A3}" srcOrd="11" destOrd="0" presId="urn:microsoft.com/office/officeart/2011/layout/CircleProcess"/>
    <dgm:cxn modelId="{F7EC63DD-CE61-4758-92DB-05685D2EE8A6}" type="presParOf" srcId="{8CE154D7-1E5A-440C-B0E0-F987417D9409}" destId="{F9895936-037A-4A1F-BBED-404B400DC276}" srcOrd="12" destOrd="0" presId="urn:microsoft.com/office/officeart/2011/layout/CircleProcess"/>
    <dgm:cxn modelId="{753EA3FC-B247-498F-ADD1-1037CF088239}" type="presParOf" srcId="{F9895936-037A-4A1F-BBED-404B400DC276}" destId="{13729285-DBD3-46CF-91B3-D5514ECDBBD7}" srcOrd="0" destOrd="0" presId="urn:microsoft.com/office/officeart/2011/layout/CircleProcess"/>
    <dgm:cxn modelId="{703708E3-9BB8-4790-BFD9-049B108BC6E6}" type="presParOf" srcId="{8CE154D7-1E5A-440C-B0E0-F987417D9409}" destId="{D7D01225-F0E5-4912-920B-083BE27AF084}" srcOrd="13" destOrd="0" presId="urn:microsoft.com/office/officeart/2011/layout/CircleProcess"/>
    <dgm:cxn modelId="{ABEE06E2-5DEB-4433-A79A-4A5AEA7B9FB5}" type="presParOf" srcId="{D7D01225-F0E5-4912-920B-083BE27AF084}" destId="{132501AF-1952-4A08-85C5-E5CF313EC49F}" srcOrd="0" destOrd="0" presId="urn:microsoft.com/office/officeart/2011/layout/CircleProcess"/>
    <dgm:cxn modelId="{2ACFC36C-8089-4665-9DDE-4A3499376528}" type="presParOf" srcId="{8CE154D7-1E5A-440C-B0E0-F987417D9409}" destId="{BDAF18AD-10EC-4879-9305-1391B98797B0}" srcOrd="14" destOrd="0" presId="urn:microsoft.com/office/officeart/2011/layout/CircleProcess"/>
    <dgm:cxn modelId="{9AB86D56-E923-467D-BBEB-74FFBEE09A2D}" type="presParOf" srcId="{8CE154D7-1E5A-440C-B0E0-F987417D9409}" destId="{F10AB335-5724-43B2-BFAE-4D76AAA10ECB}" srcOrd="15" destOrd="0" presId="urn:microsoft.com/office/officeart/2011/layout/CircleProcess"/>
    <dgm:cxn modelId="{8507BF65-3240-4BE6-A774-3ABFBA50DB9E}" type="presParOf" srcId="{8CE154D7-1E5A-440C-B0E0-F987417D9409}" destId="{E2CD3AC3-F71F-47A4-854F-742132C15013}" srcOrd="16" destOrd="0" presId="urn:microsoft.com/office/officeart/2011/layout/CircleProcess"/>
    <dgm:cxn modelId="{526ACCEC-5ED7-4F3F-A028-0943999F9904}" type="presParOf" srcId="{E2CD3AC3-F71F-47A4-854F-742132C15013}" destId="{40DF6BD2-A713-47C6-A791-153B8A61052C}" srcOrd="0" destOrd="0" presId="urn:microsoft.com/office/officeart/2011/layout/CircleProcess"/>
    <dgm:cxn modelId="{1F0F5414-3C9A-4919-8A2C-0F1EFBF6AE9F}" type="presParOf" srcId="{8CE154D7-1E5A-440C-B0E0-F987417D9409}" destId="{5905FC36-D02F-4A04-8E49-C649AD82B5BA}" srcOrd="17" destOrd="0" presId="urn:microsoft.com/office/officeart/2011/layout/CircleProcess"/>
    <dgm:cxn modelId="{614ECEA0-23D4-451C-A1F3-F138CE3C9EF7}" type="presParOf" srcId="{5905FC36-D02F-4A04-8E49-C649AD82B5BA}" destId="{F3F06ED0-45C5-40BD-B289-3A3D3DCEC5E6}" srcOrd="0" destOrd="0" presId="urn:microsoft.com/office/officeart/2011/layout/CircleProcess"/>
    <dgm:cxn modelId="{C08B9928-3DEC-47ED-BAEA-4D3A4CA6B6CD}" type="presParOf" srcId="{8CE154D7-1E5A-440C-B0E0-F987417D9409}" destId="{9861F6BA-6485-4455-BFF0-D198DF2915BD}" srcOrd="18" destOrd="0" presId="urn:microsoft.com/office/officeart/2011/layout/CircleProcess"/>
    <dgm:cxn modelId="{5D5C99F0-7903-436E-A058-DBD0ADD19CB8}" type="presParOf" srcId="{8CE154D7-1E5A-440C-B0E0-F987417D9409}" destId="{76176B2B-02B1-4841-9657-D8134B5CF430}" srcOrd="19" destOrd="0" presId="urn:microsoft.com/office/officeart/2011/layout/CircleProcess"/>
    <dgm:cxn modelId="{08881AAA-E3C5-451E-B076-1CBD864A0546}" type="presParOf" srcId="{8CE154D7-1E5A-440C-B0E0-F987417D9409}" destId="{7FE06F6C-FEF7-41C5-9EFE-F9C4E79833FF}" srcOrd="20" destOrd="0" presId="urn:microsoft.com/office/officeart/2011/layout/CircleProcess"/>
    <dgm:cxn modelId="{8E439F34-1331-4016-BE0A-FCBFC287D607}" type="presParOf" srcId="{7FE06F6C-FEF7-41C5-9EFE-F9C4E79833FF}" destId="{1658E5FC-D671-408B-B6AA-6ADF3DB4C48C}" srcOrd="0" destOrd="0" presId="urn:microsoft.com/office/officeart/2011/layout/CircleProcess"/>
    <dgm:cxn modelId="{481B81C5-F0A2-4DF2-B638-171C2CA34336}" type="presParOf" srcId="{8CE154D7-1E5A-440C-B0E0-F987417D9409}" destId="{1089DE01-BC58-4E7B-A145-F7FF8A332184}" srcOrd="21" destOrd="0" presId="urn:microsoft.com/office/officeart/2011/layout/CircleProcess"/>
    <dgm:cxn modelId="{F83C7FAE-2C4B-4FF0-A59B-F8C1DBE66B38}" type="presParOf" srcId="{1089DE01-BC58-4E7B-A145-F7FF8A332184}" destId="{344F1117-4296-42D8-8394-424C9A21C380}" srcOrd="0" destOrd="0" presId="urn:microsoft.com/office/officeart/2011/layout/CircleProcess"/>
    <dgm:cxn modelId="{B7681190-2640-43EA-B79F-C0286A485BD2}" type="presParOf" srcId="{8CE154D7-1E5A-440C-B0E0-F987417D9409}" destId="{708C7A82-3246-4222-92E5-429430129BE1}" srcOrd="22" destOrd="0" presId="urn:microsoft.com/office/officeart/2011/layout/CircleProcess"/>
    <dgm:cxn modelId="{3CE3FD86-AA61-4F60-83DC-C6280104C341}" type="presParOf" srcId="{8CE154D7-1E5A-440C-B0E0-F987417D9409}" destId="{61515A49-E3D0-413B-9ECC-496EE3049288}" srcOrd="23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05FFB0-92A4-43B8-BE1E-88DB6C013BBD}" type="doc">
      <dgm:prSet loTypeId="urn:microsoft.com/office/officeart/2005/8/layout/hProcess4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s-PE"/>
        </a:p>
      </dgm:t>
    </dgm:pt>
    <dgm:pt modelId="{EC068F91-A072-4BBC-B94E-20DEB7A29F42}">
      <dgm:prSet phldrT="[Text]" custT="1"/>
      <dgm:spPr/>
      <dgm:t>
        <a:bodyPr/>
        <a:lstStyle/>
        <a:p>
          <a:r>
            <a:rPr lang="es-419" sz="1050" dirty="0"/>
            <a:t>Requisitos (SODIMAC)</a:t>
          </a:r>
          <a:endParaRPr lang="es-PE" sz="1050" dirty="0"/>
        </a:p>
      </dgm:t>
    </dgm:pt>
    <dgm:pt modelId="{97F1FED7-4D42-4DD1-B84C-06FD1BB7004E}" type="parTrans" cxnId="{CAF9B872-AA8E-471B-A911-7789E3134373}">
      <dgm:prSet/>
      <dgm:spPr/>
      <dgm:t>
        <a:bodyPr/>
        <a:lstStyle/>
        <a:p>
          <a:endParaRPr lang="es-PE" sz="2000"/>
        </a:p>
      </dgm:t>
    </dgm:pt>
    <dgm:pt modelId="{103C02C1-1C25-4DF6-A1CC-E5740C4DBF69}" type="sibTrans" cxnId="{CAF9B872-AA8E-471B-A911-7789E3134373}">
      <dgm:prSet/>
      <dgm:spPr/>
      <dgm:t>
        <a:bodyPr/>
        <a:lstStyle/>
        <a:p>
          <a:endParaRPr lang="es-PE" sz="2000"/>
        </a:p>
      </dgm:t>
    </dgm:pt>
    <dgm:pt modelId="{22403815-61E0-4D7C-9458-FCE06348475C}">
      <dgm:prSet phldrT="[Text]" custT="1"/>
      <dgm:spPr/>
      <dgm:t>
        <a:bodyPr/>
        <a:lstStyle/>
        <a:p>
          <a:r>
            <a:rPr lang="es-PE" sz="600" dirty="0"/>
            <a:t>14/05-&gt;Acceso al servidor TFS</a:t>
          </a:r>
        </a:p>
      </dgm:t>
    </dgm:pt>
    <dgm:pt modelId="{FA4325FD-040A-4C95-BB38-03846DC0ED03}" type="parTrans" cxnId="{94AE7F36-60E1-4E25-9B97-23EE8453C83B}">
      <dgm:prSet/>
      <dgm:spPr/>
      <dgm:t>
        <a:bodyPr/>
        <a:lstStyle/>
        <a:p>
          <a:endParaRPr lang="es-PE" sz="2000"/>
        </a:p>
      </dgm:t>
    </dgm:pt>
    <dgm:pt modelId="{57594E0B-38EE-4F3E-A258-DF41F476889B}" type="sibTrans" cxnId="{94AE7F36-60E1-4E25-9B97-23EE8453C83B}">
      <dgm:prSet/>
      <dgm:spPr/>
      <dgm:t>
        <a:bodyPr/>
        <a:lstStyle/>
        <a:p>
          <a:endParaRPr lang="es-PE" sz="2000"/>
        </a:p>
      </dgm:t>
    </dgm:pt>
    <dgm:pt modelId="{45BE51BE-7604-453A-A917-D5138311BB95}">
      <dgm:prSet phldrT="[Text]" custT="1"/>
      <dgm:spPr/>
      <dgm:t>
        <a:bodyPr/>
        <a:lstStyle/>
        <a:p>
          <a:r>
            <a:rPr lang="es-419" sz="1050" dirty="0"/>
            <a:t>Configuración TFS</a:t>
          </a:r>
          <a:endParaRPr lang="es-PE" sz="1050" dirty="0"/>
        </a:p>
      </dgm:t>
    </dgm:pt>
    <dgm:pt modelId="{DEF24235-DE51-4690-AD3A-833F6B0AB632}" type="parTrans" cxnId="{6F7AE49E-C711-4F34-A1B3-931248105055}">
      <dgm:prSet/>
      <dgm:spPr/>
      <dgm:t>
        <a:bodyPr/>
        <a:lstStyle/>
        <a:p>
          <a:endParaRPr lang="es-PE" sz="2000"/>
        </a:p>
      </dgm:t>
    </dgm:pt>
    <dgm:pt modelId="{AEE02BE3-F4AD-422E-8EBC-28372F6C6F72}" type="sibTrans" cxnId="{6F7AE49E-C711-4F34-A1B3-931248105055}">
      <dgm:prSet/>
      <dgm:spPr/>
      <dgm:t>
        <a:bodyPr/>
        <a:lstStyle/>
        <a:p>
          <a:endParaRPr lang="es-PE" sz="2000"/>
        </a:p>
      </dgm:t>
    </dgm:pt>
    <dgm:pt modelId="{D42C97DE-2E0B-45A5-AF6A-64E3F33F2E6F}">
      <dgm:prSet phldrT="[Text]" custT="1"/>
      <dgm:spPr/>
      <dgm:t>
        <a:bodyPr/>
        <a:lstStyle/>
        <a:p>
          <a:r>
            <a:rPr lang="es-PE" sz="600" dirty="0"/>
            <a:t>21/05-&gt;Configuración en TFS</a:t>
          </a:r>
        </a:p>
      </dgm:t>
    </dgm:pt>
    <dgm:pt modelId="{816B1D67-2E2A-49E0-958B-CF1DFA8ADC84}" type="parTrans" cxnId="{E8F946C9-F014-45D7-BA52-8D911F6A06F2}">
      <dgm:prSet/>
      <dgm:spPr/>
      <dgm:t>
        <a:bodyPr/>
        <a:lstStyle/>
        <a:p>
          <a:endParaRPr lang="es-PE" sz="2000"/>
        </a:p>
      </dgm:t>
    </dgm:pt>
    <dgm:pt modelId="{984F85CF-4F8A-4D2C-96C7-8B71825CABBC}" type="sibTrans" cxnId="{E8F946C9-F014-45D7-BA52-8D911F6A06F2}">
      <dgm:prSet/>
      <dgm:spPr/>
      <dgm:t>
        <a:bodyPr/>
        <a:lstStyle/>
        <a:p>
          <a:endParaRPr lang="es-PE" sz="2000"/>
        </a:p>
      </dgm:t>
    </dgm:pt>
    <dgm:pt modelId="{B4335F62-19E8-46A1-94F9-5CD2025CBA5B}">
      <dgm:prSet phldrT="[Text]" custT="1"/>
      <dgm:spPr/>
      <dgm:t>
        <a:bodyPr/>
        <a:lstStyle/>
        <a:p>
          <a:r>
            <a:rPr lang="es-419" sz="1050" dirty="0"/>
            <a:t>Estadísticas y Reportes</a:t>
          </a:r>
          <a:endParaRPr lang="es-PE" sz="1050" dirty="0"/>
        </a:p>
      </dgm:t>
    </dgm:pt>
    <dgm:pt modelId="{3AE7E279-7F56-4AB7-A94E-32392F9A9BF7}" type="parTrans" cxnId="{F5A62BC5-4192-448B-ACC6-B8644FD59AC9}">
      <dgm:prSet/>
      <dgm:spPr/>
      <dgm:t>
        <a:bodyPr/>
        <a:lstStyle/>
        <a:p>
          <a:endParaRPr lang="es-PE" sz="2000"/>
        </a:p>
      </dgm:t>
    </dgm:pt>
    <dgm:pt modelId="{FFBD3B64-20D2-45B8-A59F-4BD6183D8011}" type="sibTrans" cxnId="{F5A62BC5-4192-448B-ACC6-B8644FD59AC9}">
      <dgm:prSet/>
      <dgm:spPr/>
      <dgm:t>
        <a:bodyPr/>
        <a:lstStyle/>
        <a:p>
          <a:endParaRPr lang="es-PE" sz="2000"/>
        </a:p>
      </dgm:t>
    </dgm:pt>
    <dgm:pt modelId="{16998FD4-A5B0-4642-B445-3CFD5051DA72}">
      <dgm:prSet phldrT="[Text]" custT="1"/>
      <dgm:spPr/>
      <dgm:t>
        <a:bodyPr/>
        <a:lstStyle/>
        <a:p>
          <a:r>
            <a:rPr lang="es-PE" sz="600" b="0" i="0" u="none" dirty="0"/>
            <a:t>28/05-&gt;Inclusión de indicadores </a:t>
          </a:r>
          <a:br>
            <a:rPr lang="es-PE" sz="600" b="0" i="0" u="none" dirty="0"/>
          </a:br>
          <a:r>
            <a:rPr lang="es-PE" sz="600" b="0" i="0" u="none" dirty="0"/>
            <a:t>en comité semanal/mensual</a:t>
          </a:r>
          <a:endParaRPr lang="es-PE" sz="600" dirty="0"/>
        </a:p>
      </dgm:t>
    </dgm:pt>
    <dgm:pt modelId="{43DFD881-09CE-45DF-88DA-8234D6A5D101}" type="parTrans" cxnId="{B463B757-9D42-4BD0-A7BB-774DE92A6C8C}">
      <dgm:prSet/>
      <dgm:spPr/>
      <dgm:t>
        <a:bodyPr/>
        <a:lstStyle/>
        <a:p>
          <a:endParaRPr lang="es-PE" sz="2000"/>
        </a:p>
      </dgm:t>
    </dgm:pt>
    <dgm:pt modelId="{B3B6C26A-67FE-4BF5-9D78-928CDCA5E936}" type="sibTrans" cxnId="{B463B757-9D42-4BD0-A7BB-774DE92A6C8C}">
      <dgm:prSet/>
      <dgm:spPr/>
      <dgm:t>
        <a:bodyPr/>
        <a:lstStyle/>
        <a:p>
          <a:endParaRPr lang="es-PE" sz="2000"/>
        </a:p>
      </dgm:t>
    </dgm:pt>
    <dgm:pt modelId="{54D4A8F3-49BA-4F5A-BC7D-8C800D3EDF54}">
      <dgm:prSet custT="1"/>
      <dgm:spPr/>
      <dgm:t>
        <a:bodyPr/>
        <a:lstStyle/>
        <a:p>
          <a:r>
            <a:rPr lang="es-PE" sz="600" dirty="0"/>
            <a:t>16/05-&gt;Entrega de servidor de Aplic. y BD (UAT)</a:t>
          </a:r>
        </a:p>
      </dgm:t>
    </dgm:pt>
    <dgm:pt modelId="{91AC53FD-98B4-414D-B59A-7BE0C07033A7}" type="parTrans" cxnId="{F8F2A3F0-B427-41D5-A27F-6345068320D5}">
      <dgm:prSet/>
      <dgm:spPr/>
      <dgm:t>
        <a:bodyPr/>
        <a:lstStyle/>
        <a:p>
          <a:endParaRPr lang="es-PE"/>
        </a:p>
      </dgm:t>
    </dgm:pt>
    <dgm:pt modelId="{AAC9AB5E-48C4-46D1-BCD4-C3F95084B798}" type="sibTrans" cxnId="{F8F2A3F0-B427-41D5-A27F-6345068320D5}">
      <dgm:prSet/>
      <dgm:spPr/>
      <dgm:t>
        <a:bodyPr/>
        <a:lstStyle/>
        <a:p>
          <a:endParaRPr lang="es-PE"/>
        </a:p>
      </dgm:t>
    </dgm:pt>
    <dgm:pt modelId="{EC984124-026E-4ACC-934D-7E7842B6C0FF}">
      <dgm:prSet custT="1"/>
      <dgm:spPr/>
      <dgm:t>
        <a:bodyPr/>
        <a:lstStyle/>
        <a:p>
          <a:r>
            <a:rPr lang="es-PE" sz="600" dirty="0"/>
            <a:t>25/05-&gt;Uso de nuevo procedimiento</a:t>
          </a:r>
        </a:p>
      </dgm:t>
    </dgm:pt>
    <dgm:pt modelId="{531EF019-E47B-4EDA-A05C-FECF6416FAB3}" type="parTrans" cxnId="{E23AC6E2-3263-465C-84C1-7F1A4DE6CE0C}">
      <dgm:prSet/>
      <dgm:spPr/>
      <dgm:t>
        <a:bodyPr/>
        <a:lstStyle/>
        <a:p>
          <a:endParaRPr lang="es-PE"/>
        </a:p>
      </dgm:t>
    </dgm:pt>
    <dgm:pt modelId="{D8452272-C24B-41E5-9F13-4631B0DA5226}" type="sibTrans" cxnId="{E23AC6E2-3263-465C-84C1-7F1A4DE6CE0C}">
      <dgm:prSet/>
      <dgm:spPr/>
      <dgm:t>
        <a:bodyPr/>
        <a:lstStyle/>
        <a:p>
          <a:endParaRPr lang="es-PE"/>
        </a:p>
      </dgm:t>
    </dgm:pt>
    <dgm:pt modelId="{D9713BB0-02B9-4311-8B0C-24770716FE95}" type="pres">
      <dgm:prSet presAssocID="{3E05FFB0-92A4-43B8-BE1E-88DB6C013BBD}" presName="Name0" presStyleCnt="0">
        <dgm:presLayoutVars>
          <dgm:dir/>
          <dgm:animLvl val="lvl"/>
          <dgm:resizeHandles val="exact"/>
        </dgm:presLayoutVars>
      </dgm:prSet>
      <dgm:spPr/>
    </dgm:pt>
    <dgm:pt modelId="{84540215-BA68-48B9-8BE2-846F5D57AEC9}" type="pres">
      <dgm:prSet presAssocID="{3E05FFB0-92A4-43B8-BE1E-88DB6C013BBD}" presName="tSp" presStyleCnt="0"/>
      <dgm:spPr/>
    </dgm:pt>
    <dgm:pt modelId="{F59EB0D7-32DA-4533-B64E-320402CC1839}" type="pres">
      <dgm:prSet presAssocID="{3E05FFB0-92A4-43B8-BE1E-88DB6C013BBD}" presName="bSp" presStyleCnt="0"/>
      <dgm:spPr/>
    </dgm:pt>
    <dgm:pt modelId="{B0610FDB-379A-49D0-9C5E-BF8639EFF55B}" type="pres">
      <dgm:prSet presAssocID="{3E05FFB0-92A4-43B8-BE1E-88DB6C013BBD}" presName="process" presStyleCnt="0"/>
      <dgm:spPr/>
    </dgm:pt>
    <dgm:pt modelId="{8CE92C98-2DE3-4A88-85EA-B21940F067A8}" type="pres">
      <dgm:prSet presAssocID="{EC068F91-A072-4BBC-B94E-20DEB7A29F42}" presName="composite1" presStyleCnt="0"/>
      <dgm:spPr/>
    </dgm:pt>
    <dgm:pt modelId="{674D9578-3218-4A9A-A937-2C30EF555604}" type="pres">
      <dgm:prSet presAssocID="{EC068F91-A072-4BBC-B94E-20DEB7A29F42}" presName="dummyNode1" presStyleLbl="node1" presStyleIdx="0" presStyleCnt="3"/>
      <dgm:spPr/>
    </dgm:pt>
    <dgm:pt modelId="{FC33BD1D-B865-4499-9DBF-E65ABAD07E35}" type="pres">
      <dgm:prSet presAssocID="{EC068F91-A072-4BBC-B94E-20DEB7A29F42}" presName="childNode1" presStyleLbl="bgAcc1" presStyleIdx="0" presStyleCnt="3">
        <dgm:presLayoutVars>
          <dgm:bulletEnabled val="1"/>
        </dgm:presLayoutVars>
      </dgm:prSet>
      <dgm:spPr/>
    </dgm:pt>
    <dgm:pt modelId="{E2E0A070-D58E-4D3D-BC5A-E76218156CB0}" type="pres">
      <dgm:prSet presAssocID="{EC068F91-A072-4BBC-B94E-20DEB7A29F42}" presName="childNode1tx" presStyleLbl="bgAcc1" presStyleIdx="0" presStyleCnt="3">
        <dgm:presLayoutVars>
          <dgm:bulletEnabled val="1"/>
        </dgm:presLayoutVars>
      </dgm:prSet>
      <dgm:spPr/>
    </dgm:pt>
    <dgm:pt modelId="{3D77BA2E-FD0A-4A4F-AB64-EA8E8D1CC03B}" type="pres">
      <dgm:prSet presAssocID="{EC068F91-A072-4BBC-B94E-20DEB7A29F42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1A4C3686-A67C-414C-87B4-E6E80412B9EC}" type="pres">
      <dgm:prSet presAssocID="{EC068F91-A072-4BBC-B94E-20DEB7A29F42}" presName="connSite1" presStyleCnt="0"/>
      <dgm:spPr/>
    </dgm:pt>
    <dgm:pt modelId="{18962D39-F48E-4187-9DFB-46552D538A7F}" type="pres">
      <dgm:prSet presAssocID="{103C02C1-1C25-4DF6-A1CC-E5740C4DBF69}" presName="Name9" presStyleLbl="sibTrans2D1" presStyleIdx="0" presStyleCnt="2"/>
      <dgm:spPr/>
    </dgm:pt>
    <dgm:pt modelId="{C2417C7B-E3DE-457D-A15D-7B418D84A653}" type="pres">
      <dgm:prSet presAssocID="{45BE51BE-7604-453A-A917-D5138311BB95}" presName="composite2" presStyleCnt="0"/>
      <dgm:spPr/>
    </dgm:pt>
    <dgm:pt modelId="{AF7737E5-0905-4BE1-A562-E2937BCF66BF}" type="pres">
      <dgm:prSet presAssocID="{45BE51BE-7604-453A-A917-D5138311BB95}" presName="dummyNode2" presStyleLbl="node1" presStyleIdx="0" presStyleCnt="3"/>
      <dgm:spPr/>
    </dgm:pt>
    <dgm:pt modelId="{FD2C30AC-468C-40CA-9600-6DBA468E519A}" type="pres">
      <dgm:prSet presAssocID="{45BE51BE-7604-453A-A917-D5138311BB95}" presName="childNode2" presStyleLbl="bgAcc1" presStyleIdx="1" presStyleCnt="3">
        <dgm:presLayoutVars>
          <dgm:bulletEnabled val="1"/>
        </dgm:presLayoutVars>
      </dgm:prSet>
      <dgm:spPr/>
    </dgm:pt>
    <dgm:pt modelId="{ED64BFE6-6E72-4174-9B84-6C3F2397AAE9}" type="pres">
      <dgm:prSet presAssocID="{45BE51BE-7604-453A-A917-D5138311BB95}" presName="childNode2tx" presStyleLbl="bgAcc1" presStyleIdx="1" presStyleCnt="3">
        <dgm:presLayoutVars>
          <dgm:bulletEnabled val="1"/>
        </dgm:presLayoutVars>
      </dgm:prSet>
      <dgm:spPr/>
    </dgm:pt>
    <dgm:pt modelId="{C2AE33BC-3179-4DCB-AE7E-7512825ED4F5}" type="pres">
      <dgm:prSet presAssocID="{45BE51BE-7604-453A-A917-D5138311BB95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E987EA0C-61F2-4115-BEFC-AE059733D0E4}" type="pres">
      <dgm:prSet presAssocID="{45BE51BE-7604-453A-A917-D5138311BB95}" presName="connSite2" presStyleCnt="0"/>
      <dgm:spPr/>
    </dgm:pt>
    <dgm:pt modelId="{E62B8913-1DE6-45F8-AABA-3209CC3433BE}" type="pres">
      <dgm:prSet presAssocID="{AEE02BE3-F4AD-422E-8EBC-28372F6C6F72}" presName="Name18" presStyleLbl="sibTrans2D1" presStyleIdx="1" presStyleCnt="2"/>
      <dgm:spPr/>
    </dgm:pt>
    <dgm:pt modelId="{2DBBCEFF-1B10-4555-9B54-95D5E95ECC90}" type="pres">
      <dgm:prSet presAssocID="{B4335F62-19E8-46A1-94F9-5CD2025CBA5B}" presName="composite1" presStyleCnt="0"/>
      <dgm:spPr/>
    </dgm:pt>
    <dgm:pt modelId="{7D044176-F07D-4646-B1A9-C3A7BAF75C7D}" type="pres">
      <dgm:prSet presAssocID="{B4335F62-19E8-46A1-94F9-5CD2025CBA5B}" presName="dummyNode1" presStyleLbl="node1" presStyleIdx="1" presStyleCnt="3"/>
      <dgm:spPr/>
    </dgm:pt>
    <dgm:pt modelId="{E503F0A3-0019-4474-BCAE-D4A41C02B279}" type="pres">
      <dgm:prSet presAssocID="{B4335F62-19E8-46A1-94F9-5CD2025CBA5B}" presName="childNode1" presStyleLbl="bgAcc1" presStyleIdx="2" presStyleCnt="3">
        <dgm:presLayoutVars>
          <dgm:bulletEnabled val="1"/>
        </dgm:presLayoutVars>
      </dgm:prSet>
      <dgm:spPr/>
    </dgm:pt>
    <dgm:pt modelId="{341D9241-7D9E-4D14-A2B5-8F9BEE0B41CB}" type="pres">
      <dgm:prSet presAssocID="{B4335F62-19E8-46A1-94F9-5CD2025CBA5B}" presName="childNode1tx" presStyleLbl="bgAcc1" presStyleIdx="2" presStyleCnt="3">
        <dgm:presLayoutVars>
          <dgm:bulletEnabled val="1"/>
        </dgm:presLayoutVars>
      </dgm:prSet>
      <dgm:spPr/>
    </dgm:pt>
    <dgm:pt modelId="{85D2CAD9-22C8-4055-BAE7-744C2E0F7FC2}" type="pres">
      <dgm:prSet presAssocID="{B4335F62-19E8-46A1-94F9-5CD2025CBA5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09AA97E8-FFB1-45F4-A193-BDD1B6350124}" type="pres">
      <dgm:prSet presAssocID="{B4335F62-19E8-46A1-94F9-5CD2025CBA5B}" presName="connSite1" presStyleCnt="0"/>
      <dgm:spPr/>
    </dgm:pt>
  </dgm:ptLst>
  <dgm:cxnLst>
    <dgm:cxn modelId="{A2992A00-175A-4FCE-892E-5DDAF09CCAF5}" type="presOf" srcId="{D42C97DE-2E0B-45A5-AF6A-64E3F33F2E6F}" destId="{FD2C30AC-468C-40CA-9600-6DBA468E519A}" srcOrd="0" destOrd="0" presId="urn:microsoft.com/office/officeart/2005/8/layout/hProcess4"/>
    <dgm:cxn modelId="{1DADDB08-F9EE-4030-A9BA-A8D44072C4B7}" type="presOf" srcId="{45BE51BE-7604-453A-A917-D5138311BB95}" destId="{C2AE33BC-3179-4DCB-AE7E-7512825ED4F5}" srcOrd="0" destOrd="0" presId="urn:microsoft.com/office/officeart/2005/8/layout/hProcess4"/>
    <dgm:cxn modelId="{6CD59009-8D05-47C9-AD82-60E63E87E925}" type="presOf" srcId="{22403815-61E0-4D7C-9458-FCE06348475C}" destId="{E2E0A070-D58E-4D3D-BC5A-E76218156CB0}" srcOrd="1" destOrd="0" presId="urn:microsoft.com/office/officeart/2005/8/layout/hProcess4"/>
    <dgm:cxn modelId="{86A89820-AABF-4C54-9B1F-5C6CF70DA63C}" type="presOf" srcId="{16998FD4-A5B0-4642-B445-3CFD5051DA72}" destId="{E503F0A3-0019-4474-BCAE-D4A41C02B279}" srcOrd="0" destOrd="0" presId="urn:microsoft.com/office/officeart/2005/8/layout/hProcess4"/>
    <dgm:cxn modelId="{94AE7F36-60E1-4E25-9B97-23EE8453C83B}" srcId="{EC068F91-A072-4BBC-B94E-20DEB7A29F42}" destId="{22403815-61E0-4D7C-9458-FCE06348475C}" srcOrd="0" destOrd="0" parTransId="{FA4325FD-040A-4C95-BB38-03846DC0ED03}" sibTransId="{57594E0B-38EE-4F3E-A258-DF41F476889B}"/>
    <dgm:cxn modelId="{E06F225F-0E88-4874-8009-D29AA23F8E64}" type="presOf" srcId="{AEE02BE3-F4AD-422E-8EBC-28372F6C6F72}" destId="{E62B8913-1DE6-45F8-AABA-3209CC3433BE}" srcOrd="0" destOrd="0" presId="urn:microsoft.com/office/officeart/2005/8/layout/hProcess4"/>
    <dgm:cxn modelId="{5D1FBC4A-882C-411A-ABB1-0C9664A5C3F8}" type="presOf" srcId="{D42C97DE-2E0B-45A5-AF6A-64E3F33F2E6F}" destId="{ED64BFE6-6E72-4174-9B84-6C3F2397AAE9}" srcOrd="1" destOrd="0" presId="urn:microsoft.com/office/officeart/2005/8/layout/hProcess4"/>
    <dgm:cxn modelId="{6BF8344F-D1B4-4620-AB71-2EC4005F65E3}" type="presOf" srcId="{3E05FFB0-92A4-43B8-BE1E-88DB6C013BBD}" destId="{D9713BB0-02B9-4311-8B0C-24770716FE95}" srcOrd="0" destOrd="0" presId="urn:microsoft.com/office/officeart/2005/8/layout/hProcess4"/>
    <dgm:cxn modelId="{8E665770-1287-473E-926D-451E6382AD4D}" type="presOf" srcId="{103C02C1-1C25-4DF6-A1CC-E5740C4DBF69}" destId="{18962D39-F48E-4187-9DFB-46552D538A7F}" srcOrd="0" destOrd="0" presId="urn:microsoft.com/office/officeart/2005/8/layout/hProcess4"/>
    <dgm:cxn modelId="{CAF9B872-AA8E-471B-A911-7789E3134373}" srcId="{3E05FFB0-92A4-43B8-BE1E-88DB6C013BBD}" destId="{EC068F91-A072-4BBC-B94E-20DEB7A29F42}" srcOrd="0" destOrd="0" parTransId="{97F1FED7-4D42-4DD1-B84C-06FD1BB7004E}" sibTransId="{103C02C1-1C25-4DF6-A1CC-E5740C4DBF69}"/>
    <dgm:cxn modelId="{36FC0F77-446F-43F1-AFD3-F8B70237E690}" type="presOf" srcId="{EC984124-026E-4ACC-934D-7E7842B6C0FF}" destId="{FD2C30AC-468C-40CA-9600-6DBA468E519A}" srcOrd="0" destOrd="1" presId="urn:microsoft.com/office/officeart/2005/8/layout/hProcess4"/>
    <dgm:cxn modelId="{B463B757-9D42-4BD0-A7BB-774DE92A6C8C}" srcId="{B4335F62-19E8-46A1-94F9-5CD2025CBA5B}" destId="{16998FD4-A5B0-4642-B445-3CFD5051DA72}" srcOrd="0" destOrd="0" parTransId="{43DFD881-09CE-45DF-88DA-8234D6A5D101}" sibTransId="{B3B6C26A-67FE-4BF5-9D78-928CDCA5E936}"/>
    <dgm:cxn modelId="{CC5E4E9D-7366-48ED-92B4-9D8085BF9498}" type="presOf" srcId="{54D4A8F3-49BA-4F5A-BC7D-8C800D3EDF54}" destId="{FC33BD1D-B865-4499-9DBF-E65ABAD07E35}" srcOrd="0" destOrd="1" presId="urn:microsoft.com/office/officeart/2005/8/layout/hProcess4"/>
    <dgm:cxn modelId="{6F7AE49E-C711-4F34-A1B3-931248105055}" srcId="{3E05FFB0-92A4-43B8-BE1E-88DB6C013BBD}" destId="{45BE51BE-7604-453A-A917-D5138311BB95}" srcOrd="1" destOrd="0" parTransId="{DEF24235-DE51-4690-AD3A-833F6B0AB632}" sibTransId="{AEE02BE3-F4AD-422E-8EBC-28372F6C6F72}"/>
    <dgm:cxn modelId="{2BBCB9B0-E4C8-4F69-B2D5-C30B809A7744}" type="presOf" srcId="{22403815-61E0-4D7C-9458-FCE06348475C}" destId="{FC33BD1D-B865-4499-9DBF-E65ABAD07E35}" srcOrd="0" destOrd="0" presId="urn:microsoft.com/office/officeart/2005/8/layout/hProcess4"/>
    <dgm:cxn modelId="{2EA57DB2-08F9-495D-AB61-6F472FBA8703}" type="presOf" srcId="{EC984124-026E-4ACC-934D-7E7842B6C0FF}" destId="{ED64BFE6-6E72-4174-9B84-6C3F2397AAE9}" srcOrd="1" destOrd="1" presId="urn:microsoft.com/office/officeart/2005/8/layout/hProcess4"/>
    <dgm:cxn modelId="{FC33C4B8-0573-401A-AD59-3BBD2BF56BE2}" type="presOf" srcId="{54D4A8F3-49BA-4F5A-BC7D-8C800D3EDF54}" destId="{E2E0A070-D58E-4D3D-BC5A-E76218156CB0}" srcOrd="1" destOrd="1" presId="urn:microsoft.com/office/officeart/2005/8/layout/hProcess4"/>
    <dgm:cxn modelId="{5AF514BA-B49B-411C-ABA2-476D33006703}" type="presOf" srcId="{B4335F62-19E8-46A1-94F9-5CD2025CBA5B}" destId="{85D2CAD9-22C8-4055-BAE7-744C2E0F7FC2}" srcOrd="0" destOrd="0" presId="urn:microsoft.com/office/officeart/2005/8/layout/hProcess4"/>
    <dgm:cxn modelId="{F5A62BC5-4192-448B-ACC6-B8644FD59AC9}" srcId="{3E05FFB0-92A4-43B8-BE1E-88DB6C013BBD}" destId="{B4335F62-19E8-46A1-94F9-5CD2025CBA5B}" srcOrd="2" destOrd="0" parTransId="{3AE7E279-7F56-4AB7-A94E-32392F9A9BF7}" sibTransId="{FFBD3B64-20D2-45B8-A59F-4BD6183D8011}"/>
    <dgm:cxn modelId="{E8F946C9-F014-45D7-BA52-8D911F6A06F2}" srcId="{45BE51BE-7604-453A-A917-D5138311BB95}" destId="{D42C97DE-2E0B-45A5-AF6A-64E3F33F2E6F}" srcOrd="0" destOrd="0" parTransId="{816B1D67-2E2A-49E0-958B-CF1DFA8ADC84}" sibTransId="{984F85CF-4F8A-4D2C-96C7-8B71825CABBC}"/>
    <dgm:cxn modelId="{A0BD89CB-8CA2-41F4-9235-ED4C5DA29D7D}" type="presOf" srcId="{EC068F91-A072-4BBC-B94E-20DEB7A29F42}" destId="{3D77BA2E-FD0A-4A4F-AB64-EA8E8D1CC03B}" srcOrd="0" destOrd="0" presId="urn:microsoft.com/office/officeart/2005/8/layout/hProcess4"/>
    <dgm:cxn modelId="{DD930DD2-EA9B-4D06-B8C3-6E2FBAD6E894}" type="presOf" srcId="{16998FD4-A5B0-4642-B445-3CFD5051DA72}" destId="{341D9241-7D9E-4D14-A2B5-8F9BEE0B41CB}" srcOrd="1" destOrd="0" presId="urn:microsoft.com/office/officeart/2005/8/layout/hProcess4"/>
    <dgm:cxn modelId="{E23AC6E2-3263-465C-84C1-7F1A4DE6CE0C}" srcId="{45BE51BE-7604-453A-A917-D5138311BB95}" destId="{EC984124-026E-4ACC-934D-7E7842B6C0FF}" srcOrd="1" destOrd="0" parTransId="{531EF019-E47B-4EDA-A05C-FECF6416FAB3}" sibTransId="{D8452272-C24B-41E5-9F13-4631B0DA5226}"/>
    <dgm:cxn modelId="{F8F2A3F0-B427-41D5-A27F-6345068320D5}" srcId="{EC068F91-A072-4BBC-B94E-20DEB7A29F42}" destId="{54D4A8F3-49BA-4F5A-BC7D-8C800D3EDF54}" srcOrd="1" destOrd="0" parTransId="{91AC53FD-98B4-414D-B59A-7BE0C07033A7}" sibTransId="{AAC9AB5E-48C4-46D1-BCD4-C3F95084B798}"/>
    <dgm:cxn modelId="{325ACE60-C6EB-4EC7-9D6A-AC8F7E48D783}" type="presParOf" srcId="{D9713BB0-02B9-4311-8B0C-24770716FE95}" destId="{84540215-BA68-48B9-8BE2-846F5D57AEC9}" srcOrd="0" destOrd="0" presId="urn:microsoft.com/office/officeart/2005/8/layout/hProcess4"/>
    <dgm:cxn modelId="{2FFC9A3F-5874-4DCB-9C2F-DD1F32BC10BF}" type="presParOf" srcId="{D9713BB0-02B9-4311-8B0C-24770716FE95}" destId="{F59EB0D7-32DA-4533-B64E-320402CC1839}" srcOrd="1" destOrd="0" presId="urn:microsoft.com/office/officeart/2005/8/layout/hProcess4"/>
    <dgm:cxn modelId="{D1179F87-DF67-4201-8970-2FE867AE4CBC}" type="presParOf" srcId="{D9713BB0-02B9-4311-8B0C-24770716FE95}" destId="{B0610FDB-379A-49D0-9C5E-BF8639EFF55B}" srcOrd="2" destOrd="0" presId="urn:microsoft.com/office/officeart/2005/8/layout/hProcess4"/>
    <dgm:cxn modelId="{3FA15397-C9D7-481E-BEF2-52C8EA3ADEC9}" type="presParOf" srcId="{B0610FDB-379A-49D0-9C5E-BF8639EFF55B}" destId="{8CE92C98-2DE3-4A88-85EA-B21940F067A8}" srcOrd="0" destOrd="0" presId="urn:microsoft.com/office/officeart/2005/8/layout/hProcess4"/>
    <dgm:cxn modelId="{FBDC1886-5BDC-4AF5-BDB5-463F3BEFAD5C}" type="presParOf" srcId="{8CE92C98-2DE3-4A88-85EA-B21940F067A8}" destId="{674D9578-3218-4A9A-A937-2C30EF555604}" srcOrd="0" destOrd="0" presId="urn:microsoft.com/office/officeart/2005/8/layout/hProcess4"/>
    <dgm:cxn modelId="{E0560719-FF7E-4508-BED5-19DA6A60AD49}" type="presParOf" srcId="{8CE92C98-2DE3-4A88-85EA-B21940F067A8}" destId="{FC33BD1D-B865-4499-9DBF-E65ABAD07E35}" srcOrd="1" destOrd="0" presId="urn:microsoft.com/office/officeart/2005/8/layout/hProcess4"/>
    <dgm:cxn modelId="{8CF7C502-F753-4531-8130-A56E04607BD2}" type="presParOf" srcId="{8CE92C98-2DE3-4A88-85EA-B21940F067A8}" destId="{E2E0A070-D58E-4D3D-BC5A-E76218156CB0}" srcOrd="2" destOrd="0" presId="urn:microsoft.com/office/officeart/2005/8/layout/hProcess4"/>
    <dgm:cxn modelId="{3A8CC008-D642-4413-9146-502898278052}" type="presParOf" srcId="{8CE92C98-2DE3-4A88-85EA-B21940F067A8}" destId="{3D77BA2E-FD0A-4A4F-AB64-EA8E8D1CC03B}" srcOrd="3" destOrd="0" presId="urn:microsoft.com/office/officeart/2005/8/layout/hProcess4"/>
    <dgm:cxn modelId="{E59A4C10-0723-4666-92E6-A3F6FE582424}" type="presParOf" srcId="{8CE92C98-2DE3-4A88-85EA-B21940F067A8}" destId="{1A4C3686-A67C-414C-87B4-E6E80412B9EC}" srcOrd="4" destOrd="0" presId="urn:microsoft.com/office/officeart/2005/8/layout/hProcess4"/>
    <dgm:cxn modelId="{326E54A7-EA02-463D-8E3B-0EED64427E16}" type="presParOf" srcId="{B0610FDB-379A-49D0-9C5E-BF8639EFF55B}" destId="{18962D39-F48E-4187-9DFB-46552D538A7F}" srcOrd="1" destOrd="0" presId="urn:microsoft.com/office/officeart/2005/8/layout/hProcess4"/>
    <dgm:cxn modelId="{085BE036-1B08-4B77-BFCE-ABECDC508B96}" type="presParOf" srcId="{B0610FDB-379A-49D0-9C5E-BF8639EFF55B}" destId="{C2417C7B-E3DE-457D-A15D-7B418D84A653}" srcOrd="2" destOrd="0" presId="urn:microsoft.com/office/officeart/2005/8/layout/hProcess4"/>
    <dgm:cxn modelId="{EB7BC82B-D731-4EEA-9096-20FAB78B27A3}" type="presParOf" srcId="{C2417C7B-E3DE-457D-A15D-7B418D84A653}" destId="{AF7737E5-0905-4BE1-A562-E2937BCF66BF}" srcOrd="0" destOrd="0" presId="urn:microsoft.com/office/officeart/2005/8/layout/hProcess4"/>
    <dgm:cxn modelId="{44D9A7A9-E70F-499C-B02A-507F1AD5D84B}" type="presParOf" srcId="{C2417C7B-E3DE-457D-A15D-7B418D84A653}" destId="{FD2C30AC-468C-40CA-9600-6DBA468E519A}" srcOrd="1" destOrd="0" presId="urn:microsoft.com/office/officeart/2005/8/layout/hProcess4"/>
    <dgm:cxn modelId="{0FF9DDD2-895B-4606-8485-6007D45A33F5}" type="presParOf" srcId="{C2417C7B-E3DE-457D-A15D-7B418D84A653}" destId="{ED64BFE6-6E72-4174-9B84-6C3F2397AAE9}" srcOrd="2" destOrd="0" presId="urn:microsoft.com/office/officeart/2005/8/layout/hProcess4"/>
    <dgm:cxn modelId="{7A7EEB60-35B4-45FE-A6E2-45CBD66ADCD1}" type="presParOf" srcId="{C2417C7B-E3DE-457D-A15D-7B418D84A653}" destId="{C2AE33BC-3179-4DCB-AE7E-7512825ED4F5}" srcOrd="3" destOrd="0" presId="urn:microsoft.com/office/officeart/2005/8/layout/hProcess4"/>
    <dgm:cxn modelId="{9F966840-FDEC-440E-8E66-0989190202A9}" type="presParOf" srcId="{C2417C7B-E3DE-457D-A15D-7B418D84A653}" destId="{E987EA0C-61F2-4115-BEFC-AE059733D0E4}" srcOrd="4" destOrd="0" presId="urn:microsoft.com/office/officeart/2005/8/layout/hProcess4"/>
    <dgm:cxn modelId="{486EB0D6-8A60-48CE-9A4F-81FAFE6F273F}" type="presParOf" srcId="{B0610FDB-379A-49D0-9C5E-BF8639EFF55B}" destId="{E62B8913-1DE6-45F8-AABA-3209CC3433BE}" srcOrd="3" destOrd="0" presId="urn:microsoft.com/office/officeart/2005/8/layout/hProcess4"/>
    <dgm:cxn modelId="{AB2C4AF7-B756-49CD-9624-BB83AFF65F50}" type="presParOf" srcId="{B0610FDB-379A-49D0-9C5E-BF8639EFF55B}" destId="{2DBBCEFF-1B10-4555-9B54-95D5E95ECC90}" srcOrd="4" destOrd="0" presId="urn:microsoft.com/office/officeart/2005/8/layout/hProcess4"/>
    <dgm:cxn modelId="{88A00A7A-FA40-419D-9818-9CFD79009F98}" type="presParOf" srcId="{2DBBCEFF-1B10-4555-9B54-95D5E95ECC90}" destId="{7D044176-F07D-4646-B1A9-C3A7BAF75C7D}" srcOrd="0" destOrd="0" presId="urn:microsoft.com/office/officeart/2005/8/layout/hProcess4"/>
    <dgm:cxn modelId="{6453A7A9-1D1F-44A5-B3BF-B7102C1DAEFC}" type="presParOf" srcId="{2DBBCEFF-1B10-4555-9B54-95D5E95ECC90}" destId="{E503F0A3-0019-4474-BCAE-D4A41C02B279}" srcOrd="1" destOrd="0" presId="urn:microsoft.com/office/officeart/2005/8/layout/hProcess4"/>
    <dgm:cxn modelId="{FC7482DF-9943-45C2-8283-6965EEB1BA4D}" type="presParOf" srcId="{2DBBCEFF-1B10-4555-9B54-95D5E95ECC90}" destId="{341D9241-7D9E-4D14-A2B5-8F9BEE0B41CB}" srcOrd="2" destOrd="0" presId="urn:microsoft.com/office/officeart/2005/8/layout/hProcess4"/>
    <dgm:cxn modelId="{928A0479-9B20-4B39-9E74-D0237E565DC2}" type="presParOf" srcId="{2DBBCEFF-1B10-4555-9B54-95D5E95ECC90}" destId="{85D2CAD9-22C8-4055-BAE7-744C2E0F7FC2}" srcOrd="3" destOrd="0" presId="urn:microsoft.com/office/officeart/2005/8/layout/hProcess4"/>
    <dgm:cxn modelId="{67C31A8E-DA58-4D48-8A69-2AB9F98E27C4}" type="presParOf" srcId="{2DBBCEFF-1B10-4555-9B54-95D5E95ECC90}" destId="{09AA97E8-FFB1-45F4-A193-BDD1B635012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97B5F-23B4-4590-92CD-287EEEE393FF}">
      <dsp:nvSpPr>
        <dsp:cNvPr id="0" name=""/>
        <dsp:cNvSpPr/>
      </dsp:nvSpPr>
      <dsp:spPr>
        <a:xfrm>
          <a:off x="0" y="3100163"/>
          <a:ext cx="7416824" cy="6782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200" kern="1200" dirty="0"/>
            <a:t>Resultados de Gestión operativa</a:t>
          </a:r>
          <a:endParaRPr lang="es-PE" sz="1200" kern="1200" dirty="0"/>
        </a:p>
      </dsp:txBody>
      <dsp:txXfrm>
        <a:off x="0" y="3100163"/>
        <a:ext cx="7416824" cy="366249"/>
      </dsp:txXfrm>
    </dsp:sp>
    <dsp:sp modelId="{5B89CB01-6142-4549-B323-4E6A9433E68A}">
      <dsp:nvSpPr>
        <dsp:cNvPr id="0" name=""/>
        <dsp:cNvSpPr/>
      </dsp:nvSpPr>
      <dsp:spPr>
        <a:xfrm>
          <a:off x="3621" y="3452848"/>
          <a:ext cx="2469860" cy="31199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000" kern="1200" dirty="0"/>
            <a:t>Informe semanal</a:t>
          </a:r>
          <a:endParaRPr lang="es-PE" sz="1000" kern="1200" dirty="0"/>
        </a:p>
      </dsp:txBody>
      <dsp:txXfrm>
        <a:off x="3621" y="3452848"/>
        <a:ext cx="2469860" cy="311990"/>
      </dsp:txXfrm>
    </dsp:sp>
    <dsp:sp modelId="{3C5AF935-C672-410C-97EA-B1B50EA0AEDF}">
      <dsp:nvSpPr>
        <dsp:cNvPr id="0" name=""/>
        <dsp:cNvSpPr/>
      </dsp:nvSpPr>
      <dsp:spPr>
        <a:xfrm>
          <a:off x="2473481" y="3452848"/>
          <a:ext cx="2469860" cy="31199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000" kern="1200" dirty="0"/>
            <a:t>Informe mensual</a:t>
          </a:r>
          <a:endParaRPr lang="es-PE" sz="1000" kern="1200" dirty="0"/>
        </a:p>
      </dsp:txBody>
      <dsp:txXfrm>
        <a:off x="2473481" y="3452848"/>
        <a:ext cx="2469860" cy="311990"/>
      </dsp:txXfrm>
    </dsp:sp>
    <dsp:sp modelId="{A80198A5-7FE6-4A1E-8BAC-A2CD7A4DF822}">
      <dsp:nvSpPr>
        <dsp:cNvPr id="0" name=""/>
        <dsp:cNvSpPr/>
      </dsp:nvSpPr>
      <dsp:spPr>
        <a:xfrm>
          <a:off x="4943342" y="3452848"/>
          <a:ext cx="2469860" cy="31199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000" kern="1200" dirty="0"/>
            <a:t>Estadísticas e Indicadores</a:t>
          </a:r>
          <a:endParaRPr lang="es-PE" sz="1000" kern="1200" dirty="0"/>
        </a:p>
      </dsp:txBody>
      <dsp:txXfrm>
        <a:off x="4943342" y="3452848"/>
        <a:ext cx="2469860" cy="311990"/>
      </dsp:txXfrm>
    </dsp:sp>
    <dsp:sp modelId="{1E3AAEF3-5F09-437A-9049-694BBCE176B4}">
      <dsp:nvSpPr>
        <dsp:cNvPr id="0" name=""/>
        <dsp:cNvSpPr/>
      </dsp:nvSpPr>
      <dsp:spPr>
        <a:xfrm rot="10800000">
          <a:off x="0" y="2067204"/>
          <a:ext cx="7416824" cy="1043133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200" kern="1200" dirty="0"/>
            <a:t>Atención del Requerimiento</a:t>
          </a:r>
          <a:endParaRPr lang="es-PE" sz="1200" kern="1200" dirty="0"/>
        </a:p>
      </dsp:txBody>
      <dsp:txXfrm rot="-10800000">
        <a:off x="0" y="2067204"/>
        <a:ext cx="7416824" cy="366139"/>
      </dsp:txXfrm>
    </dsp:sp>
    <dsp:sp modelId="{62C432E0-8EB6-470F-9394-FAF504D012A5}">
      <dsp:nvSpPr>
        <dsp:cNvPr id="0" name=""/>
        <dsp:cNvSpPr/>
      </dsp:nvSpPr>
      <dsp:spPr>
        <a:xfrm>
          <a:off x="3621" y="2433344"/>
          <a:ext cx="2469860" cy="31189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000" kern="1200" dirty="0">
              <a:hlinkClick xmlns:r="http://schemas.openxmlformats.org/officeDocument/2006/relationships" r:id="" action="ppaction://hlinksldjump"/>
            </a:rPr>
            <a:t>Construcción de la Solución</a:t>
          </a:r>
          <a:endParaRPr lang="es-PE" sz="1000" kern="1200" dirty="0"/>
        </a:p>
      </dsp:txBody>
      <dsp:txXfrm>
        <a:off x="3621" y="2433344"/>
        <a:ext cx="2469860" cy="311896"/>
      </dsp:txXfrm>
    </dsp:sp>
    <dsp:sp modelId="{A017EC0F-5492-4ABF-946D-E1B83A36449C}">
      <dsp:nvSpPr>
        <dsp:cNvPr id="0" name=""/>
        <dsp:cNvSpPr/>
      </dsp:nvSpPr>
      <dsp:spPr>
        <a:xfrm>
          <a:off x="2473481" y="2433344"/>
          <a:ext cx="2469860" cy="311896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000" kern="1200" dirty="0">
              <a:hlinkClick xmlns:r="http://schemas.openxmlformats.org/officeDocument/2006/relationships" r:id="" action="ppaction://hlinksldjump"/>
            </a:rPr>
            <a:t>Entrega de la Solución</a:t>
          </a:r>
          <a:endParaRPr lang="es-PE" sz="1000" kern="1200" dirty="0"/>
        </a:p>
      </dsp:txBody>
      <dsp:txXfrm>
        <a:off x="2473481" y="2433344"/>
        <a:ext cx="2469860" cy="311896"/>
      </dsp:txXfrm>
    </dsp:sp>
    <dsp:sp modelId="{50D8D0FC-C822-4715-AE92-96CA7F962274}">
      <dsp:nvSpPr>
        <dsp:cNvPr id="0" name=""/>
        <dsp:cNvSpPr/>
      </dsp:nvSpPr>
      <dsp:spPr>
        <a:xfrm>
          <a:off x="4943342" y="2433344"/>
          <a:ext cx="2469860" cy="31189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000" kern="1200" dirty="0">
              <a:hlinkClick xmlns:r="http://schemas.openxmlformats.org/officeDocument/2006/relationships" r:id="" action="ppaction://hlinksldjump"/>
            </a:rPr>
            <a:t>Base de conocimiento</a:t>
          </a:r>
          <a:endParaRPr lang="es-PE" sz="1000" kern="1200" dirty="0"/>
        </a:p>
      </dsp:txBody>
      <dsp:txXfrm>
        <a:off x="4943342" y="2433344"/>
        <a:ext cx="2469860" cy="311896"/>
      </dsp:txXfrm>
    </dsp:sp>
    <dsp:sp modelId="{273991B6-E6B3-43C6-B3F8-245EDDF2B883}">
      <dsp:nvSpPr>
        <dsp:cNvPr id="0" name=""/>
        <dsp:cNvSpPr/>
      </dsp:nvSpPr>
      <dsp:spPr>
        <a:xfrm rot="10800000">
          <a:off x="0" y="1034244"/>
          <a:ext cx="7416824" cy="1043133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200" kern="1200" dirty="0"/>
            <a:t>Gestión de Requerimientos</a:t>
          </a:r>
          <a:endParaRPr lang="es-PE" sz="1200" kern="1200" dirty="0"/>
        </a:p>
      </dsp:txBody>
      <dsp:txXfrm rot="-10800000">
        <a:off x="0" y="1034244"/>
        <a:ext cx="7416824" cy="366139"/>
      </dsp:txXfrm>
    </dsp:sp>
    <dsp:sp modelId="{74C4E3D6-5D63-4A0A-AD43-E642FB63426F}">
      <dsp:nvSpPr>
        <dsp:cNvPr id="0" name=""/>
        <dsp:cNvSpPr/>
      </dsp:nvSpPr>
      <dsp:spPr>
        <a:xfrm>
          <a:off x="3621" y="1400384"/>
          <a:ext cx="2469860" cy="31189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000" kern="1200" dirty="0"/>
            <a:t>Reposición de Backlog</a:t>
          </a:r>
          <a:endParaRPr lang="es-PE" sz="1000" kern="1200" dirty="0"/>
        </a:p>
      </dsp:txBody>
      <dsp:txXfrm>
        <a:off x="3621" y="1400384"/>
        <a:ext cx="2469860" cy="311896"/>
      </dsp:txXfrm>
    </dsp:sp>
    <dsp:sp modelId="{661C83AD-3013-4C76-BD19-6DE767DCC119}">
      <dsp:nvSpPr>
        <dsp:cNvPr id="0" name=""/>
        <dsp:cNvSpPr/>
      </dsp:nvSpPr>
      <dsp:spPr>
        <a:xfrm>
          <a:off x="2473481" y="1400384"/>
          <a:ext cx="2469860" cy="31189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000" kern="1200" dirty="0"/>
            <a:t>Sincronización y proyección de actividades</a:t>
          </a:r>
          <a:endParaRPr lang="es-PE" sz="1000" kern="1200" dirty="0"/>
        </a:p>
      </dsp:txBody>
      <dsp:txXfrm>
        <a:off x="2473481" y="1400384"/>
        <a:ext cx="2469860" cy="311896"/>
      </dsp:txXfrm>
    </dsp:sp>
    <dsp:sp modelId="{81D1E5F6-422C-49E0-9848-13C003067F3D}">
      <dsp:nvSpPr>
        <dsp:cNvPr id="0" name=""/>
        <dsp:cNvSpPr/>
      </dsp:nvSpPr>
      <dsp:spPr>
        <a:xfrm>
          <a:off x="4943342" y="1400384"/>
          <a:ext cx="2469860" cy="31189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000" kern="1200" dirty="0"/>
            <a:t>Registro del progreso y del trabajo</a:t>
          </a:r>
          <a:endParaRPr lang="es-PE" sz="1000" kern="1200" dirty="0"/>
        </a:p>
      </dsp:txBody>
      <dsp:txXfrm>
        <a:off x="4943342" y="1400384"/>
        <a:ext cx="2469860" cy="311896"/>
      </dsp:txXfrm>
    </dsp:sp>
    <dsp:sp modelId="{371AA05E-6884-459E-8AFD-4648F8CE7322}">
      <dsp:nvSpPr>
        <dsp:cNvPr id="0" name=""/>
        <dsp:cNvSpPr/>
      </dsp:nvSpPr>
      <dsp:spPr>
        <a:xfrm rot="10800000">
          <a:off x="0" y="1284"/>
          <a:ext cx="7416824" cy="1043133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200" kern="1200" dirty="0"/>
            <a:t>Gestión de la Demanda</a:t>
          </a:r>
          <a:endParaRPr lang="es-PE" sz="1200" kern="1200" dirty="0"/>
        </a:p>
      </dsp:txBody>
      <dsp:txXfrm rot="-10800000">
        <a:off x="0" y="1284"/>
        <a:ext cx="7416824" cy="366139"/>
      </dsp:txXfrm>
    </dsp:sp>
    <dsp:sp modelId="{43441B50-0F5F-40FC-B868-142AF4D48A7C}">
      <dsp:nvSpPr>
        <dsp:cNvPr id="0" name=""/>
        <dsp:cNvSpPr/>
      </dsp:nvSpPr>
      <dsp:spPr>
        <a:xfrm>
          <a:off x="0" y="367424"/>
          <a:ext cx="3708412" cy="311896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000" kern="1200" dirty="0"/>
            <a:t>Iniciativa, Requerimientos (Evolutivo/Correctivo), Soporte</a:t>
          </a:r>
          <a:endParaRPr lang="es-PE" sz="1000" kern="1200" dirty="0"/>
        </a:p>
      </dsp:txBody>
      <dsp:txXfrm>
        <a:off x="0" y="367424"/>
        <a:ext cx="3708412" cy="311896"/>
      </dsp:txXfrm>
    </dsp:sp>
    <dsp:sp modelId="{CAFA030F-E149-4E75-94D5-A901532458E2}">
      <dsp:nvSpPr>
        <dsp:cNvPr id="0" name=""/>
        <dsp:cNvSpPr/>
      </dsp:nvSpPr>
      <dsp:spPr>
        <a:xfrm>
          <a:off x="3708412" y="367424"/>
          <a:ext cx="3708412" cy="31189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000" kern="1200" dirty="0"/>
            <a:t>Priorización de Requerimientos</a:t>
          </a:r>
          <a:endParaRPr lang="es-PE" sz="1000" kern="1200" dirty="0"/>
        </a:p>
      </dsp:txBody>
      <dsp:txXfrm>
        <a:off x="3708412" y="367424"/>
        <a:ext cx="3708412" cy="3118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B31D4-9C40-4943-8EFE-16F0BEA29846}">
      <dsp:nvSpPr>
        <dsp:cNvPr id="0" name=""/>
        <dsp:cNvSpPr/>
      </dsp:nvSpPr>
      <dsp:spPr>
        <a:xfrm>
          <a:off x="1332" y="284694"/>
          <a:ext cx="1765567" cy="176556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01-Análisis y Diseño</a:t>
          </a:r>
          <a:endParaRPr lang="es-ES" sz="10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01.01-Definición</a:t>
          </a:r>
          <a:endParaRPr lang="es-E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01.02-Estimación</a:t>
          </a:r>
          <a:endParaRPr lang="es-E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01.03-Diseño</a:t>
          </a:r>
          <a:endParaRPr lang="es-ES" sz="900" kern="1200" dirty="0"/>
        </a:p>
      </dsp:txBody>
      <dsp:txXfrm>
        <a:off x="259893" y="543255"/>
        <a:ext cx="1248445" cy="1248445"/>
      </dsp:txXfrm>
    </dsp:sp>
    <dsp:sp modelId="{58BAB95B-1B0A-446D-95B5-27382973BE6E}">
      <dsp:nvSpPr>
        <dsp:cNvPr id="0" name=""/>
        <dsp:cNvSpPr/>
      </dsp:nvSpPr>
      <dsp:spPr>
        <a:xfrm>
          <a:off x="1910263" y="655463"/>
          <a:ext cx="1024029" cy="1024029"/>
        </a:xfrm>
        <a:prstGeom prst="mathPlus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800" kern="1200"/>
        </a:p>
      </dsp:txBody>
      <dsp:txXfrm>
        <a:off x="2045998" y="1047052"/>
        <a:ext cx="752559" cy="240851"/>
      </dsp:txXfrm>
    </dsp:sp>
    <dsp:sp modelId="{335B6B47-984E-48EB-AE6A-58BC3C058B2B}">
      <dsp:nvSpPr>
        <dsp:cNvPr id="0" name=""/>
        <dsp:cNvSpPr/>
      </dsp:nvSpPr>
      <dsp:spPr>
        <a:xfrm>
          <a:off x="3077656" y="284694"/>
          <a:ext cx="1765567" cy="1765567"/>
        </a:xfrm>
        <a:prstGeom prst="ellipse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02-Construcción</a:t>
          </a:r>
          <a:endParaRPr lang="es-ES" sz="10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02.01-Codigo_Fuente</a:t>
          </a:r>
          <a:endParaRPr lang="es-E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02.02-Base_Datos</a:t>
          </a:r>
          <a:endParaRPr lang="es-E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02.03-Pruebas_QA</a:t>
          </a:r>
          <a:endParaRPr lang="es-ES" sz="900" kern="1200" dirty="0"/>
        </a:p>
      </dsp:txBody>
      <dsp:txXfrm>
        <a:off x="3336217" y="543255"/>
        <a:ext cx="1248445" cy="1248445"/>
      </dsp:txXfrm>
    </dsp:sp>
    <dsp:sp modelId="{018B7756-C058-490E-A55E-E7941759B1F0}">
      <dsp:nvSpPr>
        <dsp:cNvPr id="0" name=""/>
        <dsp:cNvSpPr/>
      </dsp:nvSpPr>
      <dsp:spPr>
        <a:xfrm>
          <a:off x="4986587" y="655463"/>
          <a:ext cx="1024029" cy="1024029"/>
        </a:xfrm>
        <a:prstGeom prst="mathEqual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800" kern="1200"/>
        </a:p>
      </dsp:txBody>
      <dsp:txXfrm>
        <a:off x="5122322" y="866413"/>
        <a:ext cx="752559" cy="602129"/>
      </dsp:txXfrm>
    </dsp:sp>
    <dsp:sp modelId="{BB05C56A-8284-492F-B720-E25D6F7236F5}">
      <dsp:nvSpPr>
        <dsp:cNvPr id="0" name=""/>
        <dsp:cNvSpPr/>
      </dsp:nvSpPr>
      <dsp:spPr>
        <a:xfrm>
          <a:off x="6153980" y="284694"/>
          <a:ext cx="1765567" cy="1765567"/>
        </a:xfrm>
        <a:prstGeom prst="ellipse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03-Despliegue</a:t>
          </a:r>
          <a:endParaRPr lang="es-ES" sz="10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03.01-Pase_UAT</a:t>
          </a:r>
          <a:endParaRPr lang="es-E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03.02-Pase_Producción</a:t>
          </a:r>
          <a:endParaRPr lang="es-ES" sz="900" kern="1200" dirty="0"/>
        </a:p>
      </dsp:txBody>
      <dsp:txXfrm>
        <a:off x="6412541" y="543255"/>
        <a:ext cx="1248445" cy="12484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4AF89-FEC2-4CC0-96E4-C9597062FC61}">
      <dsp:nvSpPr>
        <dsp:cNvPr id="0" name=""/>
        <dsp:cNvSpPr/>
      </dsp:nvSpPr>
      <dsp:spPr>
        <a:xfrm>
          <a:off x="4156406" y="3001229"/>
          <a:ext cx="2180305" cy="1412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700" kern="1200" dirty="0"/>
            <a:t>Ensayo de despliegue</a:t>
          </a:r>
          <a:endParaRPr lang="es-PE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700" kern="1200" dirty="0"/>
            <a:t>Validación del producto (certificación)</a:t>
          </a:r>
          <a:endParaRPr lang="es-PE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700" kern="1200" dirty="0"/>
            <a:t>Levantamiento de observaciones</a:t>
          </a:r>
          <a:endParaRPr lang="es-PE" sz="700" kern="1200" dirty="0"/>
        </a:p>
      </dsp:txBody>
      <dsp:txXfrm>
        <a:off x="4841523" y="3385340"/>
        <a:ext cx="1464163" cy="997207"/>
      </dsp:txXfrm>
    </dsp:sp>
    <dsp:sp modelId="{720CF732-A119-4726-B211-2EFE0629F193}">
      <dsp:nvSpPr>
        <dsp:cNvPr id="0" name=""/>
        <dsp:cNvSpPr/>
      </dsp:nvSpPr>
      <dsp:spPr>
        <a:xfrm>
          <a:off x="443545" y="3001229"/>
          <a:ext cx="2180305" cy="1412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700" kern="1200" dirty="0"/>
            <a:t>Despliegue de Solución</a:t>
          </a:r>
          <a:endParaRPr lang="es-PE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700" kern="1200" dirty="0"/>
            <a:t>Soporte y monitoreo</a:t>
          </a:r>
          <a:endParaRPr lang="es-PE" sz="700" kern="1200" dirty="0"/>
        </a:p>
      </dsp:txBody>
      <dsp:txXfrm>
        <a:off x="474570" y="3385340"/>
        <a:ext cx="1464163" cy="997207"/>
      </dsp:txXfrm>
    </dsp:sp>
    <dsp:sp modelId="{30685AD1-60B9-4778-9184-AF4667534DF6}">
      <dsp:nvSpPr>
        <dsp:cNvPr id="0" name=""/>
        <dsp:cNvSpPr/>
      </dsp:nvSpPr>
      <dsp:spPr>
        <a:xfrm>
          <a:off x="4000885" y="0"/>
          <a:ext cx="2180305" cy="1412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700" kern="1200" dirty="0"/>
            <a:t>Análisis de código fuente (uso de estándares y buenas prácticas)</a:t>
          </a:r>
          <a:endParaRPr lang="es-PE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700" kern="1200" dirty="0"/>
            <a:t>Checklist de código seguro</a:t>
          </a:r>
          <a:endParaRPr lang="es-PE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700" kern="1200" dirty="0"/>
            <a:t>Evidencia de pruebas funcionales</a:t>
          </a:r>
          <a:endParaRPr lang="es-PE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700" kern="1200" dirty="0"/>
            <a:t>Levantamiento de observaciones</a:t>
          </a:r>
          <a:endParaRPr lang="es-PE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700" kern="1200" dirty="0"/>
            <a:t>Documentación de despliegue</a:t>
          </a:r>
          <a:endParaRPr lang="es-PE" sz="700" kern="1200" dirty="0"/>
        </a:p>
      </dsp:txBody>
      <dsp:txXfrm>
        <a:off x="4686001" y="31025"/>
        <a:ext cx="1464163" cy="997207"/>
      </dsp:txXfrm>
    </dsp:sp>
    <dsp:sp modelId="{9222E64E-1961-4984-BB84-51FD0452C862}">
      <dsp:nvSpPr>
        <dsp:cNvPr id="0" name=""/>
        <dsp:cNvSpPr/>
      </dsp:nvSpPr>
      <dsp:spPr>
        <a:xfrm>
          <a:off x="443545" y="0"/>
          <a:ext cx="2180305" cy="1412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700" kern="1200" dirty="0"/>
            <a:t>Análisis y Diseño</a:t>
          </a:r>
          <a:endParaRPr lang="es-PE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700" kern="1200" dirty="0"/>
            <a:t>Criterios de aceptación</a:t>
          </a:r>
          <a:endParaRPr lang="es-PE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700" kern="1200" dirty="0"/>
            <a:t>Casos de prueba (negocio)</a:t>
          </a:r>
          <a:endParaRPr lang="es-PE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700" kern="1200" dirty="0"/>
            <a:t>Evidencia de pruebas (sistema)</a:t>
          </a:r>
          <a:endParaRPr lang="es-PE" sz="700" kern="1200" dirty="0"/>
        </a:p>
      </dsp:txBody>
      <dsp:txXfrm>
        <a:off x="474570" y="31025"/>
        <a:ext cx="1464163" cy="997207"/>
      </dsp:txXfrm>
    </dsp:sp>
    <dsp:sp modelId="{E6253605-BF47-484C-BB20-511C21CE1867}">
      <dsp:nvSpPr>
        <dsp:cNvPr id="0" name=""/>
        <dsp:cNvSpPr/>
      </dsp:nvSpPr>
      <dsp:spPr>
        <a:xfrm>
          <a:off x="1357155" y="251573"/>
          <a:ext cx="1911077" cy="1911077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kern="1200" dirty="0"/>
            <a:t>Construcción de Solución</a:t>
          </a:r>
          <a:endParaRPr lang="es-PE" sz="1600" kern="1200" dirty="0"/>
        </a:p>
      </dsp:txBody>
      <dsp:txXfrm>
        <a:off x="1916896" y="811314"/>
        <a:ext cx="1351336" cy="1351336"/>
      </dsp:txXfrm>
    </dsp:sp>
    <dsp:sp modelId="{B3253726-BBC8-479E-AFBD-F41F8EA19387}">
      <dsp:nvSpPr>
        <dsp:cNvPr id="0" name=""/>
        <dsp:cNvSpPr/>
      </dsp:nvSpPr>
      <dsp:spPr>
        <a:xfrm rot="5400000">
          <a:off x="3356503" y="251573"/>
          <a:ext cx="1911077" cy="1911077"/>
        </a:xfrm>
        <a:prstGeom prst="pieWedge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kern="1200" dirty="0"/>
            <a:t>Pruebas de Calidad (QA/QC)</a:t>
          </a:r>
          <a:endParaRPr lang="es-PE" sz="1600" kern="1200" dirty="0"/>
        </a:p>
      </dsp:txBody>
      <dsp:txXfrm rot="-5400000">
        <a:off x="3356503" y="811314"/>
        <a:ext cx="1351336" cy="1351336"/>
      </dsp:txXfrm>
    </dsp:sp>
    <dsp:sp modelId="{939223F8-0F06-483D-B401-336A09B0DAD8}">
      <dsp:nvSpPr>
        <dsp:cNvPr id="0" name=""/>
        <dsp:cNvSpPr/>
      </dsp:nvSpPr>
      <dsp:spPr>
        <a:xfrm rot="10800000">
          <a:off x="3356503" y="2250922"/>
          <a:ext cx="1911077" cy="1911077"/>
        </a:xfrm>
        <a:prstGeom prst="pieWedge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kern="1200" dirty="0"/>
            <a:t>Pruebas de Usuario (UAT)</a:t>
          </a:r>
          <a:endParaRPr lang="es-PE" sz="1600" kern="1200" dirty="0"/>
        </a:p>
      </dsp:txBody>
      <dsp:txXfrm rot="10800000">
        <a:off x="3356503" y="2250922"/>
        <a:ext cx="1351336" cy="1351336"/>
      </dsp:txXfrm>
    </dsp:sp>
    <dsp:sp modelId="{EB99B957-F9C5-452B-A887-878E70E3D0F9}">
      <dsp:nvSpPr>
        <dsp:cNvPr id="0" name=""/>
        <dsp:cNvSpPr/>
      </dsp:nvSpPr>
      <dsp:spPr>
        <a:xfrm rot="16200000">
          <a:off x="1357155" y="2250922"/>
          <a:ext cx="1911077" cy="1911077"/>
        </a:xfrm>
        <a:prstGeom prst="pieWedg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b="1" kern="1200" dirty="0">
              <a:solidFill>
                <a:schemeClr val="tx1"/>
              </a:solidFill>
            </a:rPr>
            <a:t>Entrega de Solución</a:t>
          </a:r>
          <a:endParaRPr lang="es-PE" sz="1600" b="1" kern="1200" dirty="0">
            <a:solidFill>
              <a:schemeClr val="tx1"/>
            </a:solidFill>
          </a:endParaRPr>
        </a:p>
      </dsp:txBody>
      <dsp:txXfrm rot="5400000">
        <a:off x="1916896" y="2250922"/>
        <a:ext cx="1351336" cy="1351336"/>
      </dsp:txXfrm>
    </dsp:sp>
    <dsp:sp modelId="{614C9A46-D10E-4322-9592-6ACD62B362FD}">
      <dsp:nvSpPr>
        <dsp:cNvPr id="0" name=""/>
        <dsp:cNvSpPr/>
      </dsp:nvSpPr>
      <dsp:spPr>
        <a:xfrm>
          <a:off x="2982453" y="1809564"/>
          <a:ext cx="659829" cy="573764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781A81-61E3-491B-BEE9-ABCCFFB9D9CE}">
      <dsp:nvSpPr>
        <dsp:cNvPr id="0" name=""/>
        <dsp:cNvSpPr/>
      </dsp:nvSpPr>
      <dsp:spPr>
        <a:xfrm rot="10800000">
          <a:off x="2982453" y="2030243"/>
          <a:ext cx="659829" cy="573764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07773-A97C-4DFA-BBAA-E111B0AB52CE}">
      <dsp:nvSpPr>
        <dsp:cNvPr id="0" name=""/>
        <dsp:cNvSpPr/>
      </dsp:nvSpPr>
      <dsp:spPr>
        <a:xfrm>
          <a:off x="7342985" y="595023"/>
          <a:ext cx="1349631" cy="134937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25179C-78B8-43D9-9C08-E83560C72411}">
      <dsp:nvSpPr>
        <dsp:cNvPr id="0" name=""/>
        <dsp:cNvSpPr/>
      </dsp:nvSpPr>
      <dsp:spPr>
        <a:xfrm>
          <a:off x="7388430" y="640010"/>
          <a:ext cx="1259599" cy="12594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050" kern="1200" dirty="0"/>
            <a:t>Buenas Prácticas de DTSX</a:t>
          </a:r>
          <a:endParaRPr lang="es-PE" sz="1050" kern="1200" dirty="0"/>
        </a:p>
      </dsp:txBody>
      <dsp:txXfrm>
        <a:off x="7568495" y="819959"/>
        <a:ext cx="899468" cy="899504"/>
      </dsp:txXfrm>
    </dsp:sp>
    <dsp:sp modelId="{CD4B2815-7D90-44AA-B4E4-8A5FF6202C1B}">
      <dsp:nvSpPr>
        <dsp:cNvPr id="0" name=""/>
        <dsp:cNvSpPr/>
      </dsp:nvSpPr>
      <dsp:spPr>
        <a:xfrm>
          <a:off x="7388430" y="1969260"/>
          <a:ext cx="1259599" cy="739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600" b="0" i="0" u="none" kern="1200" dirty="0"/>
            <a:t>2/11-&gt;Revisión de </a:t>
          </a:r>
          <a:br>
            <a:rPr lang="da-DK" sz="600" b="0" i="0" u="none" kern="1200" dirty="0"/>
          </a:br>
          <a:r>
            <a:rPr lang="da-DK" sz="600" b="0" i="0" u="none" kern="1200" dirty="0"/>
            <a:t>Checklist de DTSX</a:t>
          </a:r>
          <a:endParaRPr lang="es-PE" sz="600" kern="1200" dirty="0"/>
        </a:p>
      </dsp:txBody>
      <dsp:txXfrm>
        <a:off x="7388430" y="1969260"/>
        <a:ext cx="1259599" cy="739682"/>
      </dsp:txXfrm>
    </dsp:sp>
    <dsp:sp modelId="{D3DBD8AE-98EF-4E47-BA53-8C6662A3E86F}">
      <dsp:nvSpPr>
        <dsp:cNvPr id="0" name=""/>
        <dsp:cNvSpPr/>
      </dsp:nvSpPr>
      <dsp:spPr>
        <a:xfrm rot="2700000">
          <a:off x="5948861" y="594872"/>
          <a:ext cx="1349441" cy="1349441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5">
                <a:hueOff val="-1986775"/>
                <a:satOff val="7962"/>
                <a:lumOff val="1726"/>
                <a:alphaOff val="0"/>
                <a:shade val="51000"/>
                <a:satMod val="130000"/>
              </a:schemeClr>
            </a:gs>
            <a:gs pos="80000">
              <a:schemeClr val="accent5">
                <a:hueOff val="-1986775"/>
                <a:satOff val="7962"/>
                <a:lumOff val="1726"/>
                <a:alphaOff val="0"/>
                <a:shade val="93000"/>
                <a:satMod val="130000"/>
              </a:schemeClr>
            </a:gs>
            <a:gs pos="100000">
              <a:schemeClr val="accent5">
                <a:hueOff val="-1986775"/>
                <a:satOff val="7962"/>
                <a:lumOff val="172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717F8A-6FC0-493A-86F3-B8ADD7D70784}">
      <dsp:nvSpPr>
        <dsp:cNvPr id="0" name=""/>
        <dsp:cNvSpPr/>
      </dsp:nvSpPr>
      <dsp:spPr>
        <a:xfrm>
          <a:off x="5994211" y="640010"/>
          <a:ext cx="1259599" cy="12594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986775"/>
              <a:satOff val="7962"/>
              <a:lumOff val="17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050" kern="1200" dirty="0"/>
            <a:t>Buenas Prácticas de BD</a:t>
          </a:r>
          <a:endParaRPr lang="es-PE" sz="1050" kern="1200" dirty="0"/>
        </a:p>
      </dsp:txBody>
      <dsp:txXfrm>
        <a:off x="6174276" y="819959"/>
        <a:ext cx="899468" cy="899504"/>
      </dsp:txXfrm>
    </dsp:sp>
    <dsp:sp modelId="{32D59B7E-78A4-4BBF-A817-EEB7F75349D1}">
      <dsp:nvSpPr>
        <dsp:cNvPr id="0" name=""/>
        <dsp:cNvSpPr/>
      </dsp:nvSpPr>
      <dsp:spPr>
        <a:xfrm>
          <a:off x="5994211" y="1969260"/>
          <a:ext cx="1259599" cy="739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600" b="0" i="0" u="none" kern="1200" dirty="0"/>
            <a:t>15/10-&gt;Revisión de </a:t>
          </a:r>
          <a:br>
            <a:rPr lang="es-PE" sz="600" b="0" i="0" u="none" kern="1200" dirty="0"/>
          </a:br>
          <a:r>
            <a:rPr lang="es-PE" sz="600" b="0" i="0" u="none" kern="1200" dirty="0"/>
            <a:t>Checklist de BD</a:t>
          </a:r>
          <a:endParaRPr lang="es-PE" sz="600" kern="1200" dirty="0"/>
        </a:p>
      </dsp:txBody>
      <dsp:txXfrm>
        <a:off x="5994211" y="1969260"/>
        <a:ext cx="1259599" cy="739682"/>
      </dsp:txXfrm>
    </dsp:sp>
    <dsp:sp modelId="{79A9F938-29AD-4B81-82DC-B4743784F952}">
      <dsp:nvSpPr>
        <dsp:cNvPr id="0" name=""/>
        <dsp:cNvSpPr/>
      </dsp:nvSpPr>
      <dsp:spPr>
        <a:xfrm rot="2700000">
          <a:off x="4554641" y="594872"/>
          <a:ext cx="1349441" cy="1349441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5">
                <a:hueOff val="-3973551"/>
                <a:satOff val="15924"/>
                <a:lumOff val="3451"/>
                <a:alphaOff val="0"/>
                <a:shade val="51000"/>
                <a:satMod val="130000"/>
              </a:schemeClr>
            </a:gs>
            <a:gs pos="80000">
              <a:schemeClr val="accent5">
                <a:hueOff val="-3973551"/>
                <a:satOff val="15924"/>
                <a:lumOff val="3451"/>
                <a:alphaOff val="0"/>
                <a:shade val="93000"/>
                <a:satMod val="130000"/>
              </a:schemeClr>
            </a:gs>
            <a:gs pos="100000">
              <a:schemeClr val="accent5">
                <a:hueOff val="-3973551"/>
                <a:satOff val="15924"/>
                <a:lumOff val="345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171C45-E5E5-4C23-A784-7231474950F7}">
      <dsp:nvSpPr>
        <dsp:cNvPr id="0" name=""/>
        <dsp:cNvSpPr/>
      </dsp:nvSpPr>
      <dsp:spPr>
        <a:xfrm>
          <a:off x="4599991" y="640010"/>
          <a:ext cx="1259599" cy="12594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973551"/>
              <a:satOff val="15924"/>
              <a:lumOff val="34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050" kern="1200" dirty="0"/>
            <a:t>Buenas Prácticas de Software</a:t>
          </a:r>
          <a:endParaRPr lang="es-PE" sz="1050" kern="1200" dirty="0"/>
        </a:p>
      </dsp:txBody>
      <dsp:txXfrm>
        <a:off x="4780056" y="819959"/>
        <a:ext cx="899468" cy="899504"/>
      </dsp:txXfrm>
    </dsp:sp>
    <dsp:sp modelId="{2F727845-6506-406A-BC8D-5E7856ADE865}">
      <dsp:nvSpPr>
        <dsp:cNvPr id="0" name=""/>
        <dsp:cNvSpPr/>
      </dsp:nvSpPr>
      <dsp:spPr>
        <a:xfrm>
          <a:off x="4599991" y="1969260"/>
          <a:ext cx="1259599" cy="739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600" kern="1200" dirty="0"/>
            <a:t>21/05-&gt;Revisión de Riesgo A1-Inyección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600" b="0" i="0" u="none" kern="1200" dirty="0"/>
            <a:t>4/06-&gt;Revisión de Riesgo </a:t>
          </a:r>
          <a:br>
            <a:rPr lang="es-PE" sz="600" b="0" i="0" u="none" kern="1200" dirty="0"/>
          </a:br>
          <a:r>
            <a:rPr lang="es-PE" sz="600" b="0" i="0" u="none" kern="1200" dirty="0"/>
            <a:t>A2-Pérdida de Autenticación</a:t>
          </a:r>
          <a:endParaRPr lang="es-PE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600" b="0" i="0" u="none" kern="1200" dirty="0"/>
            <a:t>18/06-&gt;Revisión de Riesgo A3-Exposición de Datos Sensibles</a:t>
          </a:r>
          <a:endParaRPr lang="es-PE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600" b="0" i="0" u="none" kern="1200" dirty="0"/>
            <a:t>2/07-&gt;Revisión de Riesgo </a:t>
          </a:r>
          <a:br>
            <a:rPr lang="es-PE" sz="600" b="0" i="0" u="none" kern="1200" dirty="0"/>
          </a:br>
          <a:r>
            <a:rPr lang="es-PE" sz="600" b="0" i="0" u="none" kern="1200" dirty="0"/>
            <a:t>A4-Entidades Externas XML (XXE)</a:t>
          </a:r>
          <a:endParaRPr lang="es-PE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600" b="0" i="0" u="none" kern="1200" dirty="0"/>
            <a:t>16/07-&gt;Revisión de Riesgo A5-Pérdida de Control de Acceso</a:t>
          </a:r>
          <a:endParaRPr lang="es-PE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600" b="0" i="0" u="none" kern="1200" dirty="0"/>
            <a:t>23/07-&gt;Revisión de Riesgo A5-Pérdida de Control de Acceso</a:t>
          </a:r>
          <a:endParaRPr lang="es-PE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600" b="0" i="0" u="none" kern="1200" dirty="0"/>
            <a:t>3/08-&gt;Revisión de Riesgo </a:t>
          </a:r>
          <a:br>
            <a:rPr lang="es-PE" sz="600" b="0" i="0" u="none" kern="1200" dirty="0"/>
          </a:br>
          <a:r>
            <a:rPr lang="es-PE" sz="600" b="0" i="0" u="none" kern="1200" dirty="0"/>
            <a:t>A6-Configuración de </a:t>
          </a:r>
          <a:br>
            <a:rPr lang="es-PE" sz="600" b="0" i="0" u="none" kern="1200" dirty="0"/>
          </a:br>
          <a:r>
            <a:rPr lang="es-PE" sz="600" b="0" i="0" u="none" kern="1200" dirty="0"/>
            <a:t>Seguridad Incorrecta</a:t>
          </a:r>
          <a:endParaRPr lang="es-PE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600" b="0" i="0" u="none" kern="1200" dirty="0"/>
            <a:t>17/08-&gt;Revisión de Riesgo A7-Cross-Site Scripting (XSS)</a:t>
          </a:r>
          <a:endParaRPr lang="es-PE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600" b="0" i="0" u="none" kern="1200" dirty="0"/>
            <a:t>1/09-&gt;Revisión de Riesgo </a:t>
          </a:r>
          <a:br>
            <a:rPr lang="es-PE" sz="600" b="0" i="0" u="none" kern="1200" dirty="0"/>
          </a:br>
          <a:r>
            <a:rPr lang="es-PE" sz="600" b="0" i="0" u="none" kern="1200" dirty="0"/>
            <a:t>A8-Deserialización Insegura</a:t>
          </a:r>
          <a:endParaRPr lang="es-PE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600" b="0" i="0" u="none" kern="1200" dirty="0"/>
            <a:t>15/09-&gt;Revisión de Riesgo A9-Uso de Componentes con </a:t>
          </a:r>
          <a:br>
            <a:rPr lang="es-PE" sz="600" b="0" i="0" u="none" kern="1200" dirty="0"/>
          </a:br>
          <a:r>
            <a:rPr lang="es-PE" sz="600" b="0" i="0" u="none" kern="1200" dirty="0"/>
            <a:t>Vulnerabilidades Conocidas </a:t>
          </a:r>
          <a:endParaRPr lang="es-PE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600" b="0" i="0" u="none" kern="1200" dirty="0"/>
            <a:t>30/09-&gt;Revisión de Riesgo A10-Registro y </a:t>
          </a:r>
          <a:br>
            <a:rPr lang="es-PE" sz="600" b="0" i="0" u="none" kern="1200" dirty="0"/>
          </a:br>
          <a:r>
            <a:rPr lang="es-PE" sz="600" b="0" i="0" u="none" kern="1200" dirty="0"/>
            <a:t>Monitoreo Insuficientes</a:t>
          </a:r>
          <a:endParaRPr lang="es-PE" sz="600" kern="1200" dirty="0"/>
        </a:p>
      </dsp:txBody>
      <dsp:txXfrm>
        <a:off x="4599991" y="1969260"/>
        <a:ext cx="1259599" cy="739682"/>
      </dsp:txXfrm>
    </dsp:sp>
    <dsp:sp modelId="{13729285-DBD3-46CF-91B3-D5514ECDBBD7}">
      <dsp:nvSpPr>
        <dsp:cNvPr id="0" name=""/>
        <dsp:cNvSpPr/>
      </dsp:nvSpPr>
      <dsp:spPr>
        <a:xfrm rot="2700000">
          <a:off x="3160422" y="594872"/>
          <a:ext cx="1349441" cy="1349441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5">
                <a:hueOff val="-5960326"/>
                <a:satOff val="23887"/>
                <a:lumOff val="5177"/>
                <a:alphaOff val="0"/>
                <a:shade val="51000"/>
                <a:satMod val="130000"/>
              </a:schemeClr>
            </a:gs>
            <a:gs pos="80000">
              <a:schemeClr val="accent5">
                <a:hueOff val="-5960326"/>
                <a:satOff val="23887"/>
                <a:lumOff val="5177"/>
                <a:alphaOff val="0"/>
                <a:shade val="93000"/>
                <a:satMod val="130000"/>
              </a:schemeClr>
            </a:gs>
            <a:gs pos="100000">
              <a:schemeClr val="accent5">
                <a:hueOff val="-5960326"/>
                <a:satOff val="23887"/>
                <a:lumOff val="51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2501AF-1952-4A08-85C5-E5CF313EC49F}">
      <dsp:nvSpPr>
        <dsp:cNvPr id="0" name=""/>
        <dsp:cNvSpPr/>
      </dsp:nvSpPr>
      <dsp:spPr>
        <a:xfrm>
          <a:off x="3205772" y="640010"/>
          <a:ext cx="1259599" cy="12594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5960326"/>
              <a:satOff val="23887"/>
              <a:lumOff val="51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050" kern="1200" dirty="0"/>
            <a:t>Puntos de Control QA/QC</a:t>
          </a:r>
          <a:endParaRPr lang="es-PE" sz="1050" kern="1200" dirty="0"/>
        </a:p>
      </dsp:txBody>
      <dsp:txXfrm>
        <a:off x="3384980" y="819959"/>
        <a:ext cx="899468" cy="899504"/>
      </dsp:txXfrm>
    </dsp:sp>
    <dsp:sp modelId="{BDAF18AD-10EC-4879-9305-1391B98797B0}">
      <dsp:nvSpPr>
        <dsp:cNvPr id="0" name=""/>
        <dsp:cNvSpPr/>
      </dsp:nvSpPr>
      <dsp:spPr>
        <a:xfrm>
          <a:off x="3205772" y="1969260"/>
          <a:ext cx="1259599" cy="739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600" kern="1200" dirty="0"/>
            <a:t>8/05-&gt;Revisión de Checklist de Producto/Proceso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600" kern="1200" dirty="0"/>
            <a:t>15/05-&gt;Aprobación de Checklist de Producto/Proceso</a:t>
          </a:r>
        </a:p>
      </dsp:txBody>
      <dsp:txXfrm>
        <a:off x="3205772" y="1969260"/>
        <a:ext cx="1259599" cy="739682"/>
      </dsp:txXfrm>
    </dsp:sp>
    <dsp:sp modelId="{40DF6BD2-A713-47C6-A791-153B8A61052C}">
      <dsp:nvSpPr>
        <dsp:cNvPr id="0" name=""/>
        <dsp:cNvSpPr/>
      </dsp:nvSpPr>
      <dsp:spPr>
        <a:xfrm rot="2700000">
          <a:off x="1766203" y="594872"/>
          <a:ext cx="1349441" cy="1349441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5">
                <a:hueOff val="-7947101"/>
                <a:satOff val="31849"/>
                <a:lumOff val="6902"/>
                <a:alphaOff val="0"/>
                <a:shade val="51000"/>
                <a:satMod val="130000"/>
              </a:schemeClr>
            </a:gs>
            <a:gs pos="80000">
              <a:schemeClr val="accent5">
                <a:hueOff val="-7947101"/>
                <a:satOff val="31849"/>
                <a:lumOff val="6902"/>
                <a:alphaOff val="0"/>
                <a:shade val="93000"/>
                <a:satMod val="130000"/>
              </a:schemeClr>
            </a:gs>
            <a:gs pos="100000">
              <a:schemeClr val="accent5">
                <a:hueOff val="-7947101"/>
                <a:satOff val="31849"/>
                <a:lumOff val="69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F06ED0-45C5-40BD-B289-3A3D3DCEC5E6}">
      <dsp:nvSpPr>
        <dsp:cNvPr id="0" name=""/>
        <dsp:cNvSpPr/>
      </dsp:nvSpPr>
      <dsp:spPr>
        <a:xfrm>
          <a:off x="1811553" y="640010"/>
          <a:ext cx="1259599" cy="12594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7947101"/>
              <a:satOff val="31849"/>
              <a:lumOff val="69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050" kern="1200" dirty="0"/>
            <a:t>Situación actual de Aplicativos</a:t>
          </a:r>
          <a:endParaRPr lang="es-PE" sz="1050" kern="1200" dirty="0"/>
        </a:p>
      </dsp:txBody>
      <dsp:txXfrm>
        <a:off x="1990760" y="819959"/>
        <a:ext cx="899468" cy="899504"/>
      </dsp:txXfrm>
    </dsp:sp>
    <dsp:sp modelId="{9861F6BA-6485-4455-BFF0-D198DF2915BD}">
      <dsp:nvSpPr>
        <dsp:cNvPr id="0" name=""/>
        <dsp:cNvSpPr/>
      </dsp:nvSpPr>
      <dsp:spPr>
        <a:xfrm>
          <a:off x="1811553" y="1969260"/>
          <a:ext cx="1259599" cy="739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600" kern="1200" dirty="0"/>
            <a:t>7/05-&gt;Diagnóstico de Aplicativos  (Web/Windows)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600" kern="1200" dirty="0"/>
            <a:t>14/05-&gt;Resultado y revisión de Diagnóstico de Aplicativos </a:t>
          </a:r>
        </a:p>
      </dsp:txBody>
      <dsp:txXfrm>
        <a:off x="1811553" y="1969260"/>
        <a:ext cx="1259599" cy="739682"/>
      </dsp:txXfrm>
    </dsp:sp>
    <dsp:sp modelId="{1658E5FC-D671-408B-B6AA-6ADF3DB4C48C}">
      <dsp:nvSpPr>
        <dsp:cNvPr id="0" name=""/>
        <dsp:cNvSpPr/>
      </dsp:nvSpPr>
      <dsp:spPr>
        <a:xfrm rot="2700000">
          <a:off x="371983" y="594872"/>
          <a:ext cx="1349441" cy="1349441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4F1117-4296-42D8-8394-424C9A21C380}">
      <dsp:nvSpPr>
        <dsp:cNvPr id="0" name=""/>
        <dsp:cNvSpPr/>
      </dsp:nvSpPr>
      <dsp:spPr>
        <a:xfrm>
          <a:off x="416476" y="640010"/>
          <a:ext cx="1259599" cy="125940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050" kern="1200" dirty="0"/>
            <a:t>Capacitación</a:t>
          </a:r>
          <a:endParaRPr lang="es-PE" sz="1050" kern="1200" dirty="0"/>
        </a:p>
      </dsp:txBody>
      <dsp:txXfrm>
        <a:off x="596541" y="819959"/>
        <a:ext cx="899468" cy="899504"/>
      </dsp:txXfrm>
    </dsp:sp>
    <dsp:sp modelId="{708C7A82-3246-4222-92E5-429430129BE1}">
      <dsp:nvSpPr>
        <dsp:cNvPr id="0" name=""/>
        <dsp:cNvSpPr/>
      </dsp:nvSpPr>
      <dsp:spPr>
        <a:xfrm>
          <a:off x="416476" y="1969260"/>
          <a:ext cx="1259599" cy="739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600" kern="1200" dirty="0"/>
            <a:t>11/04-&gt;Talleres de Capacitación Estándares SW/BD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600" kern="1200" dirty="0"/>
            <a:t>20/04-&gt;Talleres de Capacitación Calidad</a:t>
          </a:r>
        </a:p>
      </dsp:txBody>
      <dsp:txXfrm>
        <a:off x="416476" y="1969260"/>
        <a:ext cx="1259599" cy="7396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3BD1D-B865-4499-9DBF-E65ABAD07E35}">
      <dsp:nvSpPr>
        <dsp:cNvPr id="0" name=""/>
        <dsp:cNvSpPr/>
      </dsp:nvSpPr>
      <dsp:spPr>
        <a:xfrm>
          <a:off x="511534" y="752843"/>
          <a:ext cx="1753948" cy="144664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600" kern="1200" dirty="0"/>
            <a:t>14/05-&gt;Acceso al servidor TFS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600" kern="1200" dirty="0"/>
            <a:t>16/05-&gt;Entrega de servidor de Aplic. y BD (UAT)</a:t>
          </a:r>
        </a:p>
      </dsp:txBody>
      <dsp:txXfrm>
        <a:off x="544825" y="786134"/>
        <a:ext cx="1687366" cy="1070064"/>
      </dsp:txXfrm>
    </dsp:sp>
    <dsp:sp modelId="{18962D39-F48E-4187-9DFB-46552D538A7F}">
      <dsp:nvSpPr>
        <dsp:cNvPr id="0" name=""/>
        <dsp:cNvSpPr/>
      </dsp:nvSpPr>
      <dsp:spPr>
        <a:xfrm>
          <a:off x="1469649" y="998414"/>
          <a:ext cx="2080493" cy="2080493"/>
        </a:xfrm>
        <a:prstGeom prst="leftCircularArrow">
          <a:avLst>
            <a:gd name="adj1" fmla="val 3852"/>
            <a:gd name="adj2" fmla="val 482024"/>
            <a:gd name="adj3" fmla="val 2257535"/>
            <a:gd name="adj4" fmla="val 9024489"/>
            <a:gd name="adj5" fmla="val 449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7BA2E-FD0A-4A4F-AB64-EA8E8D1CC03B}">
      <dsp:nvSpPr>
        <dsp:cNvPr id="0" name=""/>
        <dsp:cNvSpPr/>
      </dsp:nvSpPr>
      <dsp:spPr>
        <a:xfrm>
          <a:off x="901300" y="1889489"/>
          <a:ext cx="1559065" cy="619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050" kern="1200" dirty="0"/>
            <a:t>Requisitos (SODIMAC)</a:t>
          </a:r>
          <a:endParaRPr lang="es-PE" sz="1050" kern="1200" dirty="0"/>
        </a:p>
      </dsp:txBody>
      <dsp:txXfrm>
        <a:off x="919459" y="1907648"/>
        <a:ext cx="1522747" cy="583670"/>
      </dsp:txXfrm>
    </dsp:sp>
    <dsp:sp modelId="{FD2C30AC-468C-40CA-9600-6DBA468E519A}">
      <dsp:nvSpPr>
        <dsp:cNvPr id="0" name=""/>
        <dsp:cNvSpPr/>
      </dsp:nvSpPr>
      <dsp:spPr>
        <a:xfrm>
          <a:off x="2842008" y="752843"/>
          <a:ext cx="1753948" cy="144664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600" kern="1200" dirty="0"/>
            <a:t>21/05-&gt;Configuración en TFS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600" kern="1200" dirty="0"/>
            <a:t>25/05-&gt;Uso de nuevo procedimiento</a:t>
          </a:r>
        </a:p>
      </dsp:txBody>
      <dsp:txXfrm>
        <a:off x="2875299" y="1096129"/>
        <a:ext cx="1687366" cy="1070064"/>
      </dsp:txXfrm>
    </dsp:sp>
    <dsp:sp modelId="{E62B8913-1DE6-45F8-AABA-3209CC3433BE}">
      <dsp:nvSpPr>
        <dsp:cNvPr id="0" name=""/>
        <dsp:cNvSpPr/>
      </dsp:nvSpPr>
      <dsp:spPr>
        <a:xfrm>
          <a:off x="3785507" y="-183301"/>
          <a:ext cx="2304609" cy="2304609"/>
        </a:xfrm>
        <a:prstGeom prst="circularArrow">
          <a:avLst>
            <a:gd name="adj1" fmla="val 3478"/>
            <a:gd name="adj2" fmla="val 431259"/>
            <a:gd name="adj3" fmla="val 19393231"/>
            <a:gd name="adj4" fmla="val 12575511"/>
            <a:gd name="adj5" fmla="val 405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AE33BC-3179-4DCB-AE7E-7512825ED4F5}">
      <dsp:nvSpPr>
        <dsp:cNvPr id="0" name=""/>
        <dsp:cNvSpPr/>
      </dsp:nvSpPr>
      <dsp:spPr>
        <a:xfrm>
          <a:off x="3231774" y="442849"/>
          <a:ext cx="1559065" cy="619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050" kern="1200" dirty="0"/>
            <a:t>Configuración TFS</a:t>
          </a:r>
          <a:endParaRPr lang="es-PE" sz="1050" kern="1200" dirty="0"/>
        </a:p>
      </dsp:txBody>
      <dsp:txXfrm>
        <a:off x="3249933" y="461008"/>
        <a:ext cx="1522747" cy="583670"/>
      </dsp:txXfrm>
    </dsp:sp>
    <dsp:sp modelId="{E503F0A3-0019-4474-BCAE-D4A41C02B279}">
      <dsp:nvSpPr>
        <dsp:cNvPr id="0" name=""/>
        <dsp:cNvSpPr/>
      </dsp:nvSpPr>
      <dsp:spPr>
        <a:xfrm>
          <a:off x="5172482" y="752843"/>
          <a:ext cx="1753948" cy="144664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600" b="0" i="0" u="none" kern="1200" dirty="0"/>
            <a:t>28/05-&gt;Inclusión de indicadores </a:t>
          </a:r>
          <a:br>
            <a:rPr lang="es-PE" sz="600" b="0" i="0" u="none" kern="1200" dirty="0"/>
          </a:br>
          <a:r>
            <a:rPr lang="es-PE" sz="600" b="0" i="0" u="none" kern="1200" dirty="0"/>
            <a:t>en comité semanal/mensual</a:t>
          </a:r>
          <a:endParaRPr lang="es-PE" sz="600" kern="1200" dirty="0"/>
        </a:p>
      </dsp:txBody>
      <dsp:txXfrm>
        <a:off x="5205773" y="786134"/>
        <a:ext cx="1687366" cy="1070064"/>
      </dsp:txXfrm>
    </dsp:sp>
    <dsp:sp modelId="{85D2CAD9-22C8-4055-BAE7-744C2E0F7FC2}">
      <dsp:nvSpPr>
        <dsp:cNvPr id="0" name=""/>
        <dsp:cNvSpPr/>
      </dsp:nvSpPr>
      <dsp:spPr>
        <a:xfrm>
          <a:off x="5562248" y="1889489"/>
          <a:ext cx="1559065" cy="619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050" kern="1200" dirty="0"/>
            <a:t>Estadísticas y Reportes</a:t>
          </a:r>
          <a:endParaRPr lang="es-PE" sz="1050" kern="1200" dirty="0"/>
        </a:p>
      </dsp:txBody>
      <dsp:txXfrm>
        <a:off x="5580407" y="1907648"/>
        <a:ext cx="1522747" cy="583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A1BDA-C93F-4775-868B-4CE5F53DCA2B}" type="datetimeFigureOut">
              <a:rPr lang="es-PE" smtClean="0"/>
              <a:t>8/05/2018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185EF-FED2-4B36-A65A-AD0F2A6B3EE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2115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100" dirty="0"/>
              <a:t>Definición</a:t>
            </a:r>
            <a:r>
              <a:rPr lang="es-PE" sz="1100" baseline="0" dirty="0"/>
              <a:t> de Requerimientos, debe ser expresado por el usuario/cliente y aprobado/firmado para iniciar el plan maestro</a:t>
            </a:r>
          </a:p>
          <a:p>
            <a:r>
              <a:rPr lang="es-PE" sz="1100" baseline="0" dirty="0"/>
              <a:t>Ficha de Proyecto de la Solución: es un </a:t>
            </a:r>
            <a:r>
              <a:rPr lang="es-PE" sz="1100" baseline="0" dirty="0" err="1"/>
              <a:t>project</a:t>
            </a:r>
            <a:r>
              <a:rPr lang="es-PE" sz="1100" baseline="0" dirty="0"/>
              <a:t> </a:t>
            </a:r>
            <a:r>
              <a:rPr lang="es-PE" sz="1100" baseline="0" dirty="0" err="1"/>
              <a:t>charter</a:t>
            </a:r>
            <a:r>
              <a:rPr lang="es-PE" sz="1100" baseline="0" dirty="0"/>
              <a:t> informativo del proyecto.</a:t>
            </a:r>
          </a:p>
          <a:p>
            <a:r>
              <a:rPr lang="es-PE" sz="1100" baseline="0" dirty="0"/>
              <a:t>Propuesta Inicial del proyecto, es una estimación ROM (</a:t>
            </a:r>
            <a:r>
              <a:rPr lang="es-PE" sz="1100" dirty="0"/>
              <a:t>Rough </a:t>
            </a:r>
            <a:r>
              <a:rPr lang="es-PE" sz="1100" dirty="0" err="1"/>
              <a:t>Order</a:t>
            </a:r>
            <a:r>
              <a:rPr lang="es-PE" sz="1100" dirty="0"/>
              <a:t> of </a:t>
            </a:r>
            <a:r>
              <a:rPr lang="es-PE" sz="1100" dirty="0" err="1"/>
              <a:t>Magnitude</a:t>
            </a:r>
            <a:r>
              <a:rPr lang="es-PE" sz="1100" dirty="0"/>
              <a:t>)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ABEE-A9F3-44C8-98FC-663CA334B19E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9082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100" dirty="0"/>
              <a:t>Definición</a:t>
            </a:r>
            <a:r>
              <a:rPr lang="es-PE" sz="1100" baseline="0" dirty="0"/>
              <a:t> de Requerimientos, debe ser expresado por el usuario/cliente y aprobado/firmado para iniciar el plan maestro</a:t>
            </a:r>
          </a:p>
          <a:p>
            <a:r>
              <a:rPr lang="es-PE" sz="1100" baseline="0" dirty="0"/>
              <a:t>Ficha de Proyecto de la Solución: es un </a:t>
            </a:r>
            <a:r>
              <a:rPr lang="es-PE" sz="1100" baseline="0" dirty="0" err="1"/>
              <a:t>project</a:t>
            </a:r>
            <a:r>
              <a:rPr lang="es-PE" sz="1100" baseline="0" dirty="0"/>
              <a:t> </a:t>
            </a:r>
            <a:r>
              <a:rPr lang="es-PE" sz="1100" baseline="0" dirty="0" err="1"/>
              <a:t>charter</a:t>
            </a:r>
            <a:r>
              <a:rPr lang="es-PE" sz="1100" baseline="0" dirty="0"/>
              <a:t> informativo del proyecto.</a:t>
            </a:r>
          </a:p>
          <a:p>
            <a:r>
              <a:rPr lang="es-PE" sz="1100" baseline="0" dirty="0"/>
              <a:t>Propuesta Inicial del proyecto, es una estimación ROM (</a:t>
            </a:r>
            <a:r>
              <a:rPr lang="es-PE" sz="1100" dirty="0"/>
              <a:t>Rough </a:t>
            </a:r>
            <a:r>
              <a:rPr lang="es-PE" sz="1100" dirty="0" err="1"/>
              <a:t>Order</a:t>
            </a:r>
            <a:r>
              <a:rPr lang="es-PE" sz="1100" dirty="0"/>
              <a:t> of </a:t>
            </a:r>
            <a:r>
              <a:rPr lang="es-PE" sz="1100" dirty="0" err="1"/>
              <a:t>Magnitude</a:t>
            </a:r>
            <a:r>
              <a:rPr lang="es-PE" sz="1100" dirty="0"/>
              <a:t>)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ABEE-A9F3-44C8-98FC-663CA334B19E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4475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100" dirty="0"/>
              <a:t>Definición</a:t>
            </a:r>
            <a:r>
              <a:rPr lang="es-PE" sz="1100" baseline="0" dirty="0"/>
              <a:t> de Requerimientos, debe ser expresado por el usuario/cliente y aprobado/firmado para iniciar el plan maestro</a:t>
            </a:r>
          </a:p>
          <a:p>
            <a:r>
              <a:rPr lang="es-PE" sz="1100" baseline="0" dirty="0"/>
              <a:t>Ficha de Proyecto de la Solución: es un </a:t>
            </a:r>
            <a:r>
              <a:rPr lang="es-PE" sz="1100" baseline="0" dirty="0" err="1"/>
              <a:t>project</a:t>
            </a:r>
            <a:r>
              <a:rPr lang="es-PE" sz="1100" baseline="0" dirty="0"/>
              <a:t> </a:t>
            </a:r>
            <a:r>
              <a:rPr lang="es-PE" sz="1100" baseline="0" dirty="0" err="1"/>
              <a:t>charter</a:t>
            </a:r>
            <a:r>
              <a:rPr lang="es-PE" sz="1100" baseline="0" dirty="0"/>
              <a:t> informativo del proyecto.</a:t>
            </a:r>
          </a:p>
          <a:p>
            <a:r>
              <a:rPr lang="es-PE" sz="1100" baseline="0" dirty="0"/>
              <a:t>Propuesta Inicial del proyecto, es una estimación ROM (</a:t>
            </a:r>
            <a:r>
              <a:rPr lang="es-PE" sz="1100" dirty="0"/>
              <a:t>Rough </a:t>
            </a:r>
            <a:r>
              <a:rPr lang="es-PE" sz="1100" dirty="0" err="1"/>
              <a:t>Order</a:t>
            </a:r>
            <a:r>
              <a:rPr lang="es-PE" sz="1100" dirty="0"/>
              <a:t> of </a:t>
            </a:r>
            <a:r>
              <a:rPr lang="es-PE" sz="1100" dirty="0" err="1"/>
              <a:t>Magnitude</a:t>
            </a:r>
            <a:r>
              <a:rPr lang="es-PE" sz="1100" dirty="0"/>
              <a:t>)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ABEE-A9F3-44C8-98FC-663CA334B19E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081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3C3D-5374-467E-B38D-936CFC8448C7}" type="datetimeFigureOut">
              <a:rPr lang="es-PE" smtClean="0"/>
              <a:t>8/05/2018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5571-D580-4E8D-83DF-CC56C17FC05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227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3C3D-5374-467E-B38D-936CFC8448C7}" type="datetimeFigureOut">
              <a:rPr lang="es-PE" smtClean="0"/>
              <a:t>8/05/2018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5571-D580-4E8D-83DF-CC56C17FC05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978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3C3D-5374-467E-B38D-936CFC8448C7}" type="datetimeFigureOut">
              <a:rPr lang="es-PE" smtClean="0"/>
              <a:t>8/05/2018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5571-D580-4E8D-83DF-CC56C17FC05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7938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500000">
            <a:off x="501632" y="1410140"/>
            <a:ext cx="4233132" cy="433214"/>
          </a:xfrm>
        </p:spPr>
        <p:txBody>
          <a:bodyPr/>
          <a:lstStyle>
            <a:lvl1pPr marL="0" indent="0" algn="l">
              <a:buNone/>
              <a:defRPr lang="en-US" sz="2000" b="1" kern="1200" dirty="0" smtClean="0">
                <a:solidFill>
                  <a:srgbClr val="FFFF00"/>
                </a:solidFill>
                <a:latin typeface="+mn-lt"/>
                <a:ea typeface="+mj-ea"/>
                <a:cs typeface="+mj-cs"/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s-PE" dirty="0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 rot="19506931">
            <a:off x="531300" y="1256583"/>
            <a:ext cx="3555273" cy="1097958"/>
          </a:xfrm>
          <a:prstGeom prst="rect">
            <a:avLst/>
          </a:prstGeom>
        </p:spPr>
        <p:txBody>
          <a:bodyPr vert="horz" lIns="91430" tIns="45715" rIns="91430" bIns="45715" rtlCol="0" anchor="ctr">
            <a:noAutofit/>
          </a:bodyPr>
          <a:lstStyle>
            <a:lvl1pPr algn="ctr" defTabSz="91429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E" sz="2000" b="1" dirty="0">
                <a:solidFill>
                  <a:srgbClr val="FFFF00"/>
                </a:solidFill>
                <a:latin typeface="+mn-lt"/>
              </a:rPr>
              <a:t>Plan de Trabajo</a:t>
            </a:r>
            <a:br>
              <a:rPr lang="es-PE" sz="2000" b="1" dirty="0">
                <a:solidFill>
                  <a:srgbClr val="FFFF00"/>
                </a:solidFill>
                <a:latin typeface="+mn-lt"/>
              </a:rPr>
            </a:br>
            <a:br>
              <a:rPr lang="es-PE" sz="2000" b="1" dirty="0">
                <a:solidFill>
                  <a:srgbClr val="FFFF00"/>
                </a:solidFill>
                <a:latin typeface="+mn-lt"/>
              </a:rPr>
            </a:br>
            <a:r>
              <a:rPr lang="es-PE" sz="2000" b="1" dirty="0">
                <a:solidFill>
                  <a:srgbClr val="FFFF00"/>
                </a:solidFill>
                <a:latin typeface="+mn-lt"/>
              </a:rPr>
              <a:t>SWF - SODIMAC</a:t>
            </a:r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6705600" y="4919664"/>
            <a:ext cx="2133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defPPr>
              <a:defRPr lang="es-PE"/>
            </a:defPPr>
            <a:lvl1pPr marL="0" algn="r" defTabSz="91429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4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14476-C94F-4AB0-BDF1-81BCCEFBF1E6}" type="slidenum">
              <a:rPr lang="es-PE" smtClean="0"/>
              <a:pPr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6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7344816" cy="349547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375106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3C3D-5374-467E-B38D-936CFC8448C7}" type="datetimeFigureOut">
              <a:rPr lang="es-PE" smtClean="0"/>
              <a:t>8/05/2018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5571-D580-4E8D-83DF-CC56C17FC05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917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3C3D-5374-467E-B38D-936CFC8448C7}" type="datetimeFigureOut">
              <a:rPr lang="es-PE" smtClean="0"/>
              <a:t>8/05/2018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5571-D580-4E8D-83DF-CC56C17FC05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247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3C3D-5374-467E-B38D-936CFC8448C7}" type="datetimeFigureOut">
              <a:rPr lang="es-PE" smtClean="0"/>
              <a:t>8/05/2018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5571-D580-4E8D-83DF-CC56C17FC05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758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3C3D-5374-467E-B38D-936CFC8448C7}" type="datetimeFigureOut">
              <a:rPr lang="es-PE" smtClean="0"/>
              <a:t>8/05/2018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5571-D580-4E8D-83DF-CC56C17FC05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900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3C3D-5374-467E-B38D-936CFC8448C7}" type="datetimeFigureOut">
              <a:rPr lang="es-PE" smtClean="0"/>
              <a:t>8/05/2018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5571-D580-4E8D-83DF-CC56C17FC05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825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3C3D-5374-467E-B38D-936CFC8448C7}" type="datetimeFigureOut">
              <a:rPr lang="es-PE" smtClean="0"/>
              <a:t>8/05/2018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5571-D580-4E8D-83DF-CC56C17FC05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111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3C3D-5374-467E-B38D-936CFC8448C7}" type="datetimeFigureOut">
              <a:rPr lang="es-PE" smtClean="0"/>
              <a:t>8/05/2018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5571-D580-4E8D-83DF-CC56C17FC05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462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3C3D-5374-467E-B38D-936CFC8448C7}" type="datetimeFigureOut">
              <a:rPr lang="es-PE" smtClean="0"/>
              <a:t>8/05/2018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5571-D580-4E8D-83DF-CC56C17FC05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34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93C3D-5374-467E-B38D-936CFC8448C7}" type="datetimeFigureOut">
              <a:rPr lang="es-PE" smtClean="0"/>
              <a:t>8/05/2018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5571-D580-4E8D-83DF-CC56C17FC05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850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hyperlink" Target="https://commons.wikimedia.org/wiki/File:Under_construction_icon-yellow.svg" TargetMode="Externa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hyperlink" Target="https://en.wikipedia.org/wiki/File:Yes_Check_Circle.sv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 rot="19506931">
            <a:off x="425978" y="1242159"/>
            <a:ext cx="4681743" cy="501259"/>
          </a:xfrm>
        </p:spPr>
        <p:txBody>
          <a:bodyPr>
            <a:noAutofit/>
          </a:bodyPr>
          <a:lstStyle/>
          <a:p>
            <a:pPr algn="l"/>
            <a:r>
              <a:rPr lang="es-ES" sz="1800" b="1" dirty="0">
                <a:solidFill>
                  <a:srgbClr val="FFFF00"/>
                </a:solidFill>
                <a:latin typeface="+mn-lt"/>
              </a:rPr>
              <a:t>Mejoras operativas SWF - SODIMAC</a:t>
            </a:r>
            <a:endParaRPr lang="es-PE" sz="1800" b="1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5071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8465" cy="5143500"/>
          </a:xfr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19" y="1864218"/>
            <a:ext cx="2061008" cy="807692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2704564" y="3863662"/>
            <a:ext cx="3467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Av. Las Begonias 2616, Lince Lima-Perú</a:t>
            </a:r>
          </a:p>
          <a:p>
            <a:pPr algn="ctr"/>
            <a:endParaRPr lang="pt-BR" sz="1200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ctr"/>
            <a:r>
              <a:rPr lang="es-PE" sz="12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Teléfonos: (511) 412 0570</a:t>
            </a:r>
          </a:p>
          <a:p>
            <a:pPr algn="ctr"/>
            <a:endParaRPr lang="es-PE" sz="1200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ctr"/>
            <a:r>
              <a:rPr lang="es-PE" sz="12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servicios@mdp.com.pe | www.mdp.com.pe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6714699" y="503263"/>
            <a:ext cx="19159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000" dirty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GRACIAS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1BE71C-C48D-4278-98CB-564EDEDE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DDAE-40CD-439C-A3BB-FF071A1073B7}" type="datetime1">
              <a:rPr lang="en-US" smtClean="0"/>
              <a:t>5/8/2018</a:t>
            </a:fld>
            <a:endParaRPr lang="es-P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83BD-E21C-4C75-A710-A2189097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Periodo 09 al 13 de Abril 2018</a:t>
            </a:r>
            <a:endParaRPr lang="es-P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C1C80-7C6D-4C5D-B119-D8E4AFB0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07CA-EFAD-4720-A30B-D428D55454C4}" type="slidenum">
              <a:rPr lang="es-PE" smtClean="0"/>
              <a:pPr/>
              <a:t>10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1118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Operación de la Fábrica de Software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91856C-BE23-4134-AF93-6D489BC43B50}" type="slidenum">
              <a:rPr lang="es-ES" smtClean="0"/>
              <a:pPr>
                <a:defRPr/>
              </a:pPr>
              <a:t>2</a:t>
            </a:fld>
            <a:endParaRPr lang="es-ES" dirty="0"/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6054747E-2446-4641-890E-7442307562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965840"/>
              </p:ext>
            </p:extLst>
          </p:nvPr>
        </p:nvGraphicFramePr>
        <p:xfrm>
          <a:off x="467544" y="987573"/>
          <a:ext cx="7416824" cy="3779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id="{2DCA642F-C9C6-4451-853B-73F5F7B769C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059770" y="961537"/>
            <a:ext cx="744066" cy="74406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7B5BF79-9306-4887-B556-88832AC996A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059770" y="2004922"/>
            <a:ext cx="744066" cy="7440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51FE4A-C1B9-4D90-ABDB-34671968F34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047964" y="3050653"/>
            <a:ext cx="808221" cy="6732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E415A75-42A9-4C8D-A17D-FDB5CFCB2D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080041" y="4059932"/>
            <a:ext cx="744066" cy="74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0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dirty="0"/>
              <a:t>Construcción de la Solución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91856C-BE23-4134-AF93-6D489BC43B50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2100383322"/>
              </p:ext>
            </p:extLst>
          </p:nvPr>
        </p:nvGraphicFramePr>
        <p:xfrm>
          <a:off x="467544" y="1259145"/>
          <a:ext cx="7920880" cy="2334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C48B3C7-D505-4658-9C8C-8AF649F28B45}"/>
              </a:ext>
            </a:extLst>
          </p:cNvPr>
          <p:cNvSpPr/>
          <p:nvPr/>
        </p:nvSpPr>
        <p:spPr>
          <a:xfrm>
            <a:off x="467544" y="805950"/>
            <a:ext cx="7920880" cy="3495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SOD-XXXX_[Nombre_Ticket]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7335227D-CDE6-470D-ABA7-183A491CEEA6}"/>
              </a:ext>
            </a:extLst>
          </p:cNvPr>
          <p:cNvSpPr/>
          <p:nvPr/>
        </p:nvSpPr>
        <p:spPr>
          <a:xfrm>
            <a:off x="467544" y="3454448"/>
            <a:ext cx="936104" cy="576065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Acta </a:t>
            </a:r>
            <a:r>
              <a:rPr lang="es-PE" sz="800" b="1" dirty="0"/>
              <a:t>Reunión</a:t>
            </a:r>
          </a:p>
          <a:p>
            <a:pPr algn="ctr"/>
            <a:endParaRPr lang="es-PE" sz="800" b="1" dirty="0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A8353DA3-CB95-43AB-9B1E-06C0DCEED7F5}"/>
              </a:ext>
            </a:extLst>
          </p:cNvPr>
          <p:cNvSpPr/>
          <p:nvPr/>
        </p:nvSpPr>
        <p:spPr>
          <a:xfrm>
            <a:off x="726220" y="3697749"/>
            <a:ext cx="936104" cy="576065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800" b="1" dirty="0"/>
              <a:t>Estimación</a:t>
            </a:r>
          </a:p>
          <a:p>
            <a:pPr algn="ctr"/>
            <a:endParaRPr lang="es-PE" sz="800" b="1" dirty="0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E5716EBB-3BDF-467D-B6E8-9AF883D3D8F1}"/>
              </a:ext>
            </a:extLst>
          </p:cNvPr>
          <p:cNvSpPr/>
          <p:nvPr/>
        </p:nvSpPr>
        <p:spPr>
          <a:xfrm>
            <a:off x="998836" y="3917231"/>
            <a:ext cx="936104" cy="576065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800" b="1" dirty="0"/>
              <a:t>Alcance</a:t>
            </a:r>
          </a:p>
          <a:p>
            <a:pPr algn="ctr"/>
            <a:endParaRPr lang="es-PE" sz="800" b="1" dirty="0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F8DB265C-A4D7-441B-8FC0-28FE2BCB2615}"/>
              </a:ext>
            </a:extLst>
          </p:cNvPr>
          <p:cNvSpPr/>
          <p:nvPr/>
        </p:nvSpPr>
        <p:spPr>
          <a:xfrm>
            <a:off x="1279676" y="4155925"/>
            <a:ext cx="936104" cy="576065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800" b="1" dirty="0"/>
              <a:t>Diseño</a:t>
            </a:r>
          </a:p>
          <a:p>
            <a:pPr algn="ctr"/>
            <a:endParaRPr lang="es-PE" sz="800" b="1" dirty="0"/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5B7E8417-1A95-41B5-ADC7-D3DC96878A6A}"/>
              </a:ext>
            </a:extLst>
          </p:cNvPr>
          <p:cNvSpPr/>
          <p:nvPr/>
        </p:nvSpPr>
        <p:spPr>
          <a:xfrm>
            <a:off x="3552932" y="3454448"/>
            <a:ext cx="936104" cy="576065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800" b="1" dirty="0"/>
              <a:t>Casos de Pruebas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967A6DBD-5292-4CE6-B1C0-A076E4651847}"/>
              </a:ext>
            </a:extLst>
          </p:cNvPr>
          <p:cNvSpPr/>
          <p:nvPr/>
        </p:nvSpPr>
        <p:spPr>
          <a:xfrm>
            <a:off x="3956052" y="3766848"/>
            <a:ext cx="936104" cy="576065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800" b="1" dirty="0"/>
              <a:t>Evidencias</a:t>
            </a:r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F05A2831-465C-418F-9E0B-AEF1F1DE5FA8}"/>
              </a:ext>
            </a:extLst>
          </p:cNvPr>
          <p:cNvSpPr/>
          <p:nvPr/>
        </p:nvSpPr>
        <p:spPr>
          <a:xfrm>
            <a:off x="6984268" y="3454448"/>
            <a:ext cx="936104" cy="576065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800" b="1" dirty="0"/>
              <a:t>Formato de Despliegue</a:t>
            </a:r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E87B37E1-7281-4989-8E0B-B1F674B5797C}"/>
              </a:ext>
            </a:extLst>
          </p:cNvPr>
          <p:cNvSpPr/>
          <p:nvPr/>
        </p:nvSpPr>
        <p:spPr>
          <a:xfrm>
            <a:off x="4424104" y="4054880"/>
            <a:ext cx="936104" cy="576065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800" b="1" dirty="0"/>
              <a:t>Documentación técnica</a:t>
            </a:r>
          </a:p>
        </p:txBody>
      </p:sp>
    </p:spTree>
    <p:extLst>
      <p:ext uri="{BB962C8B-B14F-4D97-AF65-F5344CB8AC3E}">
        <p14:creationId xmlns:p14="http://schemas.microsoft.com/office/powerpoint/2010/main" val="424324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dirty="0"/>
              <a:t>Entrega de la Solución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91856C-BE23-4134-AF93-6D489BC43B50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A7F379A-1223-45EF-BF62-791635936A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4898112"/>
              </p:ext>
            </p:extLst>
          </p:nvPr>
        </p:nvGraphicFramePr>
        <p:xfrm>
          <a:off x="1259632" y="614858"/>
          <a:ext cx="6624736" cy="4413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97DF35F3-48D1-4066-8772-81BDC012BB00}"/>
              </a:ext>
            </a:extLst>
          </p:cNvPr>
          <p:cNvSpPr/>
          <p:nvPr/>
        </p:nvSpPr>
        <p:spPr>
          <a:xfrm>
            <a:off x="6876256" y="2283718"/>
            <a:ext cx="1584176" cy="792088"/>
          </a:xfrm>
          <a:prstGeom prst="wedgeRectCallout">
            <a:avLst>
              <a:gd name="adj1" fmla="val -68934"/>
              <a:gd name="adj2" fmla="val -3329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200" dirty="0"/>
              <a:t>Integración continua</a:t>
            </a:r>
          </a:p>
          <a:p>
            <a:pPr algn="ctr"/>
            <a:r>
              <a:rPr lang="es-419" sz="1200" dirty="0"/>
              <a:t>(automática)</a:t>
            </a:r>
            <a:endParaRPr lang="es-PE" sz="1200" dirty="0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C99149DA-74E7-4D30-B8B7-66D7051401A1}"/>
              </a:ext>
            </a:extLst>
          </p:cNvPr>
          <p:cNvSpPr/>
          <p:nvPr/>
        </p:nvSpPr>
        <p:spPr>
          <a:xfrm>
            <a:off x="827584" y="2283718"/>
            <a:ext cx="1368152" cy="792088"/>
          </a:xfrm>
          <a:prstGeom prst="wedgeRectCallout">
            <a:avLst>
              <a:gd name="adj1" fmla="val 71716"/>
              <a:gd name="adj2" fmla="val 416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200" dirty="0"/>
              <a:t>Entrega continua (manual)</a:t>
            </a:r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276079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EDC5-E7D2-4415-81BE-61004D6C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2500" dirty="0"/>
              <a:t>Entrega de la Solución (…)</a:t>
            </a:r>
            <a:endParaRPr lang="es-PE" sz="25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A5FC7A-8F21-40AB-B247-DB2251A69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555526"/>
            <a:ext cx="7677399" cy="488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0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DB80-EE82-4911-A6BF-736132E6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Planificación de Calidad de SW/BD/DTSX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0495C0-8DBE-4B65-B12A-71E5AE92AF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184950"/>
              </p:ext>
            </p:extLst>
          </p:nvPr>
        </p:nvGraphicFramePr>
        <p:xfrm>
          <a:off x="179512" y="627534"/>
          <a:ext cx="8784976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438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DB80-EE82-4911-A6BF-736132E6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Planificación de Integración Continua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0495C0-8DBE-4B65-B12A-71E5AE92AF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218064"/>
              </p:ext>
            </p:extLst>
          </p:nvPr>
        </p:nvGraphicFramePr>
        <p:xfrm>
          <a:off x="755576" y="915566"/>
          <a:ext cx="7632848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445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7601-15BB-43FF-BA7F-D31B8CED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Base de Conocimiento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3BC9C-45F6-4D29-8097-FA363209D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43558"/>
            <a:ext cx="6059016" cy="3751065"/>
          </a:xfrm>
        </p:spPr>
        <p:txBody>
          <a:bodyPr>
            <a:normAutofit/>
          </a:bodyPr>
          <a:lstStyle/>
          <a:p>
            <a:r>
              <a:rPr lang="es-419" sz="2000" dirty="0"/>
              <a:t>Uso de repositorio:</a:t>
            </a:r>
          </a:p>
          <a:p>
            <a:pPr lvl="1"/>
            <a:r>
              <a:rPr lang="es-PE" sz="1600" dirty="0"/>
              <a:t>Herramienta: Sharepoint -&gt; Estructura de carpetas</a:t>
            </a:r>
            <a:endParaRPr lang="es-419" sz="2000" dirty="0"/>
          </a:p>
          <a:p>
            <a:pPr lvl="1"/>
            <a:r>
              <a:rPr lang="es-419" sz="1600" dirty="0"/>
              <a:t>Publicación de procedimientos e informes</a:t>
            </a:r>
            <a:endParaRPr lang="es-PE" sz="1600" dirty="0"/>
          </a:p>
          <a:p>
            <a:pPr lvl="1"/>
            <a:r>
              <a:rPr lang="es-419" sz="1600" dirty="0"/>
              <a:t>Publicación de documentación y versiones certificadas</a:t>
            </a:r>
            <a:endParaRPr lang="es-PE" sz="1600" dirty="0"/>
          </a:p>
          <a:p>
            <a:r>
              <a:rPr lang="es-PE" sz="2000" dirty="0"/>
              <a:t>Registro del progreso y del trabajo</a:t>
            </a:r>
          </a:p>
          <a:p>
            <a:pPr lvl="1"/>
            <a:r>
              <a:rPr lang="es-419" sz="1600" dirty="0"/>
              <a:t>H</a:t>
            </a:r>
            <a:r>
              <a:rPr lang="es-PE" sz="1600" dirty="0"/>
              <a:t>erramienta(s): Jira y TFS</a:t>
            </a:r>
          </a:p>
          <a:p>
            <a:r>
              <a:rPr lang="es-PE" sz="2000" dirty="0"/>
              <a:t>Resultados de Gestión operativa</a:t>
            </a:r>
          </a:p>
          <a:p>
            <a:pPr lvl="1"/>
            <a:r>
              <a:rPr lang="es-PE" sz="1600" dirty="0"/>
              <a:t>Definición de métricas de calidad para Proceso/Producto</a:t>
            </a:r>
          </a:p>
          <a:p>
            <a:pPr lvl="1"/>
            <a:r>
              <a:rPr lang="es-PE" sz="1600" dirty="0"/>
              <a:t>Diseño de formatos de checklist de cumplimiento</a:t>
            </a:r>
          </a:p>
          <a:p>
            <a:pPr lvl="1"/>
            <a:r>
              <a:rPr lang="es-PE" sz="1600" dirty="0"/>
              <a:t>Elaboración de estadísticas </a:t>
            </a:r>
          </a:p>
          <a:p>
            <a:pPr lvl="2"/>
            <a:r>
              <a:rPr lang="es-PE" sz="1400" dirty="0"/>
              <a:t>Recopilación de datos para indicadores de gestión</a:t>
            </a:r>
          </a:p>
          <a:p>
            <a:pPr lvl="2"/>
            <a:r>
              <a:rPr lang="es-PE" sz="1400" dirty="0"/>
              <a:t>Inclusión en informes de gestión (mensual)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A4810-8165-44BE-8237-87AAB34BF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572" y="1203598"/>
            <a:ext cx="1933575" cy="2990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D0B7917-CDA7-4724-A5C8-16ABC38BB59D}"/>
              </a:ext>
            </a:extLst>
          </p:cNvPr>
          <p:cNvSpPr/>
          <p:nvPr/>
        </p:nvSpPr>
        <p:spPr>
          <a:xfrm>
            <a:off x="5652120" y="1203598"/>
            <a:ext cx="864096" cy="21602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869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4F3D-0734-4E1E-A004-BC9866E9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Uso de estándares y buenas prácticas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00E8D-1E4E-44D2-8694-DDCE71D66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Estándares en el desarrollo de SW</a:t>
            </a:r>
          </a:p>
          <a:p>
            <a:pPr lvl="1"/>
            <a:r>
              <a:rPr lang="es-419" dirty="0"/>
              <a:t>Nivel 1: Diagnóstico de código fuente usando Visual Studio </a:t>
            </a:r>
            <a:r>
              <a:rPr lang="es-419" dirty="0" err="1"/>
              <a:t>.Net</a:t>
            </a:r>
            <a:endParaRPr lang="es-419" dirty="0"/>
          </a:p>
          <a:p>
            <a:pPr lvl="1"/>
            <a:r>
              <a:rPr lang="es-419" dirty="0"/>
              <a:t>Nivel 2: Diagnostico de código seguro usando </a:t>
            </a:r>
            <a:r>
              <a:rPr lang="es-419" dirty="0" err="1"/>
              <a:t>SonarQube</a:t>
            </a:r>
            <a:r>
              <a:rPr lang="es-419"/>
              <a:t>/ZAP</a:t>
            </a:r>
            <a:endParaRPr lang="es-419" dirty="0"/>
          </a:p>
          <a:p>
            <a:pPr lvl="1"/>
            <a:r>
              <a:rPr lang="es-419" dirty="0"/>
              <a:t>Cumplimiento de checklist de Proceso y Producto</a:t>
            </a:r>
          </a:p>
          <a:p>
            <a:r>
              <a:rPr lang="es-419" dirty="0"/>
              <a:t>Estándares en el desarrollo de BD</a:t>
            </a:r>
          </a:p>
          <a:p>
            <a:pPr lvl="1"/>
            <a:r>
              <a:rPr lang="es-419" dirty="0"/>
              <a:t>Revisión de buenas prácticas en los objetos programados</a:t>
            </a:r>
          </a:p>
          <a:p>
            <a:pPr lvl="1"/>
            <a:r>
              <a:rPr lang="es-419" dirty="0"/>
              <a:t>Revisión de buenas prácticas en DTSX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05029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3703</TotalTime>
  <Words>776</Words>
  <Application>Microsoft Office PowerPoint</Application>
  <PresentationFormat>On-screen Show (16:9)</PresentationFormat>
  <Paragraphs>141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Aharoni</vt:lpstr>
      <vt:lpstr>Arial</vt:lpstr>
      <vt:lpstr>Calibri</vt:lpstr>
      <vt:lpstr>Open Sans</vt:lpstr>
      <vt:lpstr>Tema de Office</vt:lpstr>
      <vt:lpstr>Mejoras operativas SWF - SODIMAC</vt:lpstr>
      <vt:lpstr>Operación de la Fábrica de Software</vt:lpstr>
      <vt:lpstr>Construcción de la Solución</vt:lpstr>
      <vt:lpstr>Entrega de la Solución</vt:lpstr>
      <vt:lpstr>Entrega de la Solución (…)</vt:lpstr>
      <vt:lpstr>Planificación de Calidad de SW/BD/DTSX</vt:lpstr>
      <vt:lpstr>Planificación de Integración Continua</vt:lpstr>
      <vt:lpstr>Base de Conocimiento</vt:lpstr>
      <vt:lpstr>Uso de estándares y buenas prácticas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Alejandro Borjas Giraldo</cp:lastModifiedBy>
  <cp:revision>111</cp:revision>
  <dcterms:created xsi:type="dcterms:W3CDTF">2017-02-13T11:37:57Z</dcterms:created>
  <dcterms:modified xsi:type="dcterms:W3CDTF">2018-05-08T18:26:58Z</dcterms:modified>
</cp:coreProperties>
</file>