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3" r:id="rId5"/>
    <p:sldId id="256" r:id="rId6"/>
    <p:sldId id="257" r:id="rId7"/>
    <p:sldId id="258" r:id="rId8"/>
    <p:sldId id="262" r:id="rId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1FA7E-7B89-4144-ABB5-35C1A6F792F5}" type="doc">
      <dgm:prSet loTypeId="urn:microsoft.com/office/officeart/2005/8/layout/b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C78D93-4730-4F2F-BEBA-72A303F2B10B}">
      <dgm:prSet phldrT="[Text]"/>
      <dgm:spPr/>
      <dgm:t>
        <a:bodyPr/>
        <a:lstStyle/>
        <a:p>
          <a:r>
            <a:rPr lang="en-US" dirty="0"/>
            <a:t>Party</a:t>
          </a:r>
        </a:p>
      </dgm:t>
    </dgm:pt>
    <dgm:pt modelId="{354C7CCA-2FF4-49EA-86E6-DFD655FE10EA}" type="parTrans" cxnId="{56280C8F-9181-4C54-ADE9-A59A2982B8F5}">
      <dgm:prSet/>
      <dgm:spPr/>
      <dgm:t>
        <a:bodyPr/>
        <a:lstStyle/>
        <a:p>
          <a:endParaRPr lang="en-US"/>
        </a:p>
      </dgm:t>
    </dgm:pt>
    <dgm:pt modelId="{D9C49402-307B-4326-8415-428A8DD7E47A}" type="sibTrans" cxnId="{56280C8F-9181-4C54-ADE9-A59A2982B8F5}">
      <dgm:prSet/>
      <dgm:spPr/>
      <dgm:t>
        <a:bodyPr/>
        <a:lstStyle/>
        <a:p>
          <a:endParaRPr lang="en-US"/>
        </a:p>
      </dgm:t>
    </dgm:pt>
    <dgm:pt modelId="{55743E7C-0A28-42C3-9E42-50B3C79D55BC}">
      <dgm:prSet phldrT="[Text]"/>
      <dgm:spPr/>
      <dgm:t>
        <a:bodyPr/>
        <a:lstStyle/>
        <a:p>
          <a:r>
            <a:rPr lang="en-US" dirty="0"/>
            <a:t>Register/Search Person/Company/Signatory</a:t>
          </a:r>
        </a:p>
      </dgm:t>
    </dgm:pt>
    <dgm:pt modelId="{11AECCAC-EAE6-4812-BE0D-5D085D719119}" type="parTrans" cxnId="{1FFC7C2D-AF07-46BD-8F55-357DCFBAF92F}">
      <dgm:prSet/>
      <dgm:spPr/>
      <dgm:t>
        <a:bodyPr/>
        <a:lstStyle/>
        <a:p>
          <a:endParaRPr lang="en-US"/>
        </a:p>
      </dgm:t>
    </dgm:pt>
    <dgm:pt modelId="{20FD2BE7-3571-48FA-9DF6-2EFD501FACDE}" type="sibTrans" cxnId="{1FFC7C2D-AF07-46BD-8F55-357DCFBAF92F}">
      <dgm:prSet/>
      <dgm:spPr/>
      <dgm:t>
        <a:bodyPr/>
        <a:lstStyle/>
        <a:p>
          <a:endParaRPr lang="en-US"/>
        </a:p>
      </dgm:t>
    </dgm:pt>
    <dgm:pt modelId="{0D67A01E-B0C6-4DA3-A974-9A24AB4CEF89}">
      <dgm:prSet phldrT="[Text]"/>
      <dgm:spPr/>
      <dgm:t>
        <a:bodyPr/>
        <a:lstStyle/>
        <a:p>
          <a:r>
            <a:rPr lang="en-US" dirty="0"/>
            <a:t>Register/Search Insurance/Bank/Institution</a:t>
          </a:r>
        </a:p>
      </dgm:t>
    </dgm:pt>
    <dgm:pt modelId="{541B0AFE-12F1-46BB-9CF2-2154C5F51398}" type="parTrans" cxnId="{B7C3CF68-AAE7-4316-8050-A2C374481BC2}">
      <dgm:prSet/>
      <dgm:spPr/>
      <dgm:t>
        <a:bodyPr/>
        <a:lstStyle/>
        <a:p>
          <a:endParaRPr lang="en-US"/>
        </a:p>
      </dgm:t>
    </dgm:pt>
    <dgm:pt modelId="{6F53532A-8D05-48C7-95DE-C53EE38824B2}" type="sibTrans" cxnId="{B7C3CF68-AAE7-4316-8050-A2C374481BC2}">
      <dgm:prSet/>
      <dgm:spPr/>
      <dgm:t>
        <a:bodyPr/>
        <a:lstStyle/>
        <a:p>
          <a:endParaRPr lang="en-US"/>
        </a:p>
      </dgm:t>
    </dgm:pt>
    <dgm:pt modelId="{59F7E401-C9C6-422B-B1D1-8F8510A4BE6C}">
      <dgm:prSet phldrT="[Text]"/>
      <dgm:spPr/>
      <dgm:t>
        <a:bodyPr/>
        <a:lstStyle/>
        <a:p>
          <a:r>
            <a:rPr lang="en-US" dirty="0"/>
            <a:t>Merge/demerge</a:t>
          </a:r>
        </a:p>
      </dgm:t>
    </dgm:pt>
    <dgm:pt modelId="{B2470889-6BC8-4D23-8C42-17CFA95BD034}" type="parTrans" cxnId="{62768085-E264-43C7-BC4E-E7B1101CBAF6}">
      <dgm:prSet/>
      <dgm:spPr/>
      <dgm:t>
        <a:bodyPr/>
        <a:lstStyle/>
        <a:p>
          <a:endParaRPr lang="en-US"/>
        </a:p>
      </dgm:t>
    </dgm:pt>
    <dgm:pt modelId="{F7AA1E82-9E67-439E-9C54-06BF9AE1D882}" type="sibTrans" cxnId="{62768085-E264-43C7-BC4E-E7B1101CBAF6}">
      <dgm:prSet/>
      <dgm:spPr/>
      <dgm:t>
        <a:bodyPr/>
        <a:lstStyle/>
        <a:p>
          <a:endParaRPr lang="en-US"/>
        </a:p>
      </dgm:t>
    </dgm:pt>
    <dgm:pt modelId="{9DF3904B-66E7-4130-8302-521C2DF83E98}">
      <dgm:prSet phldrT="[Text]"/>
      <dgm:spPr/>
      <dgm:t>
        <a:bodyPr/>
        <a:lstStyle/>
        <a:p>
          <a:r>
            <a:rPr lang="en-US" dirty="0"/>
            <a:t>Vehicle</a:t>
          </a:r>
        </a:p>
      </dgm:t>
    </dgm:pt>
    <dgm:pt modelId="{C3A8AE4D-DE14-4A12-A227-72979DA0592B}" type="parTrans" cxnId="{D1F9BBCB-6D69-48B4-89EB-2E1451D5B544}">
      <dgm:prSet/>
      <dgm:spPr/>
      <dgm:t>
        <a:bodyPr/>
        <a:lstStyle/>
        <a:p>
          <a:endParaRPr lang="en-US"/>
        </a:p>
      </dgm:t>
    </dgm:pt>
    <dgm:pt modelId="{4937AE58-D432-4895-AD46-D3513E90C6D0}" type="sibTrans" cxnId="{D1F9BBCB-6D69-48B4-89EB-2E1451D5B544}">
      <dgm:prSet/>
      <dgm:spPr/>
      <dgm:t>
        <a:bodyPr/>
        <a:lstStyle/>
        <a:p>
          <a:endParaRPr lang="en-US"/>
        </a:p>
      </dgm:t>
    </dgm:pt>
    <dgm:pt modelId="{16CF6B14-B759-4229-9E2B-A03758EA0CE6}">
      <dgm:prSet phldrT="[Text]"/>
      <dgm:spPr/>
      <dgm:t>
        <a:bodyPr/>
        <a:lstStyle/>
        <a:p>
          <a:r>
            <a:rPr lang="en-US" dirty="0"/>
            <a:t>Register</a:t>
          </a:r>
        </a:p>
      </dgm:t>
    </dgm:pt>
    <dgm:pt modelId="{ECF6B6EE-5990-4259-8406-1824997B484C}" type="parTrans" cxnId="{BE62009C-5E96-42DE-ACD9-EAABE3369A92}">
      <dgm:prSet/>
      <dgm:spPr/>
      <dgm:t>
        <a:bodyPr/>
        <a:lstStyle/>
        <a:p>
          <a:endParaRPr lang="en-US"/>
        </a:p>
      </dgm:t>
    </dgm:pt>
    <dgm:pt modelId="{77E341DA-E49E-4BD2-8099-C1E5616AE151}" type="sibTrans" cxnId="{BE62009C-5E96-42DE-ACD9-EAABE3369A92}">
      <dgm:prSet/>
      <dgm:spPr/>
      <dgm:t>
        <a:bodyPr/>
        <a:lstStyle/>
        <a:p>
          <a:endParaRPr lang="en-US"/>
        </a:p>
      </dgm:t>
    </dgm:pt>
    <dgm:pt modelId="{A4DA2972-1591-4506-8720-BD9EECB998DE}">
      <dgm:prSet phldrT="[Text]"/>
      <dgm:spPr/>
      <dgm:t>
        <a:bodyPr/>
        <a:lstStyle/>
        <a:p>
          <a:r>
            <a:rPr lang="en-US" dirty="0"/>
            <a:t>Suspend/terminate/reactivate</a:t>
          </a:r>
        </a:p>
      </dgm:t>
    </dgm:pt>
    <dgm:pt modelId="{8CE269A2-BB89-43D4-9DB1-CA0498FBE230}" type="parTrans" cxnId="{FE3B40EB-246F-4337-8C5D-2A0137EE6B68}">
      <dgm:prSet/>
      <dgm:spPr/>
      <dgm:t>
        <a:bodyPr/>
        <a:lstStyle/>
        <a:p>
          <a:endParaRPr lang="en-US"/>
        </a:p>
      </dgm:t>
    </dgm:pt>
    <dgm:pt modelId="{D1F26D4A-BC34-4E54-8961-56CDF8656D0D}" type="sibTrans" cxnId="{FE3B40EB-246F-4337-8C5D-2A0137EE6B68}">
      <dgm:prSet/>
      <dgm:spPr/>
      <dgm:t>
        <a:bodyPr/>
        <a:lstStyle/>
        <a:p>
          <a:endParaRPr lang="en-US"/>
        </a:p>
      </dgm:t>
    </dgm:pt>
    <dgm:pt modelId="{772F96CA-7D91-464C-888A-37C3AB5BCB1C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9BE37770-D991-49A6-A80D-25798C0B6F77}" type="parTrans" cxnId="{9F76D8F8-421B-454C-B475-D2D35B6B7272}">
      <dgm:prSet/>
      <dgm:spPr/>
      <dgm:t>
        <a:bodyPr/>
        <a:lstStyle/>
        <a:p>
          <a:endParaRPr lang="en-US"/>
        </a:p>
      </dgm:t>
    </dgm:pt>
    <dgm:pt modelId="{F902CB39-1A41-440A-94D3-01E274E6AB22}" type="sibTrans" cxnId="{9F76D8F8-421B-454C-B475-D2D35B6B7272}">
      <dgm:prSet/>
      <dgm:spPr/>
      <dgm:t>
        <a:bodyPr/>
        <a:lstStyle/>
        <a:p>
          <a:endParaRPr lang="en-US"/>
        </a:p>
      </dgm:t>
    </dgm:pt>
    <dgm:pt modelId="{AE0AD9A8-1466-489F-A4AA-884CF0FC5E19}">
      <dgm:prSet phldrT="[Text]"/>
      <dgm:spPr/>
      <dgm:t>
        <a:bodyPr/>
        <a:lstStyle/>
        <a:p>
          <a:r>
            <a:rPr lang="en-US" dirty="0"/>
            <a:t>Reasons </a:t>
          </a:r>
        </a:p>
      </dgm:t>
    </dgm:pt>
    <dgm:pt modelId="{7C35E2DC-825D-4DFC-B2D0-F24AF9C0BE3A}" type="parTrans" cxnId="{91FB1229-2F17-47C7-9652-15A52E08EB7B}">
      <dgm:prSet/>
      <dgm:spPr/>
      <dgm:t>
        <a:bodyPr/>
        <a:lstStyle/>
        <a:p>
          <a:endParaRPr lang="en-US"/>
        </a:p>
      </dgm:t>
    </dgm:pt>
    <dgm:pt modelId="{98CEEB46-D411-411C-A7B7-1C3F030C01C8}" type="sibTrans" cxnId="{91FB1229-2F17-47C7-9652-15A52E08EB7B}">
      <dgm:prSet/>
      <dgm:spPr/>
      <dgm:t>
        <a:bodyPr/>
        <a:lstStyle/>
        <a:p>
          <a:endParaRPr lang="en-US"/>
        </a:p>
      </dgm:t>
    </dgm:pt>
    <dgm:pt modelId="{82E2E6F3-EB9B-48F3-AAC2-F7AFD47C2CC7}">
      <dgm:prSet phldrT="[Text]"/>
      <dgm:spPr/>
      <dgm:t>
        <a:bodyPr/>
        <a:lstStyle/>
        <a:p>
          <a:r>
            <a:rPr lang="en-US" dirty="0"/>
            <a:t>Queries</a:t>
          </a:r>
        </a:p>
      </dgm:t>
    </dgm:pt>
    <dgm:pt modelId="{E3DCE019-846A-498E-8750-02DA9786939F}" type="parTrans" cxnId="{ECCBB9B2-3E0E-425D-830B-B38366D27E1B}">
      <dgm:prSet/>
      <dgm:spPr/>
      <dgm:t>
        <a:bodyPr/>
        <a:lstStyle/>
        <a:p>
          <a:endParaRPr lang="en-US"/>
        </a:p>
      </dgm:t>
    </dgm:pt>
    <dgm:pt modelId="{C5F79966-10E9-4DDE-ACF2-77D8D2A860FE}" type="sibTrans" cxnId="{ECCBB9B2-3E0E-425D-830B-B38366D27E1B}">
      <dgm:prSet/>
      <dgm:spPr/>
      <dgm:t>
        <a:bodyPr/>
        <a:lstStyle/>
        <a:p>
          <a:endParaRPr lang="en-US"/>
        </a:p>
      </dgm:t>
    </dgm:pt>
    <dgm:pt modelId="{B4CB872D-1EC9-44B4-BF8D-4DFF23BD0A60}">
      <dgm:prSet phldrT="[Text]"/>
      <dgm:spPr/>
      <dgm:t>
        <a:bodyPr/>
        <a:lstStyle/>
        <a:p>
          <a:r>
            <a:rPr lang="en-US" dirty="0"/>
            <a:t>Active licenses</a:t>
          </a:r>
        </a:p>
      </dgm:t>
    </dgm:pt>
    <dgm:pt modelId="{E2A45E12-A389-4BF1-912E-196921103146}" type="parTrans" cxnId="{5367AB59-0CB0-4F7C-89C3-6342FFA92A51}">
      <dgm:prSet/>
      <dgm:spPr/>
      <dgm:t>
        <a:bodyPr/>
        <a:lstStyle/>
        <a:p>
          <a:endParaRPr lang="en-US"/>
        </a:p>
      </dgm:t>
    </dgm:pt>
    <dgm:pt modelId="{2C84A8B0-1539-4E87-B65B-CA2DA832AA9D}" type="sibTrans" cxnId="{5367AB59-0CB0-4F7C-89C3-6342FFA92A51}">
      <dgm:prSet/>
      <dgm:spPr/>
      <dgm:t>
        <a:bodyPr/>
        <a:lstStyle/>
        <a:p>
          <a:endParaRPr lang="en-US"/>
        </a:p>
      </dgm:t>
    </dgm:pt>
    <dgm:pt modelId="{1804F93A-F771-4682-BCE6-A4D6B6328220}">
      <dgm:prSet phldrT="[Text]"/>
      <dgm:spPr/>
      <dgm:t>
        <a:bodyPr/>
        <a:lstStyle/>
        <a:p>
          <a:r>
            <a:rPr lang="en-US" dirty="0"/>
            <a:t>Overdue licenses</a:t>
          </a:r>
        </a:p>
      </dgm:t>
    </dgm:pt>
    <dgm:pt modelId="{A3D0640A-66A0-4F14-987B-B7B849ADB716}" type="parTrans" cxnId="{F2692BDC-4020-40AD-8781-7E2589D8BD4D}">
      <dgm:prSet/>
      <dgm:spPr/>
      <dgm:t>
        <a:bodyPr/>
        <a:lstStyle/>
        <a:p>
          <a:endParaRPr lang="en-US"/>
        </a:p>
      </dgm:t>
    </dgm:pt>
    <dgm:pt modelId="{458A713E-D0FD-4F8E-93A9-6B4E7C5BF722}" type="sibTrans" cxnId="{F2692BDC-4020-40AD-8781-7E2589D8BD4D}">
      <dgm:prSet/>
      <dgm:spPr/>
      <dgm:t>
        <a:bodyPr/>
        <a:lstStyle/>
        <a:p>
          <a:endParaRPr lang="en-US"/>
        </a:p>
      </dgm:t>
    </dgm:pt>
    <dgm:pt modelId="{24CB1706-D8B6-49EB-975D-0039E7958528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15B0B309-819D-46DD-8871-1523A76EFBC1}" type="parTrans" cxnId="{CDEFD1A5-C726-4892-AD18-0DCCBEF9E60A}">
      <dgm:prSet/>
      <dgm:spPr/>
      <dgm:t>
        <a:bodyPr/>
        <a:lstStyle/>
        <a:p>
          <a:endParaRPr lang="en-US"/>
        </a:p>
      </dgm:t>
    </dgm:pt>
    <dgm:pt modelId="{878AED7D-C3F4-4954-911F-183F0FC9B9D3}" type="sibTrans" cxnId="{CDEFD1A5-C726-4892-AD18-0DCCBEF9E60A}">
      <dgm:prSet/>
      <dgm:spPr/>
      <dgm:t>
        <a:bodyPr/>
        <a:lstStyle/>
        <a:p>
          <a:endParaRPr lang="en-US"/>
        </a:p>
      </dgm:t>
    </dgm:pt>
    <dgm:pt modelId="{60B04412-5435-4387-8FF9-CCFB79383ABB}">
      <dgm:prSet phldrT="[Text]"/>
      <dgm:spPr/>
      <dgm:t>
        <a:bodyPr/>
        <a:lstStyle/>
        <a:p>
          <a:r>
            <a:rPr lang="en-US" dirty="0"/>
            <a:t>Service list</a:t>
          </a:r>
        </a:p>
      </dgm:t>
    </dgm:pt>
    <dgm:pt modelId="{0F142790-4F4E-4548-94E7-45714881139D}" type="parTrans" cxnId="{68926508-2BEC-47F1-97B1-871666755D05}">
      <dgm:prSet/>
      <dgm:spPr/>
      <dgm:t>
        <a:bodyPr/>
        <a:lstStyle/>
        <a:p>
          <a:endParaRPr lang="en-US"/>
        </a:p>
      </dgm:t>
    </dgm:pt>
    <dgm:pt modelId="{51635C62-6791-4ADB-82AB-DA5B19CB6A51}" type="sibTrans" cxnId="{68926508-2BEC-47F1-97B1-871666755D05}">
      <dgm:prSet/>
      <dgm:spPr/>
      <dgm:t>
        <a:bodyPr/>
        <a:lstStyle/>
        <a:p>
          <a:endParaRPr lang="en-US"/>
        </a:p>
      </dgm:t>
    </dgm:pt>
    <dgm:pt modelId="{B4BF2A24-A1F5-4A51-A091-6BD14F57F955}">
      <dgm:prSet phldrT="[Text]"/>
      <dgm:spPr/>
      <dgm:t>
        <a:bodyPr/>
        <a:lstStyle/>
        <a:p>
          <a:r>
            <a:rPr lang="en-US" dirty="0"/>
            <a:t>Customer services</a:t>
          </a:r>
        </a:p>
      </dgm:t>
    </dgm:pt>
    <dgm:pt modelId="{8C727ADB-AAAE-47E4-AD67-CF63F665543F}" type="parTrans" cxnId="{91051911-2BB2-416C-A967-620387531B8C}">
      <dgm:prSet/>
      <dgm:spPr/>
      <dgm:t>
        <a:bodyPr/>
        <a:lstStyle/>
        <a:p>
          <a:endParaRPr lang="en-US"/>
        </a:p>
      </dgm:t>
    </dgm:pt>
    <dgm:pt modelId="{C398E0B5-E84C-4435-BC66-EBF2E30F683A}" type="sibTrans" cxnId="{91051911-2BB2-416C-A967-620387531B8C}">
      <dgm:prSet/>
      <dgm:spPr/>
      <dgm:t>
        <a:bodyPr/>
        <a:lstStyle/>
        <a:p>
          <a:endParaRPr lang="en-US"/>
        </a:p>
      </dgm:t>
    </dgm:pt>
    <dgm:pt modelId="{85D175C4-1D5F-400C-A6B4-6ADBD81B3DF9}">
      <dgm:prSet phldrT="[Text]"/>
      <dgm:spPr/>
      <dgm:t>
        <a:bodyPr/>
        <a:lstStyle/>
        <a:p>
          <a:r>
            <a:rPr lang="en-US" dirty="0"/>
            <a:t>Administrative services</a:t>
          </a:r>
        </a:p>
      </dgm:t>
    </dgm:pt>
    <dgm:pt modelId="{D40A4781-2384-4CE3-8428-07ABA251D1F5}" type="parTrans" cxnId="{8A933C39-DBC1-49BD-900A-35438E5BA599}">
      <dgm:prSet/>
      <dgm:spPr/>
      <dgm:t>
        <a:bodyPr/>
        <a:lstStyle/>
        <a:p>
          <a:endParaRPr lang="en-US"/>
        </a:p>
      </dgm:t>
    </dgm:pt>
    <dgm:pt modelId="{B704C888-E295-4559-9136-98FEDC367F8F}" type="sibTrans" cxnId="{8A933C39-DBC1-49BD-900A-35438E5BA599}">
      <dgm:prSet/>
      <dgm:spPr/>
      <dgm:t>
        <a:bodyPr/>
        <a:lstStyle/>
        <a:p>
          <a:endParaRPr lang="en-US"/>
        </a:p>
      </dgm:t>
    </dgm:pt>
    <dgm:pt modelId="{1C5B08F0-5ADA-4689-86AA-5F7DA56551BC}">
      <dgm:prSet phldrT="[Text]"/>
      <dgm:spPr/>
      <dgm:t>
        <a:bodyPr/>
        <a:lstStyle/>
        <a:p>
          <a:r>
            <a:rPr lang="en-US" dirty="0"/>
            <a:t>Register</a:t>
          </a:r>
        </a:p>
      </dgm:t>
    </dgm:pt>
    <dgm:pt modelId="{6656261C-0799-454F-8C03-0BAB7B7BA406}" type="parTrans" cxnId="{E3C1BA63-45EB-484A-AD4C-52B18821644A}">
      <dgm:prSet/>
      <dgm:spPr/>
      <dgm:t>
        <a:bodyPr/>
        <a:lstStyle/>
        <a:p>
          <a:endParaRPr lang="en-US"/>
        </a:p>
      </dgm:t>
    </dgm:pt>
    <dgm:pt modelId="{62940570-9B48-4786-A4E8-0D439FA1588C}" type="sibTrans" cxnId="{E3C1BA63-45EB-484A-AD4C-52B18821644A}">
      <dgm:prSet/>
      <dgm:spPr/>
      <dgm:t>
        <a:bodyPr/>
        <a:lstStyle/>
        <a:p>
          <a:endParaRPr lang="en-US"/>
        </a:p>
      </dgm:t>
    </dgm:pt>
    <dgm:pt modelId="{015C6B35-8C21-446E-B611-AC4DCC9FABD2}">
      <dgm:prSet phldrT="[Text]"/>
      <dgm:spPr/>
      <dgm:t>
        <a:bodyPr/>
        <a:lstStyle/>
        <a:p>
          <a:r>
            <a:rPr lang="en-US" dirty="0"/>
            <a:t>Authorizations</a:t>
          </a:r>
        </a:p>
      </dgm:t>
    </dgm:pt>
    <dgm:pt modelId="{745F650D-AF69-49D6-998D-ACC1EFAB9B2D}" type="parTrans" cxnId="{7F1BC74F-3010-43A2-AA4E-252A1F18D6EF}">
      <dgm:prSet/>
      <dgm:spPr/>
      <dgm:t>
        <a:bodyPr/>
        <a:lstStyle/>
        <a:p>
          <a:endParaRPr lang="en-US"/>
        </a:p>
      </dgm:t>
    </dgm:pt>
    <dgm:pt modelId="{F062DF6E-1901-410F-83CA-6F12678BDAEB}" type="sibTrans" cxnId="{7F1BC74F-3010-43A2-AA4E-252A1F18D6EF}">
      <dgm:prSet/>
      <dgm:spPr/>
      <dgm:t>
        <a:bodyPr/>
        <a:lstStyle/>
        <a:p>
          <a:endParaRPr lang="en-US"/>
        </a:p>
      </dgm:t>
    </dgm:pt>
    <dgm:pt modelId="{94E91B9D-4947-44FC-9DB1-D66490DE842E}">
      <dgm:prSet phldrT="[Text]"/>
      <dgm:spPr/>
      <dgm:t>
        <a:bodyPr/>
        <a:lstStyle/>
        <a:p>
          <a:r>
            <a:rPr lang="en-US" dirty="0"/>
            <a:t>Cancellation</a:t>
          </a:r>
        </a:p>
      </dgm:t>
    </dgm:pt>
    <dgm:pt modelId="{E0AE5F9B-5A87-4D3C-8ABF-09CE9486A408}" type="parTrans" cxnId="{94FA5FF1-20C1-499C-8E97-8D7284F0FE8B}">
      <dgm:prSet/>
      <dgm:spPr/>
      <dgm:t>
        <a:bodyPr/>
        <a:lstStyle/>
        <a:p>
          <a:endParaRPr lang="en-US"/>
        </a:p>
      </dgm:t>
    </dgm:pt>
    <dgm:pt modelId="{EE5503E8-F212-42C4-A4D5-9ABC7CBEDCE4}" type="sibTrans" cxnId="{94FA5FF1-20C1-499C-8E97-8D7284F0FE8B}">
      <dgm:prSet/>
      <dgm:spPr/>
      <dgm:t>
        <a:bodyPr/>
        <a:lstStyle/>
        <a:p>
          <a:endParaRPr lang="en-US"/>
        </a:p>
      </dgm:t>
    </dgm:pt>
    <dgm:pt modelId="{5C8A900D-44FF-40C9-9B72-620FA79AB475}">
      <dgm:prSet phldrT="[Text]"/>
      <dgm:spPr/>
      <dgm:t>
        <a:bodyPr/>
        <a:lstStyle/>
        <a:p>
          <a:r>
            <a:rPr lang="en-US" dirty="0"/>
            <a:t>Search/View </a:t>
          </a:r>
        </a:p>
      </dgm:t>
    </dgm:pt>
    <dgm:pt modelId="{341714ED-F61A-45C6-8CC9-0C183E93D334}" type="parTrans" cxnId="{8001D835-38E9-4E5D-BBE1-E31E6A338C35}">
      <dgm:prSet/>
      <dgm:spPr/>
      <dgm:t>
        <a:bodyPr/>
        <a:lstStyle/>
        <a:p>
          <a:endParaRPr lang="en-US"/>
        </a:p>
      </dgm:t>
    </dgm:pt>
    <dgm:pt modelId="{459CE2CF-01C2-404B-9A45-DD52A646C7EF}" type="sibTrans" cxnId="{8001D835-38E9-4E5D-BBE1-E31E6A338C35}">
      <dgm:prSet/>
      <dgm:spPr/>
      <dgm:t>
        <a:bodyPr/>
        <a:lstStyle/>
        <a:p>
          <a:endParaRPr lang="en-US"/>
        </a:p>
      </dgm:t>
    </dgm:pt>
    <dgm:pt modelId="{F02B720C-82B9-45E2-9C2A-A42FDD10F760}">
      <dgm:prSet phldrT="[Text]"/>
      <dgm:spPr/>
      <dgm:t>
        <a:bodyPr/>
        <a:lstStyle/>
        <a:p>
          <a:r>
            <a:rPr lang="en-US" dirty="0"/>
            <a:t>Appointment booking</a:t>
          </a:r>
        </a:p>
      </dgm:t>
    </dgm:pt>
    <dgm:pt modelId="{50A45C5A-2A75-4EB2-B71A-C5C31E8B9F6D}" type="parTrans" cxnId="{1F19B815-CE3F-4D3C-B048-F9FA2659487B}">
      <dgm:prSet/>
      <dgm:spPr/>
      <dgm:t>
        <a:bodyPr/>
        <a:lstStyle/>
        <a:p>
          <a:endParaRPr lang="en-US"/>
        </a:p>
      </dgm:t>
    </dgm:pt>
    <dgm:pt modelId="{65011818-9383-44E4-B02A-D18EB49B7ADB}" type="sibTrans" cxnId="{1F19B815-CE3F-4D3C-B048-F9FA2659487B}">
      <dgm:prSet/>
      <dgm:spPr/>
      <dgm:t>
        <a:bodyPr/>
        <a:lstStyle/>
        <a:p>
          <a:endParaRPr lang="en-US"/>
        </a:p>
      </dgm:t>
    </dgm:pt>
    <dgm:pt modelId="{DA8FC56B-505B-4A7C-B574-CDBB5A4758DB}">
      <dgm:prSet phldrT="[Text]"/>
      <dgm:spPr/>
      <dgm:t>
        <a:bodyPr/>
        <a:lstStyle/>
        <a:p>
          <a:r>
            <a:rPr lang="en-US" dirty="0"/>
            <a:t>Register</a:t>
          </a:r>
        </a:p>
      </dgm:t>
    </dgm:pt>
    <dgm:pt modelId="{046D6605-2AF1-4A94-A9CD-6C3766EB6FC8}" type="parTrans" cxnId="{B651538D-F2C9-4837-910A-5EF6E8B0A2B0}">
      <dgm:prSet/>
      <dgm:spPr/>
      <dgm:t>
        <a:bodyPr/>
        <a:lstStyle/>
        <a:p>
          <a:endParaRPr lang="en-US"/>
        </a:p>
      </dgm:t>
    </dgm:pt>
    <dgm:pt modelId="{8533299D-98E7-40E6-954B-90EA80C76D00}" type="sibTrans" cxnId="{B651538D-F2C9-4837-910A-5EF6E8B0A2B0}">
      <dgm:prSet/>
      <dgm:spPr/>
      <dgm:t>
        <a:bodyPr/>
        <a:lstStyle/>
        <a:p>
          <a:endParaRPr lang="en-US"/>
        </a:p>
      </dgm:t>
    </dgm:pt>
    <dgm:pt modelId="{CCE787BC-61F9-45BF-BE10-74316B25A224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6E7F02F4-1AEA-4743-AC64-DC04002DEB5E}" type="parTrans" cxnId="{A2F05399-0A24-4EE1-B912-520A2482874D}">
      <dgm:prSet/>
      <dgm:spPr/>
      <dgm:t>
        <a:bodyPr/>
        <a:lstStyle/>
        <a:p>
          <a:endParaRPr lang="en-US"/>
        </a:p>
      </dgm:t>
    </dgm:pt>
    <dgm:pt modelId="{CC343164-E5C4-40EB-8D53-80FAC838010E}" type="sibTrans" cxnId="{A2F05399-0A24-4EE1-B912-520A2482874D}">
      <dgm:prSet/>
      <dgm:spPr/>
      <dgm:t>
        <a:bodyPr/>
        <a:lstStyle/>
        <a:p>
          <a:endParaRPr lang="en-US"/>
        </a:p>
      </dgm:t>
    </dgm:pt>
    <dgm:pt modelId="{5860E5BA-88C1-4F8B-8A81-63345A5634E4}">
      <dgm:prSet phldrT="[Text]"/>
      <dgm:spPr/>
      <dgm:t>
        <a:bodyPr/>
        <a:lstStyle/>
        <a:p>
          <a:r>
            <a:rPr lang="en-US" dirty="0"/>
            <a:t>Result</a:t>
          </a:r>
        </a:p>
      </dgm:t>
    </dgm:pt>
    <dgm:pt modelId="{AA6CFC08-CFDB-4BE6-989F-824C9E02DE3F}" type="parTrans" cxnId="{2C776405-5D6F-4743-B266-E547E9381E1B}">
      <dgm:prSet/>
      <dgm:spPr/>
      <dgm:t>
        <a:bodyPr/>
        <a:lstStyle/>
        <a:p>
          <a:endParaRPr lang="en-US"/>
        </a:p>
      </dgm:t>
    </dgm:pt>
    <dgm:pt modelId="{F63EAC38-A9D1-4942-9555-11E871B76451}" type="sibTrans" cxnId="{2C776405-5D6F-4743-B266-E547E9381E1B}">
      <dgm:prSet/>
      <dgm:spPr/>
      <dgm:t>
        <a:bodyPr/>
        <a:lstStyle/>
        <a:p>
          <a:endParaRPr lang="en-US"/>
        </a:p>
      </dgm:t>
    </dgm:pt>
    <dgm:pt modelId="{16266989-57F2-4392-BD04-787A19FFCF0B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304CFB85-7E4C-478E-B119-B83A8C3B89B9}" type="parTrans" cxnId="{655DCDA5-C996-4CAB-B0D1-638C2FD97C91}">
      <dgm:prSet/>
      <dgm:spPr/>
      <dgm:t>
        <a:bodyPr/>
        <a:lstStyle/>
        <a:p>
          <a:endParaRPr lang="en-US"/>
        </a:p>
      </dgm:t>
    </dgm:pt>
    <dgm:pt modelId="{E197430F-3C1D-44A3-9AAA-A45074723B35}" type="sibTrans" cxnId="{655DCDA5-C996-4CAB-B0D1-638C2FD97C91}">
      <dgm:prSet/>
      <dgm:spPr/>
      <dgm:t>
        <a:bodyPr/>
        <a:lstStyle/>
        <a:p>
          <a:endParaRPr lang="en-US"/>
        </a:p>
      </dgm:t>
    </dgm:pt>
    <dgm:pt modelId="{A1B28AEA-9450-4E9B-9B60-36B05FCF38E1}">
      <dgm:prSet phldrT="[Text]"/>
      <dgm:spPr/>
      <dgm:t>
        <a:bodyPr/>
        <a:lstStyle/>
        <a:p>
          <a:r>
            <a:rPr lang="en-US" dirty="0"/>
            <a:t>Schedule</a:t>
          </a:r>
        </a:p>
      </dgm:t>
    </dgm:pt>
    <dgm:pt modelId="{4B3180F2-AB93-4D50-9327-D8611FB33AF9}" type="parTrans" cxnId="{42A12FD8-4ACA-4F72-95B1-475C32E75FE3}">
      <dgm:prSet/>
      <dgm:spPr/>
      <dgm:t>
        <a:bodyPr/>
        <a:lstStyle/>
        <a:p>
          <a:endParaRPr lang="en-US"/>
        </a:p>
      </dgm:t>
    </dgm:pt>
    <dgm:pt modelId="{151CB9E1-74D5-4687-8056-A4959452CB53}" type="sibTrans" cxnId="{42A12FD8-4ACA-4F72-95B1-475C32E75FE3}">
      <dgm:prSet/>
      <dgm:spPr/>
      <dgm:t>
        <a:bodyPr/>
        <a:lstStyle/>
        <a:p>
          <a:endParaRPr lang="en-US"/>
        </a:p>
      </dgm:t>
    </dgm:pt>
    <dgm:pt modelId="{380D52EB-8D71-4346-AAC4-1435227658F7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F8623F8E-32BD-4E9F-AB71-659F049CA463}" type="parTrans" cxnId="{4410DCFC-9BDF-4ACC-A67F-208FD511D26E}">
      <dgm:prSet/>
      <dgm:spPr/>
      <dgm:t>
        <a:bodyPr/>
        <a:lstStyle/>
        <a:p>
          <a:endParaRPr lang="en-US"/>
        </a:p>
      </dgm:t>
    </dgm:pt>
    <dgm:pt modelId="{52F1AE9A-605A-47FD-BEEE-CE05B17D3138}" type="sibTrans" cxnId="{4410DCFC-9BDF-4ACC-A67F-208FD511D26E}">
      <dgm:prSet/>
      <dgm:spPr/>
      <dgm:t>
        <a:bodyPr/>
        <a:lstStyle/>
        <a:p>
          <a:endParaRPr lang="en-US"/>
        </a:p>
      </dgm:t>
    </dgm:pt>
    <dgm:pt modelId="{1CB30542-B53D-4177-8645-C54AEDD974AE}">
      <dgm:prSet phldrT="[Text]"/>
      <dgm:spPr/>
      <dgm:t>
        <a:bodyPr/>
        <a:lstStyle/>
        <a:p>
          <a:r>
            <a:rPr lang="en-US" dirty="0"/>
            <a:t>Inspectors</a:t>
          </a:r>
        </a:p>
      </dgm:t>
    </dgm:pt>
    <dgm:pt modelId="{91B8B195-B566-46E3-B870-A4DF2FD3D26F}" type="parTrans" cxnId="{4F3BEF72-82BB-4C07-ABDD-67EA78937172}">
      <dgm:prSet/>
      <dgm:spPr/>
      <dgm:t>
        <a:bodyPr/>
        <a:lstStyle/>
        <a:p>
          <a:endParaRPr lang="en-US"/>
        </a:p>
      </dgm:t>
    </dgm:pt>
    <dgm:pt modelId="{6633FF21-A431-4A5B-AC98-F07BFE872FFD}" type="sibTrans" cxnId="{4F3BEF72-82BB-4C07-ABDD-67EA78937172}">
      <dgm:prSet/>
      <dgm:spPr/>
      <dgm:t>
        <a:bodyPr/>
        <a:lstStyle/>
        <a:p>
          <a:endParaRPr lang="en-US"/>
        </a:p>
      </dgm:t>
    </dgm:pt>
    <dgm:pt modelId="{7D7EFFF7-A3C1-4415-801A-9C0617BBAFE0}">
      <dgm:prSet phldrT="[Text]"/>
      <dgm:spPr/>
      <dgm:t>
        <a:bodyPr/>
        <a:lstStyle/>
        <a:p>
          <a:r>
            <a:rPr lang="en-US" dirty="0"/>
            <a:t>Instructors</a:t>
          </a:r>
        </a:p>
      </dgm:t>
    </dgm:pt>
    <dgm:pt modelId="{DB958536-1FDD-4B34-B01F-8E0FBD2F2F51}" type="parTrans" cxnId="{C7020ACC-797C-4BF0-B1A2-1BC6E8E6CA7E}">
      <dgm:prSet/>
      <dgm:spPr/>
      <dgm:t>
        <a:bodyPr/>
        <a:lstStyle/>
        <a:p>
          <a:endParaRPr lang="en-US"/>
        </a:p>
      </dgm:t>
    </dgm:pt>
    <dgm:pt modelId="{CAF4E9CF-BF96-4602-9154-94D22DF08A2B}" type="sibTrans" cxnId="{C7020ACC-797C-4BF0-B1A2-1BC6E8E6CA7E}">
      <dgm:prSet/>
      <dgm:spPr/>
      <dgm:t>
        <a:bodyPr/>
        <a:lstStyle/>
        <a:p>
          <a:endParaRPr lang="en-US"/>
        </a:p>
      </dgm:t>
    </dgm:pt>
    <dgm:pt modelId="{87C25AAE-7317-4B93-935B-AD87FD0A8FD5}">
      <dgm:prSet phldrT="[Text]"/>
      <dgm:spPr/>
      <dgm:t>
        <a:bodyPr/>
        <a:lstStyle/>
        <a:p>
          <a:r>
            <a:rPr lang="en-US" dirty="0"/>
            <a:t>Reports and queries</a:t>
          </a:r>
        </a:p>
      </dgm:t>
    </dgm:pt>
    <dgm:pt modelId="{1BECF05D-29BB-45B4-A99F-4D874685F5DC}" type="parTrans" cxnId="{CD41B5D4-E509-46CA-A01D-E6F6B90BDC15}">
      <dgm:prSet/>
      <dgm:spPr/>
      <dgm:t>
        <a:bodyPr/>
        <a:lstStyle/>
        <a:p>
          <a:endParaRPr lang="en-US"/>
        </a:p>
      </dgm:t>
    </dgm:pt>
    <dgm:pt modelId="{4A7E5CE5-3C7B-4780-8341-8CF0E70734D7}" type="sibTrans" cxnId="{CD41B5D4-E509-46CA-A01D-E6F6B90BDC15}">
      <dgm:prSet/>
      <dgm:spPr/>
      <dgm:t>
        <a:bodyPr/>
        <a:lstStyle/>
        <a:p>
          <a:endParaRPr lang="en-US"/>
        </a:p>
      </dgm:t>
    </dgm:pt>
    <dgm:pt modelId="{3A4BB32E-4364-4CD0-82EF-D31509A6FAA6}">
      <dgm:prSet phldrT="[Text]"/>
      <dgm:spPr/>
      <dgm:t>
        <a:bodyPr/>
        <a:lstStyle/>
        <a:p>
          <a:r>
            <a:rPr lang="en-US" dirty="0"/>
            <a:t>Stationary Inventory</a:t>
          </a:r>
        </a:p>
      </dgm:t>
    </dgm:pt>
    <dgm:pt modelId="{F7FD3EA5-65E9-499A-AF62-7DE613910070}" type="parTrans" cxnId="{65BE145E-6FC3-4961-8B7E-AF9B3BE31C6C}">
      <dgm:prSet/>
      <dgm:spPr/>
      <dgm:t>
        <a:bodyPr/>
        <a:lstStyle/>
        <a:p>
          <a:endParaRPr lang="en-US"/>
        </a:p>
      </dgm:t>
    </dgm:pt>
    <dgm:pt modelId="{7326E991-EE14-4F4F-91A9-95394D773FAD}" type="sibTrans" cxnId="{65BE145E-6FC3-4961-8B7E-AF9B3BE31C6C}">
      <dgm:prSet/>
      <dgm:spPr/>
      <dgm:t>
        <a:bodyPr/>
        <a:lstStyle/>
        <a:p>
          <a:endParaRPr lang="en-US"/>
        </a:p>
      </dgm:t>
    </dgm:pt>
    <dgm:pt modelId="{BA35CBD5-FA06-4603-B113-93FEB249CD35}">
      <dgm:prSet phldrT="[Text]"/>
      <dgm:spPr/>
      <dgm:t>
        <a:bodyPr/>
        <a:lstStyle/>
        <a:p>
          <a:r>
            <a:rPr lang="en-US"/>
            <a:t>Settings</a:t>
          </a:r>
          <a:endParaRPr lang="en-US" dirty="0"/>
        </a:p>
      </dgm:t>
    </dgm:pt>
    <dgm:pt modelId="{563C0681-422D-4861-A1A2-613A38C8E9C1}" type="parTrans" cxnId="{508DE2F8-FE7F-4DBC-AFAE-CF4E09596A34}">
      <dgm:prSet/>
      <dgm:spPr/>
      <dgm:t>
        <a:bodyPr/>
        <a:lstStyle/>
        <a:p>
          <a:endParaRPr lang="en-US"/>
        </a:p>
      </dgm:t>
    </dgm:pt>
    <dgm:pt modelId="{FA124DD4-DF83-4379-BA16-CAC32E261A6B}" type="sibTrans" cxnId="{508DE2F8-FE7F-4DBC-AFAE-CF4E09596A34}">
      <dgm:prSet/>
      <dgm:spPr/>
      <dgm:t>
        <a:bodyPr/>
        <a:lstStyle/>
        <a:p>
          <a:endParaRPr lang="en-US"/>
        </a:p>
      </dgm:t>
    </dgm:pt>
    <dgm:pt modelId="{4600DB6D-DFD9-4F66-8477-6407CA4A282C}">
      <dgm:prSet phldrT="[Text]"/>
      <dgm:spPr/>
      <dgm:t>
        <a:bodyPr/>
        <a:lstStyle/>
        <a:p>
          <a:r>
            <a:rPr lang="en-US" dirty="0"/>
            <a:t>System users (location/printer)</a:t>
          </a:r>
        </a:p>
      </dgm:t>
    </dgm:pt>
    <dgm:pt modelId="{B26DB990-8668-4C0A-89B7-44E3995D8C85}" type="parTrans" cxnId="{D0E0385B-2747-4A15-8E26-4B46870C5B2B}">
      <dgm:prSet/>
      <dgm:spPr/>
      <dgm:t>
        <a:bodyPr/>
        <a:lstStyle/>
        <a:p>
          <a:endParaRPr lang="en-US"/>
        </a:p>
      </dgm:t>
    </dgm:pt>
    <dgm:pt modelId="{BD22D511-B30E-4F8F-A592-FDAE38DAB36E}" type="sibTrans" cxnId="{D0E0385B-2747-4A15-8E26-4B46870C5B2B}">
      <dgm:prSet/>
      <dgm:spPr/>
      <dgm:t>
        <a:bodyPr/>
        <a:lstStyle/>
        <a:p>
          <a:endParaRPr lang="en-US"/>
        </a:p>
      </dgm:t>
    </dgm:pt>
    <dgm:pt modelId="{F11738A7-1797-4A51-B4EC-F7DFC39E8161}">
      <dgm:prSet phldrT="[Text]"/>
      <dgm:spPr/>
      <dgm:t>
        <a:bodyPr/>
        <a:lstStyle/>
        <a:p>
          <a:r>
            <a:rPr lang="en-US" dirty="0"/>
            <a:t>Register/Search</a:t>
          </a:r>
        </a:p>
      </dgm:t>
    </dgm:pt>
    <dgm:pt modelId="{A1231DB6-F54F-4098-928E-C77D3A086046}" type="parTrans" cxnId="{5B1CFD80-C20C-45B7-B227-5CCEB4430B44}">
      <dgm:prSet/>
      <dgm:spPr/>
      <dgm:t>
        <a:bodyPr/>
        <a:lstStyle/>
        <a:p>
          <a:endParaRPr lang="en-US"/>
        </a:p>
      </dgm:t>
    </dgm:pt>
    <dgm:pt modelId="{B5470869-E1EF-4CCB-B90D-98DC3A82969F}" type="sibTrans" cxnId="{5B1CFD80-C20C-45B7-B227-5CCEB4430B44}">
      <dgm:prSet/>
      <dgm:spPr/>
      <dgm:t>
        <a:bodyPr/>
        <a:lstStyle/>
        <a:p>
          <a:endParaRPr lang="en-US"/>
        </a:p>
      </dgm:t>
    </dgm:pt>
    <dgm:pt modelId="{EFF194EB-1C31-457A-AFC2-38B0C26FCC6B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66E23802-3FFF-48F2-83A9-2E9093E93B04}" type="parTrans" cxnId="{B2666DEF-32A4-4F5D-B449-FF6793A61B58}">
      <dgm:prSet/>
      <dgm:spPr/>
      <dgm:t>
        <a:bodyPr/>
        <a:lstStyle/>
        <a:p>
          <a:endParaRPr lang="en-US"/>
        </a:p>
      </dgm:t>
    </dgm:pt>
    <dgm:pt modelId="{473766A9-2B64-40CD-8C72-6EDC1C3EC410}" type="sibTrans" cxnId="{B2666DEF-32A4-4F5D-B449-FF6793A61B58}">
      <dgm:prSet/>
      <dgm:spPr/>
      <dgm:t>
        <a:bodyPr/>
        <a:lstStyle/>
        <a:p>
          <a:endParaRPr lang="en-US"/>
        </a:p>
      </dgm:t>
    </dgm:pt>
    <dgm:pt modelId="{B62511EF-1DE6-4906-AC3C-2DF877C72677}">
      <dgm:prSet phldrT="[Text]"/>
      <dgm:spPr/>
      <dgm:t>
        <a:bodyPr/>
        <a:lstStyle/>
        <a:p>
          <a:r>
            <a:rPr lang="en-US" dirty="0"/>
            <a:t>Articles</a:t>
          </a:r>
        </a:p>
      </dgm:t>
    </dgm:pt>
    <dgm:pt modelId="{BB1C99E8-1830-4134-B19C-4411FAC5A94F}" type="parTrans" cxnId="{F4B5D5FD-22C7-4188-BC48-56A690879817}">
      <dgm:prSet/>
      <dgm:spPr/>
      <dgm:t>
        <a:bodyPr/>
        <a:lstStyle/>
        <a:p>
          <a:endParaRPr lang="en-US"/>
        </a:p>
      </dgm:t>
    </dgm:pt>
    <dgm:pt modelId="{28A93E5A-44E7-42AA-B857-E58D6349220C}" type="sibTrans" cxnId="{F4B5D5FD-22C7-4188-BC48-56A690879817}">
      <dgm:prSet/>
      <dgm:spPr/>
      <dgm:t>
        <a:bodyPr/>
        <a:lstStyle/>
        <a:p>
          <a:endParaRPr lang="en-US"/>
        </a:p>
      </dgm:t>
    </dgm:pt>
    <dgm:pt modelId="{7E3A17F2-7F49-479E-B193-18F152CC2152}">
      <dgm:prSet phldrT="[Text]"/>
      <dgm:spPr/>
      <dgm:t>
        <a:bodyPr/>
        <a:lstStyle/>
        <a:p>
          <a:r>
            <a:rPr lang="en-US" dirty="0"/>
            <a:t>Cash transaction</a:t>
          </a:r>
        </a:p>
      </dgm:t>
    </dgm:pt>
    <dgm:pt modelId="{A89D2AA3-2B31-49EA-B371-25A56E80EB8F}" type="parTrans" cxnId="{F23C1E25-2A96-4E67-9078-1ABA5AEC1E05}">
      <dgm:prSet/>
      <dgm:spPr/>
      <dgm:t>
        <a:bodyPr/>
        <a:lstStyle/>
        <a:p>
          <a:endParaRPr lang="en-US"/>
        </a:p>
      </dgm:t>
    </dgm:pt>
    <dgm:pt modelId="{056746A5-CE90-4247-AE0A-9046FFA7B1AB}" type="sibTrans" cxnId="{F23C1E25-2A96-4E67-9078-1ABA5AEC1E05}">
      <dgm:prSet/>
      <dgm:spPr/>
      <dgm:t>
        <a:bodyPr/>
        <a:lstStyle/>
        <a:p>
          <a:endParaRPr lang="en-US"/>
        </a:p>
      </dgm:t>
    </dgm:pt>
    <dgm:pt modelId="{5AB77FE5-5AF5-4B97-B098-6D465D3614D9}">
      <dgm:prSet phldrT="[Text]"/>
      <dgm:spPr/>
      <dgm:t>
        <a:bodyPr/>
        <a:lstStyle/>
        <a:p>
          <a:r>
            <a:rPr lang="en-US" dirty="0"/>
            <a:t>Register</a:t>
          </a:r>
        </a:p>
      </dgm:t>
    </dgm:pt>
    <dgm:pt modelId="{898D970D-E6C2-4DD5-90FE-ABD46D212EFE}" type="parTrans" cxnId="{38208D76-4C38-482B-9FB3-BEE8F5BA568C}">
      <dgm:prSet/>
      <dgm:spPr/>
      <dgm:t>
        <a:bodyPr/>
        <a:lstStyle/>
        <a:p>
          <a:endParaRPr lang="en-US"/>
        </a:p>
      </dgm:t>
    </dgm:pt>
    <dgm:pt modelId="{29C45E32-F9FC-4854-9A59-27B7A4BF370F}" type="sibTrans" cxnId="{38208D76-4C38-482B-9FB3-BEE8F5BA568C}">
      <dgm:prSet/>
      <dgm:spPr/>
      <dgm:t>
        <a:bodyPr/>
        <a:lstStyle/>
        <a:p>
          <a:endParaRPr lang="en-US"/>
        </a:p>
      </dgm:t>
    </dgm:pt>
    <dgm:pt modelId="{0FBB82E9-D872-41C5-A518-0F97112E99BB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ADB17564-572B-40E0-9F42-C2BB05D3E14F}" type="parTrans" cxnId="{C09900CE-AEC6-4DE8-83F6-6D5F0DDB1D40}">
      <dgm:prSet/>
      <dgm:spPr/>
      <dgm:t>
        <a:bodyPr/>
        <a:lstStyle/>
        <a:p>
          <a:endParaRPr lang="en-US"/>
        </a:p>
      </dgm:t>
    </dgm:pt>
    <dgm:pt modelId="{93C3CF9F-CFDA-4CA3-A043-C4D64AEFDC3E}" type="sibTrans" cxnId="{C09900CE-AEC6-4DE8-83F6-6D5F0DDB1D40}">
      <dgm:prSet/>
      <dgm:spPr/>
      <dgm:t>
        <a:bodyPr/>
        <a:lstStyle/>
        <a:p>
          <a:endParaRPr lang="en-US"/>
        </a:p>
      </dgm:t>
    </dgm:pt>
    <dgm:pt modelId="{ED6B424B-A7B0-414D-A587-96F2953CBBFC}">
      <dgm:prSet phldrT="[Text]"/>
      <dgm:spPr/>
      <dgm:t>
        <a:bodyPr/>
        <a:lstStyle/>
        <a:p>
          <a:r>
            <a:rPr lang="en-US" dirty="0"/>
            <a:t>Adjustment</a:t>
          </a:r>
        </a:p>
      </dgm:t>
    </dgm:pt>
    <dgm:pt modelId="{A73ECD28-5D58-47A2-9C8A-F2E7D417E5B6}" type="parTrans" cxnId="{4F3CC77E-2F65-421B-A4EF-1984899D2CC0}">
      <dgm:prSet/>
      <dgm:spPr/>
      <dgm:t>
        <a:bodyPr/>
        <a:lstStyle/>
        <a:p>
          <a:endParaRPr lang="en-US"/>
        </a:p>
      </dgm:t>
    </dgm:pt>
    <dgm:pt modelId="{B7A0A0A2-6D9C-4223-A22F-7E90685801B8}" type="sibTrans" cxnId="{4F3CC77E-2F65-421B-A4EF-1984899D2CC0}">
      <dgm:prSet/>
      <dgm:spPr/>
      <dgm:t>
        <a:bodyPr/>
        <a:lstStyle/>
        <a:p>
          <a:endParaRPr lang="en-US"/>
        </a:p>
      </dgm:t>
    </dgm:pt>
    <dgm:pt modelId="{C39665E3-01AD-42CE-A64B-A88A7A200C62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928B900E-2340-4097-BA5B-923E33C4799B}" type="parTrans" cxnId="{DB19BC7E-F26D-4228-8FF0-290F727A0264}">
      <dgm:prSet/>
      <dgm:spPr/>
      <dgm:t>
        <a:bodyPr/>
        <a:lstStyle/>
        <a:p>
          <a:endParaRPr lang="en-US"/>
        </a:p>
      </dgm:t>
    </dgm:pt>
    <dgm:pt modelId="{D51D1F52-7E8B-42A5-BA9A-91F5F610D0BE}" type="sibTrans" cxnId="{DB19BC7E-F26D-4228-8FF0-290F727A0264}">
      <dgm:prSet/>
      <dgm:spPr/>
      <dgm:t>
        <a:bodyPr/>
        <a:lstStyle/>
        <a:p>
          <a:endParaRPr lang="en-US"/>
        </a:p>
      </dgm:t>
    </dgm:pt>
    <dgm:pt modelId="{82C7A9CF-7083-472D-BF24-6E9F0E8FB4DC}">
      <dgm:prSet phldrT="[Text]"/>
      <dgm:spPr/>
      <dgm:t>
        <a:bodyPr/>
        <a:lstStyle/>
        <a:p>
          <a:r>
            <a:rPr lang="en-US" dirty="0"/>
            <a:t>Account</a:t>
          </a:r>
        </a:p>
      </dgm:t>
    </dgm:pt>
    <dgm:pt modelId="{DBF77D36-FE72-4CA1-B893-4B91A40E5A36}" type="parTrans" cxnId="{51AC1F22-7799-4C66-97F8-F9F6A6AAFA4B}">
      <dgm:prSet/>
      <dgm:spPr/>
      <dgm:t>
        <a:bodyPr/>
        <a:lstStyle/>
        <a:p>
          <a:endParaRPr lang="en-US"/>
        </a:p>
      </dgm:t>
    </dgm:pt>
    <dgm:pt modelId="{747051E1-586E-4ADB-AAEF-D097A599D8B5}" type="sibTrans" cxnId="{51AC1F22-7799-4C66-97F8-F9F6A6AAFA4B}">
      <dgm:prSet/>
      <dgm:spPr/>
      <dgm:t>
        <a:bodyPr/>
        <a:lstStyle/>
        <a:p>
          <a:endParaRPr lang="en-US"/>
        </a:p>
      </dgm:t>
    </dgm:pt>
    <dgm:pt modelId="{D6791014-A103-4804-855F-17BAF5C27F3D}">
      <dgm:prSet phldrT="[Text]"/>
      <dgm:spPr/>
      <dgm:t>
        <a:bodyPr/>
        <a:lstStyle/>
        <a:p>
          <a:r>
            <a:rPr lang="en-US" dirty="0"/>
            <a:t>Exchange rate</a:t>
          </a:r>
        </a:p>
      </dgm:t>
    </dgm:pt>
    <dgm:pt modelId="{BE28D790-6AF3-4C05-8DCA-A26E09E963EE}" type="parTrans" cxnId="{14C5CA5F-51F0-41B6-8E9C-F04DF6A999B7}">
      <dgm:prSet/>
      <dgm:spPr/>
      <dgm:t>
        <a:bodyPr/>
        <a:lstStyle/>
        <a:p>
          <a:endParaRPr lang="en-US"/>
        </a:p>
      </dgm:t>
    </dgm:pt>
    <dgm:pt modelId="{0857CBA4-7DD8-42BD-B0EC-68B70FE3E0FF}" type="sibTrans" cxnId="{14C5CA5F-51F0-41B6-8E9C-F04DF6A999B7}">
      <dgm:prSet/>
      <dgm:spPr/>
      <dgm:t>
        <a:bodyPr/>
        <a:lstStyle/>
        <a:p>
          <a:endParaRPr lang="en-US"/>
        </a:p>
      </dgm:t>
    </dgm:pt>
    <dgm:pt modelId="{6E7FCEE2-CD02-40DF-991C-409740BEB8D2}">
      <dgm:prSet phldrT="[Text]"/>
      <dgm:spPr/>
      <dgm:t>
        <a:bodyPr/>
        <a:lstStyle/>
        <a:p>
          <a:r>
            <a:rPr lang="en-US" dirty="0"/>
            <a:t>Locations and Printers</a:t>
          </a:r>
        </a:p>
      </dgm:t>
    </dgm:pt>
    <dgm:pt modelId="{B54F0B8D-E444-470A-B5B0-2E1FCD4776B4}" type="parTrans" cxnId="{130AFA6D-46E9-4283-A6A3-9AD7D754C815}">
      <dgm:prSet/>
      <dgm:spPr/>
      <dgm:t>
        <a:bodyPr/>
        <a:lstStyle/>
        <a:p>
          <a:endParaRPr lang="en-US"/>
        </a:p>
      </dgm:t>
    </dgm:pt>
    <dgm:pt modelId="{29C43E6A-937B-4243-A5E2-DE50964C05D0}" type="sibTrans" cxnId="{130AFA6D-46E9-4283-A6A3-9AD7D754C815}">
      <dgm:prSet/>
      <dgm:spPr/>
      <dgm:t>
        <a:bodyPr/>
        <a:lstStyle/>
        <a:p>
          <a:endParaRPr lang="en-US"/>
        </a:p>
      </dgm:t>
    </dgm:pt>
    <dgm:pt modelId="{0DECF9EC-E0C0-4D98-9865-6A499A9002F0}">
      <dgm:prSet phldrT="[Text]"/>
      <dgm:spPr/>
      <dgm:t>
        <a:bodyPr/>
        <a:lstStyle/>
        <a:p>
          <a:r>
            <a:rPr lang="en-US" dirty="0"/>
            <a:t>System parameters</a:t>
          </a:r>
        </a:p>
      </dgm:t>
    </dgm:pt>
    <dgm:pt modelId="{27D67006-885E-412D-B90B-76FCCD2B59D7}" type="parTrans" cxnId="{BB45F546-A7A8-44E7-9402-F7B6C0A60FA5}">
      <dgm:prSet/>
      <dgm:spPr/>
      <dgm:t>
        <a:bodyPr/>
        <a:lstStyle/>
        <a:p>
          <a:endParaRPr lang="en-US"/>
        </a:p>
      </dgm:t>
    </dgm:pt>
    <dgm:pt modelId="{78F9C0D1-455C-4597-9FFC-E451C2DEFB63}" type="sibTrans" cxnId="{BB45F546-A7A8-44E7-9402-F7B6C0A60FA5}">
      <dgm:prSet/>
      <dgm:spPr/>
      <dgm:t>
        <a:bodyPr/>
        <a:lstStyle/>
        <a:p>
          <a:endParaRPr lang="en-US"/>
        </a:p>
      </dgm:t>
    </dgm:pt>
    <dgm:pt modelId="{93870C51-6A55-4FD8-9186-8C36E2A0173C}">
      <dgm:prSet phldrT="[Text]"/>
      <dgm:spPr/>
      <dgm:t>
        <a:bodyPr/>
        <a:lstStyle/>
        <a:p>
          <a:r>
            <a:rPr lang="en-US" dirty="0"/>
            <a:t>Countries</a:t>
          </a:r>
        </a:p>
      </dgm:t>
    </dgm:pt>
    <dgm:pt modelId="{12F50EAE-6D9A-4ABE-87CE-C52D08865ABF}" type="parTrans" cxnId="{DB9AAD53-D87E-407B-ABCE-AE0DBD69BAE0}">
      <dgm:prSet/>
      <dgm:spPr/>
      <dgm:t>
        <a:bodyPr/>
        <a:lstStyle/>
        <a:p>
          <a:endParaRPr lang="en-US"/>
        </a:p>
      </dgm:t>
    </dgm:pt>
    <dgm:pt modelId="{F0D47F1B-E775-44B7-8DA2-10A027C44FFE}" type="sibTrans" cxnId="{DB9AAD53-D87E-407B-ABCE-AE0DBD69BAE0}">
      <dgm:prSet/>
      <dgm:spPr/>
      <dgm:t>
        <a:bodyPr/>
        <a:lstStyle/>
        <a:p>
          <a:endParaRPr lang="en-US"/>
        </a:p>
      </dgm:t>
    </dgm:pt>
    <dgm:pt modelId="{E1EC06B4-E541-466B-87A9-AB26DAC16E07}">
      <dgm:prSet phldrT="[Text]"/>
      <dgm:spPr/>
      <dgm:t>
        <a:bodyPr/>
        <a:lstStyle/>
        <a:p>
          <a:r>
            <a:rPr lang="en-US" dirty="0"/>
            <a:t>Service management</a:t>
          </a:r>
        </a:p>
      </dgm:t>
    </dgm:pt>
    <dgm:pt modelId="{FD2BC064-AB73-413B-AACB-0A2CE9905291}" type="parTrans" cxnId="{CB03FB19-8CA4-49C7-87DC-72266A7FCA77}">
      <dgm:prSet/>
      <dgm:spPr/>
      <dgm:t>
        <a:bodyPr/>
        <a:lstStyle/>
        <a:p>
          <a:endParaRPr lang="en-US"/>
        </a:p>
      </dgm:t>
    </dgm:pt>
    <dgm:pt modelId="{70BE8A1F-38C4-40B6-BB43-0EDFD13E204A}" type="sibTrans" cxnId="{CB03FB19-8CA4-49C7-87DC-72266A7FCA77}">
      <dgm:prSet/>
      <dgm:spPr/>
      <dgm:t>
        <a:bodyPr/>
        <a:lstStyle/>
        <a:p>
          <a:endParaRPr lang="en-US"/>
        </a:p>
      </dgm:t>
    </dgm:pt>
    <dgm:pt modelId="{CB6B444F-4D9E-4806-8001-DEEBC945C2BC}">
      <dgm:prSet phldrT="[Text]"/>
      <dgm:spPr/>
      <dgm:t>
        <a:bodyPr/>
        <a:lstStyle/>
        <a:p>
          <a:r>
            <a:rPr lang="en-US" dirty="0"/>
            <a:t>Quotation</a:t>
          </a:r>
        </a:p>
      </dgm:t>
    </dgm:pt>
    <dgm:pt modelId="{48DC19D9-477D-474E-90B5-60310528E0CA}" type="parTrans" cxnId="{567D642C-B2BD-426D-A79A-9120696BAA90}">
      <dgm:prSet/>
      <dgm:spPr/>
      <dgm:t>
        <a:bodyPr/>
        <a:lstStyle/>
        <a:p>
          <a:endParaRPr lang="en-US"/>
        </a:p>
      </dgm:t>
    </dgm:pt>
    <dgm:pt modelId="{C94476FA-8AA3-4BCB-92A7-0EA1EC48BF88}" type="sibTrans" cxnId="{567D642C-B2BD-426D-A79A-9120696BAA90}">
      <dgm:prSet/>
      <dgm:spPr/>
      <dgm:t>
        <a:bodyPr/>
        <a:lstStyle/>
        <a:p>
          <a:endParaRPr lang="en-US"/>
        </a:p>
      </dgm:t>
    </dgm:pt>
    <dgm:pt modelId="{2E7A7DF0-8DEC-4414-853B-00BC34BEA174}">
      <dgm:prSet phldrT="[Text]"/>
      <dgm:spPr/>
      <dgm:t>
        <a:bodyPr/>
        <a:lstStyle/>
        <a:p>
          <a:r>
            <a:rPr lang="en-US" dirty="0"/>
            <a:t>Payment Plan</a:t>
          </a:r>
        </a:p>
      </dgm:t>
    </dgm:pt>
    <dgm:pt modelId="{DDEF8568-41E1-43B2-A203-9A9CF04E0EC7}" type="parTrans" cxnId="{281D7E5C-835A-4477-8346-61A183331795}">
      <dgm:prSet/>
      <dgm:spPr/>
      <dgm:t>
        <a:bodyPr/>
        <a:lstStyle/>
        <a:p>
          <a:endParaRPr lang="en-US"/>
        </a:p>
      </dgm:t>
    </dgm:pt>
    <dgm:pt modelId="{8DFD4B14-93D9-4589-B2D5-B320E24971DA}" type="sibTrans" cxnId="{281D7E5C-835A-4477-8346-61A183331795}">
      <dgm:prSet/>
      <dgm:spPr/>
      <dgm:t>
        <a:bodyPr/>
        <a:lstStyle/>
        <a:p>
          <a:endParaRPr lang="en-US"/>
        </a:p>
      </dgm:t>
    </dgm:pt>
    <dgm:pt modelId="{64137F7C-D8DE-4F37-AC5C-659AB5C68837}">
      <dgm:prSet phldrT="[Text]"/>
      <dgm:spPr/>
      <dgm:t>
        <a:bodyPr/>
        <a:lstStyle/>
        <a:p>
          <a:r>
            <a:rPr lang="en-US" dirty="0"/>
            <a:t>Reports from DAVID</a:t>
          </a:r>
        </a:p>
      </dgm:t>
    </dgm:pt>
    <dgm:pt modelId="{E0CC33DD-C2F3-4DC8-88D5-8E2469679164}" type="sibTrans" cxnId="{CFF2AC26-FBE3-4121-A9D5-89C669320646}">
      <dgm:prSet/>
      <dgm:spPr/>
      <dgm:t>
        <a:bodyPr/>
        <a:lstStyle/>
        <a:p>
          <a:endParaRPr lang="en-US"/>
        </a:p>
      </dgm:t>
    </dgm:pt>
    <dgm:pt modelId="{5ED7C9AD-F778-4923-A0D2-DF850F4483BC}" type="parTrans" cxnId="{CFF2AC26-FBE3-4121-A9D5-89C669320646}">
      <dgm:prSet/>
      <dgm:spPr/>
      <dgm:t>
        <a:bodyPr/>
        <a:lstStyle/>
        <a:p>
          <a:endParaRPr lang="en-US"/>
        </a:p>
      </dgm:t>
    </dgm:pt>
    <dgm:pt modelId="{3B0610B4-0B4B-44EE-B1BF-03BF0D7B8346}">
      <dgm:prSet phldrT="[Text]"/>
      <dgm:spPr/>
      <dgm:t>
        <a:bodyPr/>
        <a:lstStyle/>
        <a:p>
          <a:r>
            <a:rPr lang="es-PE" u="sng" dirty="0" err="1"/>
            <a:t>Payment</a:t>
          </a:r>
          <a:r>
            <a:rPr lang="es-PE" u="sng" dirty="0"/>
            <a:t> </a:t>
          </a:r>
          <a:r>
            <a:rPr lang="es-PE" u="sng" dirty="0" err="1"/>
            <a:t>Report</a:t>
          </a:r>
          <a:endParaRPr lang="en-US" u="sng" dirty="0"/>
        </a:p>
      </dgm:t>
    </dgm:pt>
    <dgm:pt modelId="{053AEBF4-1A04-4607-9A9E-8772C4DE4EE0}" type="sibTrans" cxnId="{0FC6C293-D856-4CD8-AED5-B4BC756E9BB1}">
      <dgm:prSet/>
      <dgm:spPr/>
      <dgm:t>
        <a:bodyPr/>
        <a:lstStyle/>
        <a:p>
          <a:endParaRPr lang="en-CA"/>
        </a:p>
      </dgm:t>
    </dgm:pt>
    <dgm:pt modelId="{0131F92A-E8A3-4A65-9719-6910DA00962C}" type="parTrans" cxnId="{0FC6C293-D856-4CD8-AED5-B4BC756E9BB1}">
      <dgm:prSet/>
      <dgm:spPr/>
      <dgm:t>
        <a:bodyPr/>
        <a:lstStyle/>
        <a:p>
          <a:endParaRPr lang="en-CA"/>
        </a:p>
      </dgm:t>
    </dgm:pt>
    <dgm:pt modelId="{2E7520A0-EE90-4DAC-B4F7-D57075F58E77}">
      <dgm:prSet phldrT="[Text]"/>
      <dgm:spPr/>
      <dgm:t>
        <a:bodyPr/>
        <a:lstStyle/>
        <a:p>
          <a:r>
            <a:rPr lang="es-PE" u="sng" dirty="0" err="1"/>
            <a:t>Statistics</a:t>
          </a:r>
          <a:endParaRPr lang="en-US" u="sng" dirty="0"/>
        </a:p>
      </dgm:t>
    </dgm:pt>
    <dgm:pt modelId="{89C61C96-2674-4EFD-9F81-2ACEEB051903}" type="sibTrans" cxnId="{47011DA2-4D6E-44DB-B744-2E274498E9CF}">
      <dgm:prSet/>
      <dgm:spPr/>
      <dgm:t>
        <a:bodyPr/>
        <a:lstStyle/>
        <a:p>
          <a:endParaRPr lang="en-CA"/>
        </a:p>
      </dgm:t>
    </dgm:pt>
    <dgm:pt modelId="{42881247-36B0-4EF2-BB6C-35E9516C3793}" type="parTrans" cxnId="{47011DA2-4D6E-44DB-B744-2E274498E9CF}">
      <dgm:prSet/>
      <dgm:spPr/>
      <dgm:t>
        <a:bodyPr/>
        <a:lstStyle/>
        <a:p>
          <a:endParaRPr lang="en-CA"/>
        </a:p>
      </dgm:t>
    </dgm:pt>
    <dgm:pt modelId="{2436927C-06B1-42D1-B208-7ED0CD0E11D6}">
      <dgm:prSet phldrT="[Text]"/>
      <dgm:spPr/>
      <dgm:t>
        <a:bodyPr/>
        <a:lstStyle/>
        <a:p>
          <a:r>
            <a:rPr lang="en-US" dirty="0"/>
            <a:t>Party’s queries</a:t>
          </a:r>
        </a:p>
      </dgm:t>
    </dgm:pt>
    <dgm:pt modelId="{85BFF5DB-B654-4440-80CC-C1DA1AA06168}" type="sibTrans" cxnId="{83B51136-FF39-4EDD-A0CA-963DC6BE9AC8}">
      <dgm:prSet/>
      <dgm:spPr/>
      <dgm:t>
        <a:bodyPr/>
        <a:lstStyle/>
        <a:p>
          <a:endParaRPr lang="en-US"/>
        </a:p>
      </dgm:t>
    </dgm:pt>
    <dgm:pt modelId="{D0D51347-94BB-4366-B652-B020254F37C7}" type="parTrans" cxnId="{83B51136-FF39-4EDD-A0CA-963DC6BE9AC8}">
      <dgm:prSet/>
      <dgm:spPr/>
      <dgm:t>
        <a:bodyPr/>
        <a:lstStyle/>
        <a:p>
          <a:endParaRPr lang="en-US"/>
        </a:p>
      </dgm:t>
    </dgm:pt>
    <dgm:pt modelId="{19F9883E-3055-4C24-958A-1C166778197C}">
      <dgm:prSet phldrT="[Text]"/>
      <dgm:spPr/>
      <dgm:t>
        <a:bodyPr/>
        <a:lstStyle/>
        <a:p>
          <a:r>
            <a:rPr lang="en-US" dirty="0"/>
            <a:t>Reminder’s queries</a:t>
          </a:r>
        </a:p>
      </dgm:t>
    </dgm:pt>
    <dgm:pt modelId="{4147F16B-A0C3-41B1-959D-63539E48850E}" type="sibTrans" cxnId="{FAE437F8-E3B4-4088-9D19-59AE6F58428B}">
      <dgm:prSet/>
      <dgm:spPr/>
      <dgm:t>
        <a:bodyPr/>
        <a:lstStyle/>
        <a:p>
          <a:endParaRPr lang="en-US"/>
        </a:p>
      </dgm:t>
    </dgm:pt>
    <dgm:pt modelId="{4107F27E-2ADB-4806-8B1C-B95D72D20FE9}" type="parTrans" cxnId="{FAE437F8-E3B4-4088-9D19-59AE6F58428B}">
      <dgm:prSet/>
      <dgm:spPr/>
      <dgm:t>
        <a:bodyPr/>
        <a:lstStyle/>
        <a:p>
          <a:endParaRPr lang="en-US"/>
        </a:p>
      </dgm:t>
    </dgm:pt>
    <dgm:pt modelId="{7F96E5A9-E96E-43AC-96A5-712CD4ED6607}">
      <dgm:prSet phldrT="[Text]"/>
      <dgm:spPr/>
      <dgm:t>
        <a:bodyPr/>
        <a:lstStyle/>
        <a:p>
          <a:r>
            <a:rPr lang="en-US" dirty="0"/>
            <a:t>AMANDA</a:t>
          </a:r>
        </a:p>
      </dgm:t>
    </dgm:pt>
    <dgm:pt modelId="{A8E92AC1-9034-4A7A-9076-7374642CD164}" type="sibTrans" cxnId="{23D24DB4-C464-4C1A-867A-2B45F57AFAC6}">
      <dgm:prSet/>
      <dgm:spPr/>
      <dgm:t>
        <a:bodyPr/>
        <a:lstStyle/>
        <a:p>
          <a:endParaRPr lang="en-US"/>
        </a:p>
      </dgm:t>
    </dgm:pt>
    <dgm:pt modelId="{57477E15-42A6-47EB-82EC-8686AB0948E5}" type="parTrans" cxnId="{23D24DB4-C464-4C1A-867A-2B45F57AFAC6}">
      <dgm:prSet/>
      <dgm:spPr/>
      <dgm:t>
        <a:bodyPr/>
        <a:lstStyle/>
        <a:p>
          <a:endParaRPr lang="en-US"/>
        </a:p>
      </dgm:t>
    </dgm:pt>
    <dgm:pt modelId="{53A57C7A-CBD5-4B9F-9259-090397047674}">
      <dgm:prSet phldrT="[Text]"/>
      <dgm:spPr/>
      <dgm:t>
        <a:bodyPr/>
        <a:lstStyle/>
        <a:p>
          <a:r>
            <a:rPr lang="en-US" dirty="0"/>
            <a:t>Event log</a:t>
          </a:r>
        </a:p>
      </dgm:t>
    </dgm:pt>
    <dgm:pt modelId="{13ED1CA7-596B-4DD1-8389-33DA787E788C}" type="sibTrans" cxnId="{134000BE-95C9-4FE1-9722-C8C0D5BD3B2C}">
      <dgm:prSet/>
      <dgm:spPr/>
      <dgm:t>
        <a:bodyPr/>
        <a:lstStyle/>
        <a:p>
          <a:endParaRPr lang="en-US"/>
        </a:p>
      </dgm:t>
    </dgm:pt>
    <dgm:pt modelId="{2E258700-4A74-40F3-BEDB-CCCF6E8F11F4}" type="parTrans" cxnId="{134000BE-95C9-4FE1-9722-C8C0D5BD3B2C}">
      <dgm:prSet/>
      <dgm:spPr/>
      <dgm:t>
        <a:bodyPr/>
        <a:lstStyle/>
        <a:p>
          <a:endParaRPr lang="en-US"/>
        </a:p>
      </dgm:t>
    </dgm:pt>
    <dgm:pt modelId="{215898BD-A0E3-4D20-9D66-BDD80A634E47}" type="pres">
      <dgm:prSet presAssocID="{6601FA7E-7B89-4144-ABB5-35C1A6F792F5}" presName="diagram" presStyleCnt="0">
        <dgm:presLayoutVars>
          <dgm:dir/>
          <dgm:animLvl val="lvl"/>
          <dgm:resizeHandles val="exact"/>
        </dgm:presLayoutVars>
      </dgm:prSet>
      <dgm:spPr/>
    </dgm:pt>
    <dgm:pt modelId="{F07D66E0-CC98-431A-8E6B-6F1D4A3B1EE2}" type="pres">
      <dgm:prSet presAssocID="{99C78D93-4730-4F2F-BEBA-72A303F2B10B}" presName="compNode" presStyleCnt="0"/>
      <dgm:spPr/>
    </dgm:pt>
    <dgm:pt modelId="{BA1ED88E-9E31-41E4-ACE7-848F0DE1E06C}" type="pres">
      <dgm:prSet presAssocID="{99C78D93-4730-4F2F-BEBA-72A303F2B10B}" presName="childRect" presStyleLbl="bgAcc1" presStyleIdx="0" presStyleCnt="8">
        <dgm:presLayoutVars>
          <dgm:bulletEnabled val="1"/>
        </dgm:presLayoutVars>
      </dgm:prSet>
      <dgm:spPr/>
    </dgm:pt>
    <dgm:pt modelId="{7BFB6C2D-CEF4-494B-8791-036C286A34CC}" type="pres">
      <dgm:prSet presAssocID="{99C78D93-4730-4F2F-BEBA-72A303F2B10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6DE2729-0E02-45A3-946C-E2549A7AB1FA}" type="pres">
      <dgm:prSet presAssocID="{99C78D93-4730-4F2F-BEBA-72A303F2B10B}" presName="parentRect" presStyleLbl="alignNode1" presStyleIdx="0" presStyleCnt="8"/>
      <dgm:spPr/>
    </dgm:pt>
    <dgm:pt modelId="{82E79945-A119-460E-A795-D83E09B3048E}" type="pres">
      <dgm:prSet presAssocID="{99C78D93-4730-4F2F-BEBA-72A303F2B10B}" presName="adorn" presStyleLbl="fgAccFollowNode1" presStyleIdx="0" presStyleCnt="8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182471CB-1CA4-44D3-98C9-5FC6718B4A34}" type="pres">
      <dgm:prSet presAssocID="{D9C49402-307B-4326-8415-428A8DD7E47A}" presName="sibTrans" presStyleLbl="sibTrans2D1" presStyleIdx="0" presStyleCnt="0"/>
      <dgm:spPr/>
    </dgm:pt>
    <dgm:pt modelId="{65C3EB4B-F716-4740-8AA0-065BF36891DE}" type="pres">
      <dgm:prSet presAssocID="{9DF3904B-66E7-4130-8302-521C2DF83E98}" presName="compNode" presStyleCnt="0"/>
      <dgm:spPr/>
    </dgm:pt>
    <dgm:pt modelId="{D5C189F5-D91E-4075-AFD8-2CA93A36F9BA}" type="pres">
      <dgm:prSet presAssocID="{9DF3904B-66E7-4130-8302-521C2DF83E98}" presName="childRect" presStyleLbl="bgAcc1" presStyleIdx="1" presStyleCnt="8">
        <dgm:presLayoutVars>
          <dgm:bulletEnabled val="1"/>
        </dgm:presLayoutVars>
      </dgm:prSet>
      <dgm:spPr/>
    </dgm:pt>
    <dgm:pt modelId="{625D333E-4215-44CC-8750-E7FEC38BA7B3}" type="pres">
      <dgm:prSet presAssocID="{9DF3904B-66E7-4130-8302-521C2DF83E9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AB0F022-1D74-48AB-9456-9ED124E89411}" type="pres">
      <dgm:prSet presAssocID="{9DF3904B-66E7-4130-8302-521C2DF83E98}" presName="parentRect" presStyleLbl="alignNode1" presStyleIdx="1" presStyleCnt="8"/>
      <dgm:spPr/>
    </dgm:pt>
    <dgm:pt modelId="{44B0DB3D-2965-46E4-B50A-A3678D0B68C7}" type="pres">
      <dgm:prSet presAssocID="{9DF3904B-66E7-4130-8302-521C2DF83E98}" presName="adorn" presStyleLbl="fgAccFollowNode1" presStyleIdx="1" presStyleCnt="8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C9388AE9-A5CE-42B0-A08D-1B66FBD58732}" type="pres">
      <dgm:prSet presAssocID="{4937AE58-D432-4895-AD46-D3513E90C6D0}" presName="sibTrans" presStyleLbl="sibTrans2D1" presStyleIdx="0" presStyleCnt="0"/>
      <dgm:spPr/>
    </dgm:pt>
    <dgm:pt modelId="{361E01E8-B414-4E9D-8465-B3277C01791D}" type="pres">
      <dgm:prSet presAssocID="{24CB1706-D8B6-49EB-975D-0039E7958528}" presName="compNode" presStyleCnt="0"/>
      <dgm:spPr/>
    </dgm:pt>
    <dgm:pt modelId="{6AA4A2DC-B2FC-4309-BB78-C506983C5278}" type="pres">
      <dgm:prSet presAssocID="{24CB1706-D8B6-49EB-975D-0039E7958528}" presName="childRect" presStyleLbl="bgAcc1" presStyleIdx="2" presStyleCnt="8">
        <dgm:presLayoutVars>
          <dgm:bulletEnabled val="1"/>
        </dgm:presLayoutVars>
      </dgm:prSet>
      <dgm:spPr/>
    </dgm:pt>
    <dgm:pt modelId="{3E586D3A-52E6-458A-9E6C-F874FB7849C8}" type="pres">
      <dgm:prSet presAssocID="{24CB1706-D8B6-49EB-975D-0039E795852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E7D125B-34EB-4291-86FE-6BBD15740118}" type="pres">
      <dgm:prSet presAssocID="{24CB1706-D8B6-49EB-975D-0039E7958528}" presName="parentRect" presStyleLbl="alignNode1" presStyleIdx="2" presStyleCnt="8"/>
      <dgm:spPr/>
    </dgm:pt>
    <dgm:pt modelId="{343420C1-49AF-4809-8A4E-5ACFEA288418}" type="pres">
      <dgm:prSet presAssocID="{24CB1706-D8B6-49EB-975D-0039E7958528}" presName="adorn" presStyleLbl="fgAccFollowNode1" presStyleIdx="2" presStyleCnt="8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120BD68E-B433-4ECB-B116-7DADA9B37EB8}" type="pres">
      <dgm:prSet presAssocID="{878AED7D-C3F4-4954-911F-183F0FC9B9D3}" presName="sibTrans" presStyleLbl="sibTrans2D1" presStyleIdx="0" presStyleCnt="0"/>
      <dgm:spPr/>
    </dgm:pt>
    <dgm:pt modelId="{2766C6E4-AC61-4050-82BC-AA76FEC2D8A7}" type="pres">
      <dgm:prSet presAssocID="{F02B720C-82B9-45E2-9C2A-A42FDD10F760}" presName="compNode" presStyleCnt="0"/>
      <dgm:spPr/>
    </dgm:pt>
    <dgm:pt modelId="{A99C98AD-0F2B-4DA9-93D7-4314D1B2BA08}" type="pres">
      <dgm:prSet presAssocID="{F02B720C-82B9-45E2-9C2A-A42FDD10F760}" presName="childRect" presStyleLbl="bgAcc1" presStyleIdx="3" presStyleCnt="8">
        <dgm:presLayoutVars>
          <dgm:bulletEnabled val="1"/>
        </dgm:presLayoutVars>
      </dgm:prSet>
      <dgm:spPr/>
    </dgm:pt>
    <dgm:pt modelId="{6D286AF6-C4B1-4626-9623-1DB6DFDE95EE}" type="pres">
      <dgm:prSet presAssocID="{F02B720C-82B9-45E2-9C2A-A42FDD10F76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A9E74DA-6619-4A91-A61F-CA86BC730DCF}" type="pres">
      <dgm:prSet presAssocID="{F02B720C-82B9-45E2-9C2A-A42FDD10F760}" presName="parentRect" presStyleLbl="alignNode1" presStyleIdx="3" presStyleCnt="8"/>
      <dgm:spPr/>
    </dgm:pt>
    <dgm:pt modelId="{D4CDCE2B-67E7-4764-8643-92033B6420F9}" type="pres">
      <dgm:prSet presAssocID="{F02B720C-82B9-45E2-9C2A-A42FDD10F760}" presName="adorn" presStyleLbl="fgAccFollowNode1" presStyleIdx="3" presStyleCnt="8"/>
      <dgm:spPr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519FA4E3-3A47-49D0-A60F-4265CE021B14}" type="pres">
      <dgm:prSet presAssocID="{65011818-9383-44E4-B02A-D18EB49B7ADB}" presName="sibTrans" presStyleLbl="sibTrans2D1" presStyleIdx="0" presStyleCnt="0"/>
      <dgm:spPr/>
    </dgm:pt>
    <dgm:pt modelId="{95662A94-C24F-4DD9-B8D2-CE6207085ABA}" type="pres">
      <dgm:prSet presAssocID="{3A4BB32E-4364-4CD0-82EF-D31509A6FAA6}" presName="compNode" presStyleCnt="0"/>
      <dgm:spPr/>
    </dgm:pt>
    <dgm:pt modelId="{CE1510A5-915B-4A4D-B480-A4A0C00F3B80}" type="pres">
      <dgm:prSet presAssocID="{3A4BB32E-4364-4CD0-82EF-D31509A6FAA6}" presName="childRect" presStyleLbl="bgAcc1" presStyleIdx="4" presStyleCnt="8">
        <dgm:presLayoutVars>
          <dgm:bulletEnabled val="1"/>
        </dgm:presLayoutVars>
      </dgm:prSet>
      <dgm:spPr/>
    </dgm:pt>
    <dgm:pt modelId="{F587DBE6-F963-4197-A014-FC752C5846CB}" type="pres">
      <dgm:prSet presAssocID="{3A4BB32E-4364-4CD0-82EF-D31509A6FAA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0F3550E-2C95-4FF0-927B-23CE285BB5F6}" type="pres">
      <dgm:prSet presAssocID="{3A4BB32E-4364-4CD0-82EF-D31509A6FAA6}" presName="parentRect" presStyleLbl="alignNode1" presStyleIdx="4" presStyleCnt="8"/>
      <dgm:spPr/>
    </dgm:pt>
    <dgm:pt modelId="{43A3FD6A-BDA0-4954-8663-6A5214EA00F0}" type="pres">
      <dgm:prSet presAssocID="{3A4BB32E-4364-4CD0-82EF-D31509A6FAA6}" presName="adorn" presStyleLbl="fgAccFollowNode1" presStyleIdx="4" presStyleCnt="8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89CC73A4-73B9-48EC-9C95-F36A87A0F14C}" type="pres">
      <dgm:prSet presAssocID="{7326E991-EE14-4F4F-91A9-95394D773FAD}" presName="sibTrans" presStyleLbl="sibTrans2D1" presStyleIdx="0" presStyleCnt="0"/>
      <dgm:spPr/>
    </dgm:pt>
    <dgm:pt modelId="{BA5B3E03-D7F6-4DA4-BE15-9B6FFD67DB90}" type="pres">
      <dgm:prSet presAssocID="{7E3A17F2-7F49-479E-B193-18F152CC2152}" presName="compNode" presStyleCnt="0"/>
      <dgm:spPr/>
    </dgm:pt>
    <dgm:pt modelId="{7D669B3F-7558-4E5B-A9BD-7AF1D606015D}" type="pres">
      <dgm:prSet presAssocID="{7E3A17F2-7F49-479E-B193-18F152CC2152}" presName="childRect" presStyleLbl="bgAcc1" presStyleIdx="5" presStyleCnt="8">
        <dgm:presLayoutVars>
          <dgm:bulletEnabled val="1"/>
        </dgm:presLayoutVars>
      </dgm:prSet>
      <dgm:spPr/>
    </dgm:pt>
    <dgm:pt modelId="{8DDF4AE7-7DAE-4F39-947A-B21BC8441D37}" type="pres">
      <dgm:prSet presAssocID="{7E3A17F2-7F49-479E-B193-18F152CC215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93507C5-5A9B-4074-ACAD-4867F61457BA}" type="pres">
      <dgm:prSet presAssocID="{7E3A17F2-7F49-479E-B193-18F152CC2152}" presName="parentRect" presStyleLbl="alignNode1" presStyleIdx="5" presStyleCnt="8"/>
      <dgm:spPr/>
    </dgm:pt>
    <dgm:pt modelId="{371AD3DB-33DA-4323-AF6D-D9E40DF683EA}" type="pres">
      <dgm:prSet presAssocID="{7E3A17F2-7F49-479E-B193-18F152CC2152}" presName="adorn" presStyleLbl="fgAccFollowNode1" presStyleIdx="5" presStyleCnt="8"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836E5BF6-27B9-4D67-9816-3BDCD3374AE7}" type="pres">
      <dgm:prSet presAssocID="{056746A5-CE90-4247-AE0A-9046FFA7B1AB}" presName="sibTrans" presStyleLbl="sibTrans2D1" presStyleIdx="0" presStyleCnt="0"/>
      <dgm:spPr/>
    </dgm:pt>
    <dgm:pt modelId="{A016940A-7CAD-458E-89EA-BE3A7154A670}" type="pres">
      <dgm:prSet presAssocID="{87C25AAE-7317-4B93-935B-AD87FD0A8FD5}" presName="compNode" presStyleCnt="0"/>
      <dgm:spPr/>
    </dgm:pt>
    <dgm:pt modelId="{6E3AD1D7-DC02-42F9-9DDC-05BE7378871A}" type="pres">
      <dgm:prSet presAssocID="{87C25AAE-7317-4B93-935B-AD87FD0A8FD5}" presName="childRect" presStyleLbl="bgAcc1" presStyleIdx="6" presStyleCnt="8">
        <dgm:presLayoutVars>
          <dgm:bulletEnabled val="1"/>
        </dgm:presLayoutVars>
      </dgm:prSet>
      <dgm:spPr/>
    </dgm:pt>
    <dgm:pt modelId="{D6949D90-33FF-4029-AFC0-D7D5E02ABD66}" type="pres">
      <dgm:prSet presAssocID="{87C25AAE-7317-4B93-935B-AD87FD0A8FD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8AEBED0-1F3B-4473-960C-BAEFAF568A2F}" type="pres">
      <dgm:prSet presAssocID="{87C25AAE-7317-4B93-935B-AD87FD0A8FD5}" presName="parentRect" presStyleLbl="alignNode1" presStyleIdx="6" presStyleCnt="8"/>
      <dgm:spPr/>
    </dgm:pt>
    <dgm:pt modelId="{0EC8598B-A83F-4A8B-82E0-25525A7A7C6F}" type="pres">
      <dgm:prSet presAssocID="{87C25AAE-7317-4B93-935B-AD87FD0A8FD5}" presName="adorn" presStyleLbl="fgAccFollowNode1" presStyleIdx="6" presStyleCnt="8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EB423B4A-1FFB-4F6B-8736-D9D6FCA1D222}" type="pres">
      <dgm:prSet presAssocID="{4A7E5CE5-3C7B-4780-8341-8CF0E70734D7}" presName="sibTrans" presStyleLbl="sibTrans2D1" presStyleIdx="0" presStyleCnt="0"/>
      <dgm:spPr/>
    </dgm:pt>
    <dgm:pt modelId="{76AEC637-847D-4BAD-AEB8-5D2FC7F0ED32}" type="pres">
      <dgm:prSet presAssocID="{BA35CBD5-FA06-4603-B113-93FEB249CD35}" presName="compNode" presStyleCnt="0"/>
      <dgm:spPr/>
    </dgm:pt>
    <dgm:pt modelId="{11A80819-34AD-4461-BE0E-5ED7100170A5}" type="pres">
      <dgm:prSet presAssocID="{BA35CBD5-FA06-4603-B113-93FEB249CD35}" presName="childRect" presStyleLbl="bgAcc1" presStyleIdx="7" presStyleCnt="8">
        <dgm:presLayoutVars>
          <dgm:bulletEnabled val="1"/>
        </dgm:presLayoutVars>
      </dgm:prSet>
      <dgm:spPr/>
    </dgm:pt>
    <dgm:pt modelId="{CDF7B2FF-C0B9-4803-AA48-CE5EC98F70EA}" type="pres">
      <dgm:prSet presAssocID="{BA35CBD5-FA06-4603-B113-93FEB249CD3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46F0505-B628-4941-B5CA-F62E324A23DB}" type="pres">
      <dgm:prSet presAssocID="{BA35CBD5-FA06-4603-B113-93FEB249CD35}" presName="parentRect" presStyleLbl="alignNode1" presStyleIdx="7" presStyleCnt="8"/>
      <dgm:spPr/>
    </dgm:pt>
    <dgm:pt modelId="{A82CF862-E206-4B46-8C46-D0221A02FC15}" type="pres">
      <dgm:prSet presAssocID="{BA35CBD5-FA06-4603-B113-93FEB249CD35}" presName="adorn" presStyleLbl="fgAccFollowNode1" presStyleIdx="7" presStyleCnt="8"/>
      <dgm:spPr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06005803-F04C-4DA0-ACB1-F300A63248F6}" type="presOf" srcId="{64137F7C-D8DE-4F37-AC5C-659AB5C68837}" destId="{6E3AD1D7-DC02-42F9-9DDC-05BE7378871A}" srcOrd="0" destOrd="0" presId="urn:microsoft.com/office/officeart/2005/8/layout/bList2"/>
    <dgm:cxn modelId="{E4477A03-47A7-4D95-8B6B-A64942CB1B9C}" type="presOf" srcId="{056746A5-CE90-4247-AE0A-9046FFA7B1AB}" destId="{836E5BF6-27B9-4D67-9816-3BDCD3374AE7}" srcOrd="0" destOrd="0" presId="urn:microsoft.com/office/officeart/2005/8/layout/bList2"/>
    <dgm:cxn modelId="{2C776405-5D6F-4743-B266-E547E9381E1B}" srcId="{DA8FC56B-505B-4A7C-B574-CDBB5A4758DB}" destId="{5860E5BA-88C1-4F8B-8A81-63345A5634E4}" srcOrd="1" destOrd="0" parTransId="{AA6CFC08-CFDB-4BE6-989F-824C9E02DE3F}" sibTransId="{F63EAC38-A9D1-4942-9555-11E871B76451}"/>
    <dgm:cxn modelId="{35D29A05-95E1-4D8E-BA08-B8721911BD3D}" type="presOf" srcId="{EFF194EB-1C31-457A-AFC2-38B0C26FCC6B}" destId="{CE1510A5-915B-4A4D-B480-A4A0C00F3B80}" srcOrd="0" destOrd="1" presId="urn:microsoft.com/office/officeart/2005/8/layout/bList2"/>
    <dgm:cxn modelId="{47A8C505-0C65-4B62-87A4-D3D254CCDF77}" type="presOf" srcId="{6E7FCEE2-CD02-40DF-991C-409740BEB8D2}" destId="{11A80819-34AD-4461-BE0E-5ED7100170A5}" srcOrd="0" destOrd="1" presId="urn:microsoft.com/office/officeart/2005/8/layout/bList2"/>
    <dgm:cxn modelId="{68926508-2BEC-47F1-97B1-871666755D05}" srcId="{24CB1706-D8B6-49EB-975D-0039E7958528}" destId="{60B04412-5435-4387-8FF9-CCFB79383ABB}" srcOrd="4" destOrd="0" parTransId="{0F142790-4F4E-4548-94E7-45714881139D}" sibTransId="{51635C62-6791-4ADB-82AB-DA5B19CB6A51}"/>
    <dgm:cxn modelId="{FE5EA40C-0578-4E41-B774-B992DDBFCA4A}" type="presOf" srcId="{B62511EF-1DE6-4906-AC3C-2DF877C72677}" destId="{CE1510A5-915B-4A4D-B480-A4A0C00F3B80}" srcOrd="0" destOrd="2" presId="urn:microsoft.com/office/officeart/2005/8/layout/bList2"/>
    <dgm:cxn modelId="{7E81A70C-EA6D-4D77-8DE5-C6B7643332E0}" type="presOf" srcId="{A1B28AEA-9450-4E9B-9B60-36B05FCF38E1}" destId="{A99C98AD-0F2B-4DA9-93D7-4314D1B2BA08}" srcOrd="0" destOrd="4" presId="urn:microsoft.com/office/officeart/2005/8/layout/bList2"/>
    <dgm:cxn modelId="{91051911-2BB2-416C-A967-620387531B8C}" srcId="{60B04412-5435-4387-8FF9-CCFB79383ABB}" destId="{B4BF2A24-A1F5-4A51-A091-6BD14F57F955}" srcOrd="1" destOrd="0" parTransId="{8C727ADB-AAAE-47E4-AD67-CF63F665543F}" sibTransId="{C398E0B5-E84C-4435-BC66-EBF2E30F683A}"/>
    <dgm:cxn modelId="{DD084211-3C0B-4413-AA32-CD8DFFC23BD1}" type="presOf" srcId="{BA35CBD5-FA06-4603-B113-93FEB249CD35}" destId="{CDF7B2FF-C0B9-4803-AA48-CE5EC98F70EA}" srcOrd="0" destOrd="0" presId="urn:microsoft.com/office/officeart/2005/8/layout/bList2"/>
    <dgm:cxn modelId="{204C1C12-56BA-473A-BAF1-12C313199A08}" type="presOf" srcId="{D6791014-A103-4804-855F-17BAF5C27F3D}" destId="{7D669B3F-7558-4E5B-A9BD-7AF1D606015D}" srcOrd="0" destOrd="6" presId="urn:microsoft.com/office/officeart/2005/8/layout/bList2"/>
    <dgm:cxn modelId="{1F19B815-CE3F-4D3C-B048-F9FA2659487B}" srcId="{6601FA7E-7B89-4144-ABB5-35C1A6F792F5}" destId="{F02B720C-82B9-45E2-9C2A-A42FDD10F760}" srcOrd="3" destOrd="0" parTransId="{50A45C5A-2A75-4EB2-B71A-C5C31E8B9F6D}" sibTransId="{65011818-9383-44E4-B02A-D18EB49B7ADB}"/>
    <dgm:cxn modelId="{71D12616-3E36-4FDF-8AA7-6594F0CE24B6}" type="presOf" srcId="{65011818-9383-44E4-B02A-D18EB49B7ADB}" destId="{519FA4E3-3A47-49D0-A60F-4265CE021B14}" srcOrd="0" destOrd="0" presId="urn:microsoft.com/office/officeart/2005/8/layout/bList2"/>
    <dgm:cxn modelId="{CB03FB19-8CA4-49C7-87DC-72266A7FCA77}" srcId="{BA35CBD5-FA06-4603-B113-93FEB249CD35}" destId="{E1EC06B4-E541-466B-87A9-AB26DAC16E07}" srcOrd="2" destOrd="0" parTransId="{FD2BC064-AB73-413B-AACB-0A2CE9905291}" sibTransId="{70BE8A1F-38C4-40B6-BB43-0EDFD13E204A}"/>
    <dgm:cxn modelId="{472EBA1C-62C9-41D4-8785-1229E832B99B}" type="presOf" srcId="{1C5B08F0-5ADA-4689-86AA-5F7DA56551BC}" destId="{6AA4A2DC-B2FC-4309-BB78-C506983C5278}" srcOrd="0" destOrd="0" presId="urn:microsoft.com/office/officeart/2005/8/layout/bList2"/>
    <dgm:cxn modelId="{A535F721-FA30-46EF-9272-EE39D67E5031}" type="presOf" srcId="{7E3A17F2-7F49-479E-B193-18F152CC2152}" destId="{093507C5-5A9B-4074-ACAD-4867F61457BA}" srcOrd="1" destOrd="0" presId="urn:microsoft.com/office/officeart/2005/8/layout/bList2"/>
    <dgm:cxn modelId="{51AC1F22-7799-4C66-97F8-F9F6A6AAFA4B}" srcId="{C39665E3-01AD-42CE-A64B-A88A7A200C62}" destId="{82C7A9CF-7083-472D-BF24-6E9F0E8FB4DC}" srcOrd="0" destOrd="0" parTransId="{DBF77D36-FE72-4CA1-B893-4B91A40E5A36}" sibTransId="{747051E1-586E-4ADB-AAEF-D097A599D8B5}"/>
    <dgm:cxn modelId="{F23C1E25-2A96-4E67-9078-1ABA5AEC1E05}" srcId="{6601FA7E-7B89-4144-ABB5-35C1A6F792F5}" destId="{7E3A17F2-7F49-479E-B193-18F152CC2152}" srcOrd="5" destOrd="0" parTransId="{A89D2AA3-2B31-49EA-B371-25A56E80EB8F}" sibTransId="{056746A5-CE90-4247-AE0A-9046FFA7B1AB}"/>
    <dgm:cxn modelId="{CFF2AC26-FBE3-4121-A9D5-89C669320646}" srcId="{87C25AAE-7317-4B93-935B-AD87FD0A8FD5}" destId="{64137F7C-D8DE-4F37-AC5C-659AB5C68837}" srcOrd="0" destOrd="0" parTransId="{5ED7C9AD-F778-4923-A0D2-DF850F4483BC}" sibTransId="{E0CC33DD-C2F3-4DC8-88D5-8E2469679164}"/>
    <dgm:cxn modelId="{8C6CF526-53A3-4BDE-9487-3E51C60691E4}" type="presOf" srcId="{D9C49402-307B-4326-8415-428A8DD7E47A}" destId="{182471CB-1CA4-44D3-98C9-5FC6718B4A34}" srcOrd="0" destOrd="0" presId="urn:microsoft.com/office/officeart/2005/8/layout/bList2"/>
    <dgm:cxn modelId="{7D5B3A28-0CD5-493E-A9D3-1E1A8F82BEDE}" type="presOf" srcId="{CCE787BC-61F9-45BF-BE10-74316B25A224}" destId="{A99C98AD-0F2B-4DA9-93D7-4314D1B2BA08}" srcOrd="0" destOrd="1" presId="urn:microsoft.com/office/officeart/2005/8/layout/bList2"/>
    <dgm:cxn modelId="{91FB1229-2F17-47C7-9652-15A52E08EB7B}" srcId="{772F96CA-7D91-464C-888A-37C3AB5BCB1C}" destId="{AE0AD9A8-1466-489F-A4AA-884CF0FC5E19}" srcOrd="0" destOrd="0" parTransId="{7C35E2DC-825D-4DFC-B2D0-F24AF9C0BE3A}" sibTransId="{98CEEB46-D411-411C-A7B7-1C3F030C01C8}"/>
    <dgm:cxn modelId="{567D642C-B2BD-426D-A79A-9120696BAA90}" srcId="{60B04412-5435-4387-8FF9-CCFB79383ABB}" destId="{CB6B444F-4D9E-4806-8001-DEEBC945C2BC}" srcOrd="0" destOrd="0" parTransId="{48DC19D9-477D-474E-90B5-60310528E0CA}" sibTransId="{C94476FA-8AA3-4BCB-92A7-0EA1EC48BF88}"/>
    <dgm:cxn modelId="{9257F62C-90F7-460B-9895-E3BA34DA38E2}" type="presOf" srcId="{60B04412-5435-4387-8FF9-CCFB79383ABB}" destId="{6AA4A2DC-B2FC-4309-BB78-C506983C5278}" srcOrd="0" destOrd="4" presId="urn:microsoft.com/office/officeart/2005/8/layout/bList2"/>
    <dgm:cxn modelId="{1FFC7C2D-AF07-46BD-8F55-357DCFBAF92F}" srcId="{99C78D93-4730-4F2F-BEBA-72A303F2B10B}" destId="{55743E7C-0A28-42C3-9E42-50B3C79D55BC}" srcOrd="0" destOrd="0" parTransId="{11AECCAC-EAE6-4812-BE0D-5D085D719119}" sibTransId="{20FD2BE7-3571-48FA-9DF6-2EFD501FACDE}"/>
    <dgm:cxn modelId="{81CD1F32-94B9-4CC7-8B2B-23A1BB130EC8}" type="presOf" srcId="{87C25AAE-7317-4B93-935B-AD87FD0A8FD5}" destId="{E8AEBED0-1F3B-4473-960C-BAEFAF568A2F}" srcOrd="1" destOrd="0" presId="urn:microsoft.com/office/officeart/2005/8/layout/bList2"/>
    <dgm:cxn modelId="{8001D835-38E9-4E5D-BBE1-E31E6A338C35}" srcId="{24CB1706-D8B6-49EB-975D-0039E7958528}" destId="{5C8A900D-44FF-40C9-9B72-620FA79AB475}" srcOrd="1" destOrd="0" parTransId="{341714ED-F61A-45C6-8CC9-0C183E93D334}" sibTransId="{459CE2CF-01C2-404B-9A45-DD52A646C7EF}"/>
    <dgm:cxn modelId="{83B51136-FF39-4EDD-A0CA-963DC6BE9AC8}" srcId="{87C25AAE-7317-4B93-935B-AD87FD0A8FD5}" destId="{2436927C-06B1-42D1-B208-7ED0CD0E11D6}" srcOrd="3" destOrd="0" parTransId="{D0D51347-94BB-4366-B652-B020254F37C7}" sibTransId="{85BFF5DB-B654-4440-80CC-C1DA1AA06168}"/>
    <dgm:cxn modelId="{FC104E38-A594-49C9-95AD-E121C91EF0F4}" type="presOf" srcId="{772F96CA-7D91-464C-888A-37C3AB5BCB1C}" destId="{D5C189F5-D91E-4075-AFD8-2CA93A36F9BA}" srcOrd="0" destOrd="2" presId="urn:microsoft.com/office/officeart/2005/8/layout/bList2"/>
    <dgm:cxn modelId="{8A933C39-DBC1-49BD-900A-35438E5BA599}" srcId="{60B04412-5435-4387-8FF9-CCFB79383ABB}" destId="{85D175C4-1D5F-400C-A6B4-6ADBD81B3DF9}" srcOrd="2" destOrd="0" parTransId="{D40A4781-2384-4CE3-8428-07ABA251D1F5}" sibTransId="{B704C888-E295-4559-9136-98FEDC367F8F}"/>
    <dgm:cxn modelId="{D0E0385B-2747-4A15-8E26-4B46870C5B2B}" srcId="{BA35CBD5-FA06-4603-B113-93FEB249CD35}" destId="{4600DB6D-DFD9-4F66-8477-6407CA4A282C}" srcOrd="0" destOrd="0" parTransId="{B26DB990-8668-4C0A-89B7-44E3995D8C85}" sibTransId="{BD22D511-B30E-4F8F-A592-FDAE38DAB36E}"/>
    <dgm:cxn modelId="{281D7E5C-835A-4477-8346-61A183331795}" srcId="{7E3A17F2-7F49-479E-B193-18F152CC2152}" destId="{2E7A7DF0-8DEC-4414-853B-00BC34BEA174}" srcOrd="1" destOrd="0" parTransId="{DDEF8568-41E1-43B2-A203-9A9CF04E0EC7}" sibTransId="{8DFD4B14-93D9-4589-B2D5-B320E24971DA}"/>
    <dgm:cxn modelId="{65BE145E-6FC3-4961-8B7E-AF9B3BE31C6C}" srcId="{6601FA7E-7B89-4144-ABB5-35C1A6F792F5}" destId="{3A4BB32E-4364-4CD0-82EF-D31509A6FAA6}" srcOrd="4" destOrd="0" parTransId="{F7FD3EA5-65E9-499A-AF62-7DE613910070}" sibTransId="{7326E991-EE14-4F4F-91A9-95394D773FAD}"/>
    <dgm:cxn modelId="{14C5CA5F-51F0-41B6-8E9C-F04DF6A999B7}" srcId="{C39665E3-01AD-42CE-A64B-A88A7A200C62}" destId="{D6791014-A103-4804-855F-17BAF5C27F3D}" srcOrd="1" destOrd="0" parTransId="{BE28D790-6AF3-4C05-8DCA-A26E09E963EE}" sibTransId="{0857CBA4-7DD8-42BD-B0EC-68B70FE3E0FF}"/>
    <dgm:cxn modelId="{3A282643-DD8B-41A7-85D7-73587B5A21B8}" type="presOf" srcId="{99C78D93-4730-4F2F-BEBA-72A303F2B10B}" destId="{B6DE2729-0E02-45A3-946C-E2549A7AB1FA}" srcOrd="1" destOrd="0" presId="urn:microsoft.com/office/officeart/2005/8/layout/bList2"/>
    <dgm:cxn modelId="{85EB8463-D064-43C8-BFAA-7F5EB501D7DF}" type="presOf" srcId="{3A4BB32E-4364-4CD0-82EF-D31509A6FAA6}" destId="{90F3550E-2C95-4FF0-927B-23CE285BB5F6}" srcOrd="1" destOrd="0" presId="urn:microsoft.com/office/officeart/2005/8/layout/bList2"/>
    <dgm:cxn modelId="{E3C1BA63-45EB-484A-AD4C-52B18821644A}" srcId="{24CB1706-D8B6-49EB-975D-0039E7958528}" destId="{1C5B08F0-5ADA-4689-86AA-5F7DA56551BC}" srcOrd="0" destOrd="0" parTransId="{6656261C-0799-454F-8C03-0BAB7B7BA406}" sibTransId="{62940570-9B48-4786-A4E8-0D439FA1588C}"/>
    <dgm:cxn modelId="{1F5EF463-CB1E-4533-8137-7E0EDDD50FC2}" type="presOf" srcId="{DA8FC56B-505B-4A7C-B574-CDBB5A4758DB}" destId="{A99C98AD-0F2B-4DA9-93D7-4314D1B2BA08}" srcOrd="0" destOrd="0" presId="urn:microsoft.com/office/officeart/2005/8/layout/bList2"/>
    <dgm:cxn modelId="{82C4AE66-216B-46F0-A40F-3631EC60AB3C}" type="presOf" srcId="{53A57C7A-CBD5-4B9F-9259-090397047674}" destId="{6E3AD1D7-DC02-42F9-9DDC-05BE7378871A}" srcOrd="0" destOrd="6" presId="urn:microsoft.com/office/officeart/2005/8/layout/bList2"/>
    <dgm:cxn modelId="{BB45F546-A7A8-44E7-9402-F7B6C0A60FA5}" srcId="{BA35CBD5-FA06-4603-B113-93FEB249CD35}" destId="{0DECF9EC-E0C0-4D98-9865-6A499A9002F0}" srcOrd="3" destOrd="0" parTransId="{27D67006-885E-412D-B90B-76FCCD2B59D7}" sibTransId="{78F9C0D1-455C-4597-9FFC-E451C2DEFB63}"/>
    <dgm:cxn modelId="{B7C3CF68-AAE7-4316-8050-A2C374481BC2}" srcId="{99C78D93-4730-4F2F-BEBA-72A303F2B10B}" destId="{0D67A01E-B0C6-4DA3-A974-9A24AB4CEF89}" srcOrd="1" destOrd="0" parTransId="{541B0AFE-12F1-46BB-9CF2-2154C5F51398}" sibTransId="{6F53532A-8D05-48C7-95DE-C53EE38824B2}"/>
    <dgm:cxn modelId="{425B6A69-49D9-46CA-B16F-B9A2C27B10B8}" type="presOf" srcId="{93870C51-6A55-4FD8-9186-8C36E2A0173C}" destId="{11A80819-34AD-4461-BE0E-5ED7100170A5}" srcOrd="0" destOrd="4" presId="urn:microsoft.com/office/officeart/2005/8/layout/bList2"/>
    <dgm:cxn modelId="{2A77E549-BE02-4203-8438-C62E6ED9C9EE}" type="presOf" srcId="{7F96E5A9-E96E-43AC-96A5-712CD4ED6607}" destId="{6E3AD1D7-DC02-42F9-9DDC-05BE7378871A}" srcOrd="0" destOrd="5" presId="urn:microsoft.com/office/officeart/2005/8/layout/bList2"/>
    <dgm:cxn modelId="{75CDA44C-48C3-4654-B12F-E2029FFB6388}" type="presOf" srcId="{6601FA7E-7B89-4144-ABB5-35C1A6F792F5}" destId="{215898BD-A0E3-4D20-9D66-BDD80A634E47}" srcOrd="0" destOrd="0" presId="urn:microsoft.com/office/officeart/2005/8/layout/bList2"/>
    <dgm:cxn modelId="{D8E2AB6D-AD69-4D91-B68F-80A4DF2906EA}" type="presOf" srcId="{C39665E3-01AD-42CE-A64B-A88A7A200C62}" destId="{7D669B3F-7558-4E5B-A9BD-7AF1D606015D}" srcOrd="0" destOrd="4" presId="urn:microsoft.com/office/officeart/2005/8/layout/bList2"/>
    <dgm:cxn modelId="{130AFA6D-46E9-4283-A6A3-9AD7D754C815}" srcId="{BA35CBD5-FA06-4603-B113-93FEB249CD35}" destId="{6E7FCEE2-CD02-40DF-991C-409740BEB8D2}" srcOrd="1" destOrd="0" parTransId="{B54F0B8D-E444-470A-B5B0-2E1FCD4776B4}" sibTransId="{29C43E6A-937B-4243-A5E2-DE50964C05D0}"/>
    <dgm:cxn modelId="{7F1BC74F-3010-43A2-AA4E-252A1F18D6EF}" srcId="{24CB1706-D8B6-49EB-975D-0039E7958528}" destId="{015C6B35-8C21-446E-B611-AC4DCC9FABD2}" srcOrd="2" destOrd="0" parTransId="{745F650D-AF69-49D6-998D-ACC1EFAB9B2D}" sibTransId="{F062DF6E-1901-410F-83CA-6F12678BDAEB}"/>
    <dgm:cxn modelId="{4F3BEF72-82BB-4C07-ABDD-67EA78937172}" srcId="{16266989-57F2-4392-BD04-787A19FFCF0B}" destId="{1CB30542-B53D-4177-8645-C54AEDD974AE}" srcOrd="2" destOrd="0" parTransId="{91B8B195-B566-46E3-B870-A4DF2FD3D26F}" sibTransId="{6633FF21-A431-4A5B-AC98-F07BFE872FFD}"/>
    <dgm:cxn modelId="{DB9AAD53-D87E-407B-ABCE-AE0DBD69BAE0}" srcId="{BA35CBD5-FA06-4603-B113-93FEB249CD35}" destId="{93870C51-6A55-4FD8-9186-8C36E2A0173C}" srcOrd="4" destOrd="0" parTransId="{12F50EAE-6D9A-4ABE-87CE-C52D08865ABF}" sibTransId="{F0D47F1B-E775-44B7-8DA2-10A027C44FFE}"/>
    <dgm:cxn modelId="{FF75E273-BC8A-40C3-85A8-A6C74E6FFAEF}" type="presOf" srcId="{3A4BB32E-4364-4CD0-82EF-D31509A6FAA6}" destId="{F587DBE6-F963-4197-A014-FC752C5846CB}" srcOrd="0" destOrd="0" presId="urn:microsoft.com/office/officeart/2005/8/layout/bList2"/>
    <dgm:cxn modelId="{38208D76-4C38-482B-9FB3-BEE8F5BA568C}" srcId="{7E3A17F2-7F49-479E-B193-18F152CC2152}" destId="{5AB77FE5-5AF5-4B97-B098-6D465D3614D9}" srcOrd="0" destOrd="0" parTransId="{898D970D-E6C2-4DD5-90FE-ABD46D212EFE}" sibTransId="{29C45E32-F9FC-4854-9A59-27B7A4BF370F}"/>
    <dgm:cxn modelId="{C1DEAB58-EC81-42E1-987D-9EBD553D12D6}" type="presOf" srcId="{380D52EB-8D71-4346-AAC4-1435227658F7}" destId="{A99C98AD-0F2B-4DA9-93D7-4314D1B2BA08}" srcOrd="0" destOrd="5" presId="urn:microsoft.com/office/officeart/2005/8/layout/bList2"/>
    <dgm:cxn modelId="{5367AB59-0CB0-4F7C-89C3-6342FFA92A51}" srcId="{82E2E6F3-EB9B-48F3-AAC2-F7AFD47C2CC7}" destId="{B4CB872D-1EC9-44B4-BF8D-4DFF23BD0A60}" srcOrd="0" destOrd="0" parTransId="{E2A45E12-A389-4BF1-912E-196921103146}" sibTransId="{2C84A8B0-1539-4E87-B65B-CA2DA832AA9D}"/>
    <dgm:cxn modelId="{DB19BC7E-F26D-4228-8FF0-290F727A0264}" srcId="{7E3A17F2-7F49-479E-B193-18F152CC2152}" destId="{C39665E3-01AD-42CE-A64B-A88A7A200C62}" srcOrd="2" destOrd="0" parTransId="{928B900E-2340-4097-BA5B-923E33C4799B}" sibTransId="{D51D1F52-7E8B-42A5-BA9A-91F5F610D0BE}"/>
    <dgm:cxn modelId="{4F3CC77E-2F65-421B-A4EF-1984899D2CC0}" srcId="{5AB77FE5-5AF5-4B97-B098-6D465D3614D9}" destId="{ED6B424B-A7B0-414D-A587-96F2953CBBFC}" srcOrd="1" destOrd="0" parTransId="{A73ECD28-5D58-47A2-9C8A-F2E7D417E5B6}" sibTransId="{B7A0A0A2-6D9C-4223-A22F-7E90685801B8}"/>
    <dgm:cxn modelId="{5B1CFD80-C20C-45B7-B227-5CCEB4430B44}" srcId="{3A4BB32E-4364-4CD0-82EF-D31509A6FAA6}" destId="{F11738A7-1797-4A51-B4EC-F7DFC39E8161}" srcOrd="0" destOrd="0" parTransId="{A1231DB6-F54F-4098-928E-C77D3A086046}" sibTransId="{B5470869-E1EF-4CCB-B90D-98DC3A82969F}"/>
    <dgm:cxn modelId="{62768085-E264-43C7-BC4E-E7B1101CBAF6}" srcId="{99C78D93-4730-4F2F-BEBA-72A303F2B10B}" destId="{59F7E401-C9C6-422B-B1D1-8F8510A4BE6C}" srcOrd="2" destOrd="0" parTransId="{B2470889-6BC8-4D23-8C42-17CFA95BD034}" sibTransId="{F7AA1E82-9E67-439E-9C54-06BF9AE1D882}"/>
    <dgm:cxn modelId="{65036788-8704-47AA-A93A-C40136D388BD}" type="presOf" srcId="{CB6B444F-4D9E-4806-8001-DEEBC945C2BC}" destId="{6AA4A2DC-B2FC-4309-BB78-C506983C5278}" srcOrd="0" destOrd="5" presId="urn:microsoft.com/office/officeart/2005/8/layout/bList2"/>
    <dgm:cxn modelId="{39DE758A-6113-446E-826E-42BF329B69FA}" type="presOf" srcId="{A4DA2972-1591-4506-8720-BD9EECB998DE}" destId="{D5C189F5-D91E-4075-AFD8-2CA93A36F9BA}" srcOrd="0" destOrd="1" presId="urn:microsoft.com/office/officeart/2005/8/layout/bList2"/>
    <dgm:cxn modelId="{AD0CE68A-37E4-44DD-B41E-FD544D0980A8}" type="presOf" srcId="{99C78D93-4730-4F2F-BEBA-72A303F2B10B}" destId="{7BFB6C2D-CEF4-494B-8791-036C286A34CC}" srcOrd="0" destOrd="0" presId="urn:microsoft.com/office/officeart/2005/8/layout/bList2"/>
    <dgm:cxn modelId="{B651538D-F2C9-4837-910A-5EF6E8B0A2B0}" srcId="{F02B720C-82B9-45E2-9C2A-A42FDD10F760}" destId="{DA8FC56B-505B-4A7C-B574-CDBB5A4758DB}" srcOrd="0" destOrd="0" parTransId="{046D6605-2AF1-4A94-A9CD-6C3766EB6FC8}" sibTransId="{8533299D-98E7-40E6-954B-90EA80C76D00}"/>
    <dgm:cxn modelId="{509BA38D-7FEB-4ACC-B167-4743CFC2BD03}" type="presOf" srcId="{2E7520A0-EE90-4DAC-B4F7-D57075F58E77}" destId="{6E3AD1D7-DC02-42F9-9DDC-05BE7378871A}" srcOrd="0" destOrd="2" presId="urn:microsoft.com/office/officeart/2005/8/layout/bList2"/>
    <dgm:cxn modelId="{DB1EF08E-6F41-4C68-9181-DA0395BF8C07}" type="presOf" srcId="{E1EC06B4-E541-466B-87A9-AB26DAC16E07}" destId="{11A80819-34AD-4461-BE0E-5ED7100170A5}" srcOrd="0" destOrd="2" presId="urn:microsoft.com/office/officeart/2005/8/layout/bList2"/>
    <dgm:cxn modelId="{56280C8F-9181-4C54-ADE9-A59A2982B8F5}" srcId="{6601FA7E-7B89-4144-ABB5-35C1A6F792F5}" destId="{99C78D93-4730-4F2F-BEBA-72A303F2B10B}" srcOrd="0" destOrd="0" parTransId="{354C7CCA-2FF4-49EA-86E6-DFD655FE10EA}" sibTransId="{D9C49402-307B-4326-8415-428A8DD7E47A}"/>
    <dgm:cxn modelId="{0FC6C293-D856-4CD8-AED5-B4BC756E9BB1}" srcId="{87C25AAE-7317-4B93-935B-AD87FD0A8FD5}" destId="{3B0610B4-0B4B-44EE-B1BF-03BF0D7B8346}" srcOrd="1" destOrd="0" parTransId="{0131F92A-E8A3-4A65-9719-6910DA00962C}" sibTransId="{053AEBF4-1A04-4607-9A9E-8772C4DE4EE0}"/>
    <dgm:cxn modelId="{A2F05399-0A24-4EE1-B912-520A2482874D}" srcId="{DA8FC56B-505B-4A7C-B574-CDBB5A4758DB}" destId="{CCE787BC-61F9-45BF-BE10-74316B25A224}" srcOrd="0" destOrd="0" parTransId="{6E7F02F4-1AEA-4743-AC64-DC04002DEB5E}" sibTransId="{CC343164-E5C4-40EB-8D53-80FAC838010E}"/>
    <dgm:cxn modelId="{C19F2B9A-1516-4A58-847D-BF356F04E52F}" type="presOf" srcId="{AE0AD9A8-1466-489F-A4AA-884CF0FC5E19}" destId="{D5C189F5-D91E-4075-AFD8-2CA93A36F9BA}" srcOrd="0" destOrd="3" presId="urn:microsoft.com/office/officeart/2005/8/layout/bList2"/>
    <dgm:cxn modelId="{BE62009C-5E96-42DE-ACD9-EAABE3369A92}" srcId="{9DF3904B-66E7-4130-8302-521C2DF83E98}" destId="{16CF6B14-B759-4229-9E2B-A03758EA0CE6}" srcOrd="0" destOrd="0" parTransId="{ECF6B6EE-5990-4259-8406-1824997B484C}" sibTransId="{77E341DA-E49E-4BD2-8099-C1E5616AE151}"/>
    <dgm:cxn modelId="{FEE166A0-DB45-4877-B44D-35AB8BD6122C}" type="presOf" srcId="{55743E7C-0A28-42C3-9E42-50B3C79D55BC}" destId="{BA1ED88E-9E31-41E4-ACE7-848F0DE1E06C}" srcOrd="0" destOrd="0" presId="urn:microsoft.com/office/officeart/2005/8/layout/bList2"/>
    <dgm:cxn modelId="{47011DA2-4D6E-44DB-B744-2E274498E9CF}" srcId="{87C25AAE-7317-4B93-935B-AD87FD0A8FD5}" destId="{2E7520A0-EE90-4DAC-B4F7-D57075F58E77}" srcOrd="2" destOrd="0" parTransId="{42881247-36B0-4EF2-BB6C-35E9516C3793}" sibTransId="{89C61C96-2674-4EFD-9F81-2ACEEB051903}"/>
    <dgm:cxn modelId="{1C37F3A4-FBCA-47AF-9453-007D1DDAD073}" type="presOf" srcId="{82E2E6F3-EB9B-48F3-AAC2-F7AFD47C2CC7}" destId="{D5C189F5-D91E-4075-AFD8-2CA93A36F9BA}" srcOrd="0" destOrd="4" presId="urn:microsoft.com/office/officeart/2005/8/layout/bList2"/>
    <dgm:cxn modelId="{655DCDA5-C996-4CAB-B0D1-638C2FD97C91}" srcId="{F02B720C-82B9-45E2-9C2A-A42FDD10F760}" destId="{16266989-57F2-4392-BD04-787A19FFCF0B}" srcOrd="1" destOrd="0" parTransId="{304CFB85-7E4C-478E-B119-B83A8C3B89B9}" sibTransId="{E197430F-3C1D-44A3-9AAA-A45074723B35}"/>
    <dgm:cxn modelId="{CDEFD1A5-C726-4892-AD18-0DCCBEF9E60A}" srcId="{6601FA7E-7B89-4144-ABB5-35C1A6F792F5}" destId="{24CB1706-D8B6-49EB-975D-0039E7958528}" srcOrd="2" destOrd="0" parTransId="{15B0B309-819D-46DD-8871-1523A76EFBC1}" sibTransId="{878AED7D-C3F4-4954-911F-183F0FC9B9D3}"/>
    <dgm:cxn modelId="{CD9721A7-5DFE-49D9-BDDC-5E25F5C94D54}" type="presOf" srcId="{0D67A01E-B0C6-4DA3-A974-9A24AB4CEF89}" destId="{BA1ED88E-9E31-41E4-ACE7-848F0DE1E06C}" srcOrd="0" destOrd="1" presId="urn:microsoft.com/office/officeart/2005/8/layout/bList2"/>
    <dgm:cxn modelId="{B73886A7-1C9E-4E5A-AAB1-D77BF0B4B37E}" type="presOf" srcId="{24CB1706-D8B6-49EB-975D-0039E7958528}" destId="{AE7D125B-34EB-4291-86FE-6BBD15740118}" srcOrd="1" destOrd="0" presId="urn:microsoft.com/office/officeart/2005/8/layout/bList2"/>
    <dgm:cxn modelId="{8EDDC1A9-C183-4A3D-AEE3-CCAD1A372504}" type="presOf" srcId="{2E7A7DF0-8DEC-4414-853B-00BC34BEA174}" destId="{7D669B3F-7558-4E5B-A9BD-7AF1D606015D}" srcOrd="0" destOrd="3" presId="urn:microsoft.com/office/officeart/2005/8/layout/bList2"/>
    <dgm:cxn modelId="{40123FAB-2F21-4DBF-8831-4172586D0FE5}" type="presOf" srcId="{7326E991-EE14-4F4F-91A9-95394D773FAD}" destId="{89CC73A4-73B9-48EC-9C95-F36A87A0F14C}" srcOrd="0" destOrd="0" presId="urn:microsoft.com/office/officeart/2005/8/layout/bList2"/>
    <dgm:cxn modelId="{1CE32DAC-E922-4F59-8160-A5E7A04F7413}" type="presOf" srcId="{B4BF2A24-A1F5-4A51-A091-6BD14F57F955}" destId="{6AA4A2DC-B2FC-4309-BB78-C506983C5278}" srcOrd="0" destOrd="6" presId="urn:microsoft.com/office/officeart/2005/8/layout/bList2"/>
    <dgm:cxn modelId="{ECCBB9B2-3E0E-425D-830B-B38366D27E1B}" srcId="{9DF3904B-66E7-4130-8302-521C2DF83E98}" destId="{82E2E6F3-EB9B-48F3-AAC2-F7AFD47C2CC7}" srcOrd="3" destOrd="0" parTransId="{E3DCE019-846A-498E-8750-02DA9786939F}" sibTransId="{C5F79966-10E9-4DDE-ACF2-77D8D2A860FE}"/>
    <dgm:cxn modelId="{6513EDB2-CD5B-4E05-B2B2-5907D1A2F73D}" type="presOf" srcId="{BA35CBD5-FA06-4603-B113-93FEB249CD35}" destId="{246F0505-B628-4941-B5CA-F62E324A23DB}" srcOrd="1" destOrd="0" presId="urn:microsoft.com/office/officeart/2005/8/layout/bList2"/>
    <dgm:cxn modelId="{E408D8B3-6E05-4D9B-8718-62D1AF6E8D08}" type="presOf" srcId="{1CB30542-B53D-4177-8645-C54AEDD974AE}" destId="{A99C98AD-0F2B-4DA9-93D7-4314D1B2BA08}" srcOrd="0" destOrd="6" presId="urn:microsoft.com/office/officeart/2005/8/layout/bList2"/>
    <dgm:cxn modelId="{23D24DB4-C464-4C1A-867A-2B45F57AFAC6}" srcId="{87C25AAE-7317-4B93-935B-AD87FD0A8FD5}" destId="{7F96E5A9-E96E-43AC-96A5-712CD4ED6607}" srcOrd="5" destOrd="0" parTransId="{57477E15-42A6-47EB-82EC-8686AB0948E5}" sibTransId="{A8E92AC1-9034-4A7A-9076-7374642CD164}"/>
    <dgm:cxn modelId="{26DA52B4-7CE0-4788-91AF-8ED120F5D2FC}" type="presOf" srcId="{59F7E401-C9C6-422B-B1D1-8F8510A4BE6C}" destId="{BA1ED88E-9E31-41E4-ACE7-848F0DE1E06C}" srcOrd="0" destOrd="2" presId="urn:microsoft.com/office/officeart/2005/8/layout/bList2"/>
    <dgm:cxn modelId="{F2648FB5-CD1E-4F9D-B990-F81E3F1F4E5A}" type="presOf" srcId="{B4CB872D-1EC9-44B4-BF8D-4DFF23BD0A60}" destId="{D5C189F5-D91E-4075-AFD8-2CA93A36F9BA}" srcOrd="0" destOrd="5" presId="urn:microsoft.com/office/officeart/2005/8/layout/bList2"/>
    <dgm:cxn modelId="{B057FDB5-328F-4A37-B33E-AB313D8DC234}" type="presOf" srcId="{16CF6B14-B759-4229-9E2B-A03758EA0CE6}" destId="{D5C189F5-D91E-4075-AFD8-2CA93A36F9BA}" srcOrd="0" destOrd="0" presId="urn:microsoft.com/office/officeart/2005/8/layout/bList2"/>
    <dgm:cxn modelId="{E3522DBB-D203-464F-8315-25F78E52C979}" type="presOf" srcId="{7E3A17F2-7F49-479E-B193-18F152CC2152}" destId="{8DDF4AE7-7DAE-4F39-947A-B21BC8441D37}" srcOrd="0" destOrd="0" presId="urn:microsoft.com/office/officeart/2005/8/layout/bList2"/>
    <dgm:cxn modelId="{2AC1DCBB-7A91-407C-8C6A-4FD4371023FC}" type="presOf" srcId="{F11738A7-1797-4A51-B4EC-F7DFC39E8161}" destId="{CE1510A5-915B-4A4D-B480-A4A0C00F3B80}" srcOrd="0" destOrd="0" presId="urn:microsoft.com/office/officeart/2005/8/layout/bList2"/>
    <dgm:cxn modelId="{134000BE-95C9-4FE1-9722-C8C0D5BD3B2C}" srcId="{87C25AAE-7317-4B93-935B-AD87FD0A8FD5}" destId="{53A57C7A-CBD5-4B9F-9259-090397047674}" srcOrd="6" destOrd="0" parTransId="{2E258700-4A74-40F3-BEDB-CCCF6E8F11F4}" sibTransId="{13ED1CA7-596B-4DD1-8389-33DA787E788C}"/>
    <dgm:cxn modelId="{FBA673BF-B7A5-4143-8D69-0420DCE8EA84}" type="presOf" srcId="{5C8A900D-44FF-40C9-9B72-620FA79AB475}" destId="{6AA4A2DC-B2FC-4309-BB78-C506983C5278}" srcOrd="0" destOrd="1" presId="urn:microsoft.com/office/officeart/2005/8/layout/bList2"/>
    <dgm:cxn modelId="{87BD3DC0-28F0-46E3-8883-A4DC2BA23F34}" type="presOf" srcId="{9DF3904B-66E7-4130-8302-521C2DF83E98}" destId="{5AB0F022-1D74-48AB-9456-9ED124E89411}" srcOrd="1" destOrd="0" presId="urn:microsoft.com/office/officeart/2005/8/layout/bList2"/>
    <dgm:cxn modelId="{E7CBB7C1-3611-4F91-A618-B12621B12909}" type="presOf" srcId="{4600DB6D-DFD9-4F66-8477-6407CA4A282C}" destId="{11A80819-34AD-4461-BE0E-5ED7100170A5}" srcOrd="0" destOrd="0" presId="urn:microsoft.com/office/officeart/2005/8/layout/bList2"/>
    <dgm:cxn modelId="{789A64C5-422C-42A7-9A75-3EC57FED0029}" type="presOf" srcId="{5860E5BA-88C1-4F8B-8A81-63345A5634E4}" destId="{A99C98AD-0F2B-4DA9-93D7-4314D1B2BA08}" srcOrd="0" destOrd="2" presId="urn:microsoft.com/office/officeart/2005/8/layout/bList2"/>
    <dgm:cxn modelId="{D6AF14C7-D4E0-4138-B20C-A73A40601CF8}" type="presOf" srcId="{94E91B9D-4947-44FC-9DB1-D66490DE842E}" destId="{6AA4A2DC-B2FC-4309-BB78-C506983C5278}" srcOrd="0" destOrd="3" presId="urn:microsoft.com/office/officeart/2005/8/layout/bList2"/>
    <dgm:cxn modelId="{69782FCA-FA34-4033-A86D-1556578E7C99}" type="presOf" srcId="{24CB1706-D8B6-49EB-975D-0039E7958528}" destId="{3E586D3A-52E6-458A-9E6C-F874FB7849C8}" srcOrd="0" destOrd="0" presId="urn:microsoft.com/office/officeart/2005/8/layout/bList2"/>
    <dgm:cxn modelId="{D1F9BBCB-6D69-48B4-89EB-2E1451D5B544}" srcId="{6601FA7E-7B89-4144-ABB5-35C1A6F792F5}" destId="{9DF3904B-66E7-4130-8302-521C2DF83E98}" srcOrd="1" destOrd="0" parTransId="{C3A8AE4D-DE14-4A12-A227-72979DA0592B}" sibTransId="{4937AE58-D432-4895-AD46-D3513E90C6D0}"/>
    <dgm:cxn modelId="{C7020ACC-797C-4BF0-B1A2-1BC6E8E6CA7E}" srcId="{16266989-57F2-4392-BD04-787A19FFCF0B}" destId="{7D7EFFF7-A3C1-4415-801A-9C0617BBAFE0}" srcOrd="3" destOrd="0" parTransId="{DB958536-1FDD-4B34-B01F-8E0FBD2F2F51}" sibTransId="{CAF4E9CF-BF96-4602-9154-94D22DF08A2B}"/>
    <dgm:cxn modelId="{8A36EACC-C5D2-445D-AA9A-B00A5EBDDA48}" type="presOf" srcId="{82C7A9CF-7083-472D-BF24-6E9F0E8FB4DC}" destId="{7D669B3F-7558-4E5B-A9BD-7AF1D606015D}" srcOrd="0" destOrd="5" presId="urn:microsoft.com/office/officeart/2005/8/layout/bList2"/>
    <dgm:cxn modelId="{C09900CE-AEC6-4DE8-83F6-6D5F0DDB1D40}" srcId="{5AB77FE5-5AF5-4B97-B098-6D465D3614D9}" destId="{0FBB82E9-D872-41C5-A518-0F97112E99BB}" srcOrd="0" destOrd="0" parTransId="{ADB17564-572B-40E0-9F42-C2BB05D3E14F}" sibTransId="{93C3CF9F-CFDA-4CA3-A043-C4D64AEFDC3E}"/>
    <dgm:cxn modelId="{7203B3CE-72AA-4A27-82B6-902283517526}" type="presOf" srcId="{015C6B35-8C21-446E-B611-AC4DCC9FABD2}" destId="{6AA4A2DC-B2FC-4309-BB78-C506983C5278}" srcOrd="0" destOrd="2" presId="urn:microsoft.com/office/officeart/2005/8/layout/bList2"/>
    <dgm:cxn modelId="{21EC34D3-ED8E-40E3-BE56-65D81B09F9C9}" type="presOf" srcId="{0FBB82E9-D872-41C5-A518-0F97112E99BB}" destId="{7D669B3F-7558-4E5B-A9BD-7AF1D606015D}" srcOrd="0" destOrd="1" presId="urn:microsoft.com/office/officeart/2005/8/layout/bList2"/>
    <dgm:cxn modelId="{CD41B5D4-E509-46CA-A01D-E6F6B90BDC15}" srcId="{6601FA7E-7B89-4144-ABB5-35C1A6F792F5}" destId="{87C25AAE-7317-4B93-935B-AD87FD0A8FD5}" srcOrd="6" destOrd="0" parTransId="{1BECF05D-29BB-45B4-A99F-4D874685F5DC}" sibTransId="{4A7E5CE5-3C7B-4780-8341-8CF0E70734D7}"/>
    <dgm:cxn modelId="{42A12FD8-4ACA-4F72-95B1-475C32E75FE3}" srcId="{16266989-57F2-4392-BD04-787A19FFCF0B}" destId="{A1B28AEA-9450-4E9B-9B60-36B05FCF38E1}" srcOrd="0" destOrd="0" parTransId="{4B3180F2-AB93-4D50-9327-D8611FB33AF9}" sibTransId="{151CB9E1-74D5-4687-8056-A4959452CB53}"/>
    <dgm:cxn modelId="{DFB3A9DA-CC94-4250-8FFF-C3CEFD971B31}" type="presOf" srcId="{16266989-57F2-4392-BD04-787A19FFCF0B}" destId="{A99C98AD-0F2B-4DA9-93D7-4314D1B2BA08}" srcOrd="0" destOrd="3" presId="urn:microsoft.com/office/officeart/2005/8/layout/bList2"/>
    <dgm:cxn modelId="{B4913BDB-DDFF-460D-BA87-CAED762854B9}" type="presOf" srcId="{5AB77FE5-5AF5-4B97-B098-6D465D3614D9}" destId="{7D669B3F-7558-4E5B-A9BD-7AF1D606015D}" srcOrd="0" destOrd="0" presId="urn:microsoft.com/office/officeart/2005/8/layout/bList2"/>
    <dgm:cxn modelId="{F2692BDC-4020-40AD-8781-7E2589D8BD4D}" srcId="{82E2E6F3-EB9B-48F3-AAC2-F7AFD47C2CC7}" destId="{1804F93A-F771-4682-BCE6-A4D6B6328220}" srcOrd="1" destOrd="0" parTransId="{A3D0640A-66A0-4F14-987B-B7B849ADB716}" sibTransId="{458A713E-D0FD-4F8E-93A9-6B4E7C5BF722}"/>
    <dgm:cxn modelId="{23CD68DC-AFAE-4523-866F-06B0C49FE0E9}" type="presOf" srcId="{85D175C4-1D5F-400C-A6B4-6ADBD81B3DF9}" destId="{6AA4A2DC-B2FC-4309-BB78-C506983C5278}" srcOrd="0" destOrd="7" presId="urn:microsoft.com/office/officeart/2005/8/layout/bList2"/>
    <dgm:cxn modelId="{DD4FBDDD-B12B-40AA-A244-6BFE9DF9D904}" type="presOf" srcId="{19F9883E-3055-4C24-958A-1C166778197C}" destId="{6E3AD1D7-DC02-42F9-9DDC-05BE7378871A}" srcOrd="0" destOrd="4" presId="urn:microsoft.com/office/officeart/2005/8/layout/bList2"/>
    <dgm:cxn modelId="{6B660ADE-513C-4D8E-88BE-5CEF754A0639}" type="presOf" srcId="{0DECF9EC-E0C0-4D98-9865-6A499A9002F0}" destId="{11A80819-34AD-4461-BE0E-5ED7100170A5}" srcOrd="0" destOrd="3" presId="urn:microsoft.com/office/officeart/2005/8/layout/bList2"/>
    <dgm:cxn modelId="{FCBBD9DE-79AB-4A1E-9235-D0F8FB351020}" type="presOf" srcId="{7D7EFFF7-A3C1-4415-801A-9C0617BBAFE0}" destId="{A99C98AD-0F2B-4DA9-93D7-4314D1B2BA08}" srcOrd="0" destOrd="7" presId="urn:microsoft.com/office/officeart/2005/8/layout/bList2"/>
    <dgm:cxn modelId="{DC9A25E0-B542-4E97-9B51-55B86E93FC55}" type="presOf" srcId="{ED6B424B-A7B0-414D-A587-96F2953CBBFC}" destId="{7D669B3F-7558-4E5B-A9BD-7AF1D606015D}" srcOrd="0" destOrd="2" presId="urn:microsoft.com/office/officeart/2005/8/layout/bList2"/>
    <dgm:cxn modelId="{E80D2DE2-31C3-4C2C-A741-5042172B6E29}" type="presOf" srcId="{F02B720C-82B9-45E2-9C2A-A42FDD10F760}" destId="{6D286AF6-C4B1-4626-9623-1DB6DFDE95EE}" srcOrd="0" destOrd="0" presId="urn:microsoft.com/office/officeart/2005/8/layout/bList2"/>
    <dgm:cxn modelId="{976E92E5-1804-4C79-9EDA-DCB4945E661D}" type="presOf" srcId="{2436927C-06B1-42D1-B208-7ED0CD0E11D6}" destId="{6E3AD1D7-DC02-42F9-9DDC-05BE7378871A}" srcOrd="0" destOrd="3" presId="urn:microsoft.com/office/officeart/2005/8/layout/bList2"/>
    <dgm:cxn modelId="{D819F2E7-8737-4BFF-BEB4-18C3EB56BAA5}" type="presOf" srcId="{1804F93A-F771-4682-BCE6-A4D6B6328220}" destId="{D5C189F5-D91E-4075-AFD8-2CA93A36F9BA}" srcOrd="0" destOrd="6" presId="urn:microsoft.com/office/officeart/2005/8/layout/bList2"/>
    <dgm:cxn modelId="{FE3B40EB-246F-4337-8C5D-2A0137EE6B68}" srcId="{9DF3904B-66E7-4130-8302-521C2DF83E98}" destId="{A4DA2972-1591-4506-8720-BD9EECB998DE}" srcOrd="1" destOrd="0" parTransId="{8CE269A2-BB89-43D4-9DB1-CA0498FBE230}" sibTransId="{D1F26D4A-BC34-4E54-8961-56CDF8656D0D}"/>
    <dgm:cxn modelId="{E7C41BEC-8B18-4CAC-9E9C-6158A6814085}" type="presOf" srcId="{878AED7D-C3F4-4954-911F-183F0FC9B9D3}" destId="{120BD68E-B433-4ECB-B116-7DADA9B37EB8}" srcOrd="0" destOrd="0" presId="urn:microsoft.com/office/officeart/2005/8/layout/bList2"/>
    <dgm:cxn modelId="{10C261EC-97B6-428A-9674-2F34C2B603E7}" type="presOf" srcId="{87C25AAE-7317-4B93-935B-AD87FD0A8FD5}" destId="{D6949D90-33FF-4029-AFC0-D7D5E02ABD66}" srcOrd="0" destOrd="0" presId="urn:microsoft.com/office/officeart/2005/8/layout/bList2"/>
    <dgm:cxn modelId="{7C1DC4EC-C7F2-4BD0-BABE-D72A50446ED2}" type="presOf" srcId="{F02B720C-82B9-45E2-9C2A-A42FDD10F760}" destId="{2A9E74DA-6619-4A91-A61F-CA86BC730DCF}" srcOrd="1" destOrd="0" presId="urn:microsoft.com/office/officeart/2005/8/layout/bList2"/>
    <dgm:cxn modelId="{B2666DEF-32A4-4F5D-B449-FF6793A61B58}" srcId="{3A4BB32E-4364-4CD0-82EF-D31509A6FAA6}" destId="{EFF194EB-1C31-457A-AFC2-38B0C26FCC6B}" srcOrd="1" destOrd="0" parTransId="{66E23802-3FFF-48F2-83A9-2E9093E93B04}" sibTransId="{473766A9-2B64-40CD-8C72-6EDC1C3EC410}"/>
    <dgm:cxn modelId="{94FA5FF1-20C1-499C-8E97-8D7284F0FE8B}" srcId="{24CB1706-D8B6-49EB-975D-0039E7958528}" destId="{94E91B9D-4947-44FC-9DB1-D66490DE842E}" srcOrd="3" destOrd="0" parTransId="{E0AE5F9B-5A87-4D3C-8ABF-09CE9486A408}" sibTransId="{EE5503E8-F212-42C4-A4D5-9ABC7CBEDCE4}"/>
    <dgm:cxn modelId="{EA2462F1-C2A4-49CA-925B-361B4D53A013}" type="presOf" srcId="{9DF3904B-66E7-4130-8302-521C2DF83E98}" destId="{625D333E-4215-44CC-8750-E7FEC38BA7B3}" srcOrd="0" destOrd="0" presId="urn:microsoft.com/office/officeart/2005/8/layout/bList2"/>
    <dgm:cxn modelId="{72446AF5-6186-4783-BA87-64F7D6AB33C1}" type="presOf" srcId="{4A7E5CE5-3C7B-4780-8341-8CF0E70734D7}" destId="{EB423B4A-1FFB-4F6B-8736-D9D6FCA1D222}" srcOrd="0" destOrd="0" presId="urn:microsoft.com/office/officeart/2005/8/layout/bList2"/>
    <dgm:cxn modelId="{FAE437F8-E3B4-4088-9D19-59AE6F58428B}" srcId="{87C25AAE-7317-4B93-935B-AD87FD0A8FD5}" destId="{19F9883E-3055-4C24-958A-1C166778197C}" srcOrd="4" destOrd="0" parTransId="{4107F27E-2ADB-4806-8B1C-B95D72D20FE9}" sibTransId="{4147F16B-A0C3-41B1-959D-63539E48850E}"/>
    <dgm:cxn modelId="{9F76D8F8-421B-454C-B475-D2D35B6B7272}" srcId="{9DF3904B-66E7-4130-8302-521C2DF83E98}" destId="{772F96CA-7D91-464C-888A-37C3AB5BCB1C}" srcOrd="2" destOrd="0" parTransId="{9BE37770-D991-49A6-A80D-25798C0B6F77}" sibTransId="{F902CB39-1A41-440A-94D3-01E274E6AB22}"/>
    <dgm:cxn modelId="{508DE2F8-FE7F-4DBC-AFAE-CF4E09596A34}" srcId="{6601FA7E-7B89-4144-ABB5-35C1A6F792F5}" destId="{BA35CBD5-FA06-4603-B113-93FEB249CD35}" srcOrd="7" destOrd="0" parTransId="{563C0681-422D-4861-A1A2-613A38C8E9C1}" sibTransId="{FA124DD4-DF83-4379-BA16-CAC32E261A6B}"/>
    <dgm:cxn modelId="{3CB16BFC-4CE0-4B11-9DA6-FB1C9DE2B515}" type="presOf" srcId="{4937AE58-D432-4895-AD46-D3513E90C6D0}" destId="{C9388AE9-A5CE-42B0-A08D-1B66FBD58732}" srcOrd="0" destOrd="0" presId="urn:microsoft.com/office/officeart/2005/8/layout/bList2"/>
    <dgm:cxn modelId="{4410DCFC-9BDF-4ACC-A67F-208FD511D26E}" srcId="{16266989-57F2-4392-BD04-787A19FFCF0B}" destId="{380D52EB-8D71-4346-AAC4-1435227658F7}" srcOrd="1" destOrd="0" parTransId="{F8623F8E-32BD-4E9F-AB71-659F049CA463}" sibTransId="{52F1AE9A-605A-47FD-BEEE-CE05B17D3138}"/>
    <dgm:cxn modelId="{F4B5D5FD-22C7-4188-BC48-56A690879817}" srcId="{EFF194EB-1C31-457A-AFC2-38B0C26FCC6B}" destId="{B62511EF-1DE6-4906-AC3C-2DF877C72677}" srcOrd="0" destOrd="0" parTransId="{BB1C99E8-1830-4134-B19C-4411FAC5A94F}" sibTransId="{28A93E5A-44E7-42AA-B857-E58D6349220C}"/>
    <dgm:cxn modelId="{F3598AFE-3980-4199-95E1-E11410A38113}" type="presOf" srcId="{3B0610B4-0B4B-44EE-B1BF-03BF0D7B8346}" destId="{6E3AD1D7-DC02-42F9-9DDC-05BE7378871A}" srcOrd="0" destOrd="1" presId="urn:microsoft.com/office/officeart/2005/8/layout/bList2"/>
    <dgm:cxn modelId="{DAD5809F-F4E8-4EAF-935F-90F6037D1296}" type="presParOf" srcId="{215898BD-A0E3-4D20-9D66-BDD80A634E47}" destId="{F07D66E0-CC98-431A-8E6B-6F1D4A3B1EE2}" srcOrd="0" destOrd="0" presId="urn:microsoft.com/office/officeart/2005/8/layout/bList2"/>
    <dgm:cxn modelId="{40156DA9-41F4-4D9F-97BC-F229539563F2}" type="presParOf" srcId="{F07D66E0-CC98-431A-8E6B-6F1D4A3B1EE2}" destId="{BA1ED88E-9E31-41E4-ACE7-848F0DE1E06C}" srcOrd="0" destOrd="0" presId="urn:microsoft.com/office/officeart/2005/8/layout/bList2"/>
    <dgm:cxn modelId="{03ACD425-F80A-420B-9C9B-A573A7AD0A78}" type="presParOf" srcId="{F07D66E0-CC98-431A-8E6B-6F1D4A3B1EE2}" destId="{7BFB6C2D-CEF4-494B-8791-036C286A34CC}" srcOrd="1" destOrd="0" presId="urn:microsoft.com/office/officeart/2005/8/layout/bList2"/>
    <dgm:cxn modelId="{A268B8F1-81C1-41E6-89A5-48F5D31D5961}" type="presParOf" srcId="{F07D66E0-CC98-431A-8E6B-6F1D4A3B1EE2}" destId="{B6DE2729-0E02-45A3-946C-E2549A7AB1FA}" srcOrd="2" destOrd="0" presId="urn:microsoft.com/office/officeart/2005/8/layout/bList2"/>
    <dgm:cxn modelId="{72F9DCC3-5AA1-4769-99B9-F33E480B4C42}" type="presParOf" srcId="{F07D66E0-CC98-431A-8E6B-6F1D4A3B1EE2}" destId="{82E79945-A119-460E-A795-D83E09B3048E}" srcOrd="3" destOrd="0" presId="urn:microsoft.com/office/officeart/2005/8/layout/bList2"/>
    <dgm:cxn modelId="{5BF7C125-3944-41A9-A9B1-B5EEFEA55F21}" type="presParOf" srcId="{215898BD-A0E3-4D20-9D66-BDD80A634E47}" destId="{182471CB-1CA4-44D3-98C9-5FC6718B4A34}" srcOrd="1" destOrd="0" presId="urn:microsoft.com/office/officeart/2005/8/layout/bList2"/>
    <dgm:cxn modelId="{F46861BC-C00E-4304-AAE3-0F4BC28C9B1E}" type="presParOf" srcId="{215898BD-A0E3-4D20-9D66-BDD80A634E47}" destId="{65C3EB4B-F716-4740-8AA0-065BF36891DE}" srcOrd="2" destOrd="0" presId="urn:microsoft.com/office/officeart/2005/8/layout/bList2"/>
    <dgm:cxn modelId="{CAD48DE6-18A9-4B98-AC60-B92B3C87DEF8}" type="presParOf" srcId="{65C3EB4B-F716-4740-8AA0-065BF36891DE}" destId="{D5C189F5-D91E-4075-AFD8-2CA93A36F9BA}" srcOrd="0" destOrd="0" presId="urn:microsoft.com/office/officeart/2005/8/layout/bList2"/>
    <dgm:cxn modelId="{18F223B3-5984-4218-8418-328CE0BFBD91}" type="presParOf" srcId="{65C3EB4B-F716-4740-8AA0-065BF36891DE}" destId="{625D333E-4215-44CC-8750-E7FEC38BA7B3}" srcOrd="1" destOrd="0" presId="urn:microsoft.com/office/officeart/2005/8/layout/bList2"/>
    <dgm:cxn modelId="{6CF63B5D-C163-4409-B248-E1330DF8F84D}" type="presParOf" srcId="{65C3EB4B-F716-4740-8AA0-065BF36891DE}" destId="{5AB0F022-1D74-48AB-9456-9ED124E89411}" srcOrd="2" destOrd="0" presId="urn:microsoft.com/office/officeart/2005/8/layout/bList2"/>
    <dgm:cxn modelId="{58C714FE-D499-4EC9-842E-76ED1F862759}" type="presParOf" srcId="{65C3EB4B-F716-4740-8AA0-065BF36891DE}" destId="{44B0DB3D-2965-46E4-B50A-A3678D0B68C7}" srcOrd="3" destOrd="0" presId="urn:microsoft.com/office/officeart/2005/8/layout/bList2"/>
    <dgm:cxn modelId="{4FF514BD-1DBF-4C4E-BD1D-4DB052CB6E7F}" type="presParOf" srcId="{215898BD-A0E3-4D20-9D66-BDD80A634E47}" destId="{C9388AE9-A5CE-42B0-A08D-1B66FBD58732}" srcOrd="3" destOrd="0" presId="urn:microsoft.com/office/officeart/2005/8/layout/bList2"/>
    <dgm:cxn modelId="{FB334A4D-68FA-4D35-A4F6-DF004BF88F05}" type="presParOf" srcId="{215898BD-A0E3-4D20-9D66-BDD80A634E47}" destId="{361E01E8-B414-4E9D-8465-B3277C01791D}" srcOrd="4" destOrd="0" presId="urn:microsoft.com/office/officeart/2005/8/layout/bList2"/>
    <dgm:cxn modelId="{41639FF5-2942-411B-A5D4-5DE4108BD736}" type="presParOf" srcId="{361E01E8-B414-4E9D-8465-B3277C01791D}" destId="{6AA4A2DC-B2FC-4309-BB78-C506983C5278}" srcOrd="0" destOrd="0" presId="urn:microsoft.com/office/officeart/2005/8/layout/bList2"/>
    <dgm:cxn modelId="{95ACEFC9-AD6C-4A5A-9986-63F5429C402F}" type="presParOf" srcId="{361E01E8-B414-4E9D-8465-B3277C01791D}" destId="{3E586D3A-52E6-458A-9E6C-F874FB7849C8}" srcOrd="1" destOrd="0" presId="urn:microsoft.com/office/officeart/2005/8/layout/bList2"/>
    <dgm:cxn modelId="{367E31C3-11A0-4BF7-9041-50E67FFF59E4}" type="presParOf" srcId="{361E01E8-B414-4E9D-8465-B3277C01791D}" destId="{AE7D125B-34EB-4291-86FE-6BBD15740118}" srcOrd="2" destOrd="0" presId="urn:microsoft.com/office/officeart/2005/8/layout/bList2"/>
    <dgm:cxn modelId="{F720FAE0-1B53-4C88-92E8-CFC350908427}" type="presParOf" srcId="{361E01E8-B414-4E9D-8465-B3277C01791D}" destId="{343420C1-49AF-4809-8A4E-5ACFEA288418}" srcOrd="3" destOrd="0" presId="urn:microsoft.com/office/officeart/2005/8/layout/bList2"/>
    <dgm:cxn modelId="{85FC9022-8BFF-47ED-9392-ADF97CF7BCDF}" type="presParOf" srcId="{215898BD-A0E3-4D20-9D66-BDD80A634E47}" destId="{120BD68E-B433-4ECB-B116-7DADA9B37EB8}" srcOrd="5" destOrd="0" presId="urn:microsoft.com/office/officeart/2005/8/layout/bList2"/>
    <dgm:cxn modelId="{4ACA745E-E0D2-467F-A8E5-FAFA9731A831}" type="presParOf" srcId="{215898BD-A0E3-4D20-9D66-BDD80A634E47}" destId="{2766C6E4-AC61-4050-82BC-AA76FEC2D8A7}" srcOrd="6" destOrd="0" presId="urn:microsoft.com/office/officeart/2005/8/layout/bList2"/>
    <dgm:cxn modelId="{BEEBB3B9-DD20-48C5-9B39-D6A71F0EF8FB}" type="presParOf" srcId="{2766C6E4-AC61-4050-82BC-AA76FEC2D8A7}" destId="{A99C98AD-0F2B-4DA9-93D7-4314D1B2BA08}" srcOrd="0" destOrd="0" presId="urn:microsoft.com/office/officeart/2005/8/layout/bList2"/>
    <dgm:cxn modelId="{83512391-3B63-44B9-977E-1884BC107257}" type="presParOf" srcId="{2766C6E4-AC61-4050-82BC-AA76FEC2D8A7}" destId="{6D286AF6-C4B1-4626-9623-1DB6DFDE95EE}" srcOrd="1" destOrd="0" presId="urn:microsoft.com/office/officeart/2005/8/layout/bList2"/>
    <dgm:cxn modelId="{4C9E3C45-8ADF-46DC-B15D-D9B7A83B12B4}" type="presParOf" srcId="{2766C6E4-AC61-4050-82BC-AA76FEC2D8A7}" destId="{2A9E74DA-6619-4A91-A61F-CA86BC730DCF}" srcOrd="2" destOrd="0" presId="urn:microsoft.com/office/officeart/2005/8/layout/bList2"/>
    <dgm:cxn modelId="{3ABE4B72-8092-4043-9468-65C366E54B85}" type="presParOf" srcId="{2766C6E4-AC61-4050-82BC-AA76FEC2D8A7}" destId="{D4CDCE2B-67E7-4764-8643-92033B6420F9}" srcOrd="3" destOrd="0" presId="urn:microsoft.com/office/officeart/2005/8/layout/bList2"/>
    <dgm:cxn modelId="{8AB53659-1B87-4887-A704-07CDC4326E80}" type="presParOf" srcId="{215898BD-A0E3-4D20-9D66-BDD80A634E47}" destId="{519FA4E3-3A47-49D0-A60F-4265CE021B14}" srcOrd="7" destOrd="0" presId="urn:microsoft.com/office/officeart/2005/8/layout/bList2"/>
    <dgm:cxn modelId="{7EDBC0B4-3BFD-4DD3-84FC-C72CB2696BD2}" type="presParOf" srcId="{215898BD-A0E3-4D20-9D66-BDD80A634E47}" destId="{95662A94-C24F-4DD9-B8D2-CE6207085ABA}" srcOrd="8" destOrd="0" presId="urn:microsoft.com/office/officeart/2005/8/layout/bList2"/>
    <dgm:cxn modelId="{6B95F5FA-329F-4C98-9F39-850784C66F8E}" type="presParOf" srcId="{95662A94-C24F-4DD9-B8D2-CE6207085ABA}" destId="{CE1510A5-915B-4A4D-B480-A4A0C00F3B80}" srcOrd="0" destOrd="0" presId="urn:microsoft.com/office/officeart/2005/8/layout/bList2"/>
    <dgm:cxn modelId="{3837127B-DAD0-4012-B7F4-C8E552BA3BC7}" type="presParOf" srcId="{95662A94-C24F-4DD9-B8D2-CE6207085ABA}" destId="{F587DBE6-F963-4197-A014-FC752C5846CB}" srcOrd="1" destOrd="0" presId="urn:microsoft.com/office/officeart/2005/8/layout/bList2"/>
    <dgm:cxn modelId="{258D3B7C-9DD5-4AD0-A909-5130ECD2C2D8}" type="presParOf" srcId="{95662A94-C24F-4DD9-B8D2-CE6207085ABA}" destId="{90F3550E-2C95-4FF0-927B-23CE285BB5F6}" srcOrd="2" destOrd="0" presId="urn:microsoft.com/office/officeart/2005/8/layout/bList2"/>
    <dgm:cxn modelId="{7B967D9B-9886-4EBD-A915-3A80877D8A33}" type="presParOf" srcId="{95662A94-C24F-4DD9-B8D2-CE6207085ABA}" destId="{43A3FD6A-BDA0-4954-8663-6A5214EA00F0}" srcOrd="3" destOrd="0" presId="urn:microsoft.com/office/officeart/2005/8/layout/bList2"/>
    <dgm:cxn modelId="{70FAC455-B608-4F55-AA86-311B224F4030}" type="presParOf" srcId="{215898BD-A0E3-4D20-9D66-BDD80A634E47}" destId="{89CC73A4-73B9-48EC-9C95-F36A87A0F14C}" srcOrd="9" destOrd="0" presId="urn:microsoft.com/office/officeart/2005/8/layout/bList2"/>
    <dgm:cxn modelId="{6C5F8FA3-147B-412A-B86F-B280E00A5067}" type="presParOf" srcId="{215898BD-A0E3-4D20-9D66-BDD80A634E47}" destId="{BA5B3E03-D7F6-4DA4-BE15-9B6FFD67DB90}" srcOrd="10" destOrd="0" presId="urn:microsoft.com/office/officeart/2005/8/layout/bList2"/>
    <dgm:cxn modelId="{33A63FBD-DE84-4E51-BAC0-37BE09C3249A}" type="presParOf" srcId="{BA5B3E03-D7F6-4DA4-BE15-9B6FFD67DB90}" destId="{7D669B3F-7558-4E5B-A9BD-7AF1D606015D}" srcOrd="0" destOrd="0" presId="urn:microsoft.com/office/officeart/2005/8/layout/bList2"/>
    <dgm:cxn modelId="{F4674D34-F6D1-4E67-A8ED-865B1A904351}" type="presParOf" srcId="{BA5B3E03-D7F6-4DA4-BE15-9B6FFD67DB90}" destId="{8DDF4AE7-7DAE-4F39-947A-B21BC8441D37}" srcOrd="1" destOrd="0" presId="urn:microsoft.com/office/officeart/2005/8/layout/bList2"/>
    <dgm:cxn modelId="{4A2199EF-E7CE-405B-BD95-8B951F0CBA41}" type="presParOf" srcId="{BA5B3E03-D7F6-4DA4-BE15-9B6FFD67DB90}" destId="{093507C5-5A9B-4074-ACAD-4867F61457BA}" srcOrd="2" destOrd="0" presId="urn:microsoft.com/office/officeart/2005/8/layout/bList2"/>
    <dgm:cxn modelId="{FFEB66F7-A5E0-4CB1-986F-F52B17255224}" type="presParOf" srcId="{BA5B3E03-D7F6-4DA4-BE15-9B6FFD67DB90}" destId="{371AD3DB-33DA-4323-AF6D-D9E40DF683EA}" srcOrd="3" destOrd="0" presId="urn:microsoft.com/office/officeart/2005/8/layout/bList2"/>
    <dgm:cxn modelId="{DF3FBA23-6DEA-416C-B14C-99E3EDAE7D85}" type="presParOf" srcId="{215898BD-A0E3-4D20-9D66-BDD80A634E47}" destId="{836E5BF6-27B9-4D67-9816-3BDCD3374AE7}" srcOrd="11" destOrd="0" presId="urn:microsoft.com/office/officeart/2005/8/layout/bList2"/>
    <dgm:cxn modelId="{4067E135-5128-433D-B3CC-2FC9592FA7AA}" type="presParOf" srcId="{215898BD-A0E3-4D20-9D66-BDD80A634E47}" destId="{A016940A-7CAD-458E-89EA-BE3A7154A670}" srcOrd="12" destOrd="0" presId="urn:microsoft.com/office/officeart/2005/8/layout/bList2"/>
    <dgm:cxn modelId="{48962EC0-087F-47F2-AB93-4382C40A4A03}" type="presParOf" srcId="{A016940A-7CAD-458E-89EA-BE3A7154A670}" destId="{6E3AD1D7-DC02-42F9-9DDC-05BE7378871A}" srcOrd="0" destOrd="0" presId="urn:microsoft.com/office/officeart/2005/8/layout/bList2"/>
    <dgm:cxn modelId="{E748B479-F7D1-4074-B47C-5935638EE398}" type="presParOf" srcId="{A016940A-7CAD-458E-89EA-BE3A7154A670}" destId="{D6949D90-33FF-4029-AFC0-D7D5E02ABD66}" srcOrd="1" destOrd="0" presId="urn:microsoft.com/office/officeart/2005/8/layout/bList2"/>
    <dgm:cxn modelId="{04B85FDF-9D61-41C7-BC36-13B257A78B3D}" type="presParOf" srcId="{A016940A-7CAD-458E-89EA-BE3A7154A670}" destId="{E8AEBED0-1F3B-4473-960C-BAEFAF568A2F}" srcOrd="2" destOrd="0" presId="urn:microsoft.com/office/officeart/2005/8/layout/bList2"/>
    <dgm:cxn modelId="{21024A98-EBE7-422B-9E19-A445F794A884}" type="presParOf" srcId="{A016940A-7CAD-458E-89EA-BE3A7154A670}" destId="{0EC8598B-A83F-4A8B-82E0-25525A7A7C6F}" srcOrd="3" destOrd="0" presId="urn:microsoft.com/office/officeart/2005/8/layout/bList2"/>
    <dgm:cxn modelId="{03295C8A-534D-4066-8C13-E1444EC96897}" type="presParOf" srcId="{215898BD-A0E3-4D20-9D66-BDD80A634E47}" destId="{EB423B4A-1FFB-4F6B-8736-D9D6FCA1D222}" srcOrd="13" destOrd="0" presId="urn:microsoft.com/office/officeart/2005/8/layout/bList2"/>
    <dgm:cxn modelId="{F6B86486-0FB7-469B-8960-6664B64D7E7C}" type="presParOf" srcId="{215898BD-A0E3-4D20-9D66-BDD80A634E47}" destId="{76AEC637-847D-4BAD-AEB8-5D2FC7F0ED32}" srcOrd="14" destOrd="0" presId="urn:microsoft.com/office/officeart/2005/8/layout/bList2"/>
    <dgm:cxn modelId="{F8B892F9-6A35-42E7-9D70-26361FF9DAFF}" type="presParOf" srcId="{76AEC637-847D-4BAD-AEB8-5D2FC7F0ED32}" destId="{11A80819-34AD-4461-BE0E-5ED7100170A5}" srcOrd="0" destOrd="0" presId="urn:microsoft.com/office/officeart/2005/8/layout/bList2"/>
    <dgm:cxn modelId="{56B988D8-E11F-412F-A58A-0D290C734702}" type="presParOf" srcId="{76AEC637-847D-4BAD-AEB8-5D2FC7F0ED32}" destId="{CDF7B2FF-C0B9-4803-AA48-CE5EC98F70EA}" srcOrd="1" destOrd="0" presId="urn:microsoft.com/office/officeart/2005/8/layout/bList2"/>
    <dgm:cxn modelId="{52CFE31C-CFA1-4BF4-A7EA-A06A863AC664}" type="presParOf" srcId="{76AEC637-847D-4BAD-AEB8-5D2FC7F0ED32}" destId="{246F0505-B628-4941-B5CA-F62E324A23DB}" srcOrd="2" destOrd="0" presId="urn:microsoft.com/office/officeart/2005/8/layout/bList2"/>
    <dgm:cxn modelId="{3089C8A9-3637-4BC1-9FE7-26703135C35B}" type="presParOf" srcId="{76AEC637-847D-4BAD-AEB8-5D2FC7F0ED32}" destId="{A82CF862-E206-4B46-8C46-D0221A02FC1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ED88E-9E31-41E4-ACE7-848F0DE1E06C}">
      <dsp:nvSpPr>
        <dsp:cNvPr id="0" name=""/>
        <dsp:cNvSpPr/>
      </dsp:nvSpPr>
      <dsp:spPr>
        <a:xfrm>
          <a:off x="97039" y="2606"/>
          <a:ext cx="2484074" cy="18543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Register/Search Person/Company/Signatory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Register/Search Insurance/Bank/Institution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Merge/demerge</a:t>
          </a:r>
        </a:p>
      </dsp:txBody>
      <dsp:txXfrm>
        <a:off x="140488" y="46055"/>
        <a:ext cx="2397176" cy="1810860"/>
      </dsp:txXfrm>
    </dsp:sp>
    <dsp:sp modelId="{B6DE2729-0E02-45A3-946C-E2549A7AB1FA}">
      <dsp:nvSpPr>
        <dsp:cNvPr id="0" name=""/>
        <dsp:cNvSpPr/>
      </dsp:nvSpPr>
      <dsp:spPr>
        <a:xfrm>
          <a:off x="97039" y="1856916"/>
          <a:ext cx="2484074" cy="7973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Party</a:t>
          </a:r>
        </a:p>
      </dsp:txBody>
      <dsp:txXfrm>
        <a:off x="97039" y="1856916"/>
        <a:ext cx="1749348" cy="797353"/>
      </dsp:txXfrm>
    </dsp:sp>
    <dsp:sp modelId="{82E79945-A119-460E-A795-D83E09B3048E}">
      <dsp:nvSpPr>
        <dsp:cNvPr id="0" name=""/>
        <dsp:cNvSpPr/>
      </dsp:nvSpPr>
      <dsp:spPr>
        <a:xfrm>
          <a:off x="1916658" y="1983568"/>
          <a:ext cx="869426" cy="869426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C189F5-D91E-4075-AFD8-2CA93A36F9BA}">
      <dsp:nvSpPr>
        <dsp:cNvPr id="0" name=""/>
        <dsp:cNvSpPr/>
      </dsp:nvSpPr>
      <dsp:spPr>
        <a:xfrm>
          <a:off x="3001479" y="2606"/>
          <a:ext cx="2484074" cy="18543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Suspend/terminate/reactivate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Configuration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Reasons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Queries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Active licenses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Overdue licenses</a:t>
          </a:r>
        </a:p>
      </dsp:txBody>
      <dsp:txXfrm>
        <a:off x="3044928" y="46055"/>
        <a:ext cx="2397176" cy="1810860"/>
      </dsp:txXfrm>
    </dsp:sp>
    <dsp:sp modelId="{5AB0F022-1D74-48AB-9456-9ED124E89411}">
      <dsp:nvSpPr>
        <dsp:cNvPr id="0" name=""/>
        <dsp:cNvSpPr/>
      </dsp:nvSpPr>
      <dsp:spPr>
        <a:xfrm>
          <a:off x="3001479" y="1856916"/>
          <a:ext cx="2484074" cy="7973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Vehicle</a:t>
          </a:r>
        </a:p>
      </dsp:txBody>
      <dsp:txXfrm>
        <a:off x="3001479" y="1856916"/>
        <a:ext cx="1749348" cy="797353"/>
      </dsp:txXfrm>
    </dsp:sp>
    <dsp:sp modelId="{44B0DB3D-2965-46E4-B50A-A3678D0B68C7}">
      <dsp:nvSpPr>
        <dsp:cNvPr id="0" name=""/>
        <dsp:cNvSpPr/>
      </dsp:nvSpPr>
      <dsp:spPr>
        <a:xfrm>
          <a:off x="4821098" y="1983568"/>
          <a:ext cx="869426" cy="869426"/>
        </a:xfrm>
        <a:prstGeom prst="ellipse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A4A2DC-B2FC-4309-BB78-C506983C5278}">
      <dsp:nvSpPr>
        <dsp:cNvPr id="0" name=""/>
        <dsp:cNvSpPr/>
      </dsp:nvSpPr>
      <dsp:spPr>
        <a:xfrm>
          <a:off x="5905919" y="2606"/>
          <a:ext cx="2484074" cy="18543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Search/View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Authorizations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Cancellation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Service list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Quotation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Customer services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Administrative services</a:t>
          </a:r>
        </a:p>
      </dsp:txBody>
      <dsp:txXfrm>
        <a:off x="5949368" y="46055"/>
        <a:ext cx="2397176" cy="1810860"/>
      </dsp:txXfrm>
    </dsp:sp>
    <dsp:sp modelId="{AE7D125B-34EB-4291-86FE-6BBD15740118}">
      <dsp:nvSpPr>
        <dsp:cNvPr id="0" name=""/>
        <dsp:cNvSpPr/>
      </dsp:nvSpPr>
      <dsp:spPr>
        <a:xfrm>
          <a:off x="5905919" y="1856916"/>
          <a:ext cx="2484074" cy="797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Request</a:t>
          </a:r>
        </a:p>
      </dsp:txBody>
      <dsp:txXfrm>
        <a:off x="5905919" y="1856916"/>
        <a:ext cx="1749348" cy="797353"/>
      </dsp:txXfrm>
    </dsp:sp>
    <dsp:sp modelId="{343420C1-49AF-4809-8A4E-5ACFEA288418}">
      <dsp:nvSpPr>
        <dsp:cNvPr id="0" name=""/>
        <dsp:cNvSpPr/>
      </dsp:nvSpPr>
      <dsp:spPr>
        <a:xfrm>
          <a:off x="7725538" y="1983568"/>
          <a:ext cx="869426" cy="869426"/>
        </a:xfrm>
        <a:prstGeom prst="ellipse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9C98AD-0F2B-4DA9-93D7-4314D1B2BA08}">
      <dsp:nvSpPr>
        <dsp:cNvPr id="0" name=""/>
        <dsp:cNvSpPr/>
      </dsp:nvSpPr>
      <dsp:spPr>
        <a:xfrm>
          <a:off x="8810359" y="2606"/>
          <a:ext cx="2484074" cy="18543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Request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Result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Configuration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Schedule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Inspectors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Instructors</a:t>
          </a:r>
        </a:p>
      </dsp:txBody>
      <dsp:txXfrm>
        <a:off x="8853808" y="46055"/>
        <a:ext cx="2397176" cy="1810860"/>
      </dsp:txXfrm>
    </dsp:sp>
    <dsp:sp modelId="{2A9E74DA-6619-4A91-A61F-CA86BC730DCF}">
      <dsp:nvSpPr>
        <dsp:cNvPr id="0" name=""/>
        <dsp:cNvSpPr/>
      </dsp:nvSpPr>
      <dsp:spPr>
        <a:xfrm>
          <a:off x="8810359" y="1856916"/>
          <a:ext cx="2484074" cy="79735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Appointment booking</a:t>
          </a:r>
        </a:p>
      </dsp:txBody>
      <dsp:txXfrm>
        <a:off x="8810359" y="1856916"/>
        <a:ext cx="1749348" cy="797353"/>
      </dsp:txXfrm>
    </dsp:sp>
    <dsp:sp modelId="{D4CDCE2B-67E7-4764-8643-92033B6420F9}">
      <dsp:nvSpPr>
        <dsp:cNvPr id="0" name=""/>
        <dsp:cNvSpPr/>
      </dsp:nvSpPr>
      <dsp:spPr>
        <a:xfrm>
          <a:off x="10629978" y="1983568"/>
          <a:ext cx="869426" cy="869426"/>
        </a:xfrm>
        <a:prstGeom prst="ellipse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1510A5-915B-4A4D-B480-A4A0C00F3B80}">
      <dsp:nvSpPr>
        <dsp:cNvPr id="0" name=""/>
        <dsp:cNvSpPr/>
      </dsp:nvSpPr>
      <dsp:spPr>
        <a:xfrm>
          <a:off x="97039" y="3283603"/>
          <a:ext cx="2484074" cy="18543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Register/Search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Configuration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Articles</a:t>
          </a:r>
        </a:p>
      </dsp:txBody>
      <dsp:txXfrm>
        <a:off x="140488" y="3327052"/>
        <a:ext cx="2397176" cy="1810860"/>
      </dsp:txXfrm>
    </dsp:sp>
    <dsp:sp modelId="{90F3550E-2C95-4FF0-927B-23CE285BB5F6}">
      <dsp:nvSpPr>
        <dsp:cNvPr id="0" name=""/>
        <dsp:cNvSpPr/>
      </dsp:nvSpPr>
      <dsp:spPr>
        <a:xfrm>
          <a:off x="97039" y="5137912"/>
          <a:ext cx="2484074" cy="797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Stationary Inventory</a:t>
          </a:r>
        </a:p>
      </dsp:txBody>
      <dsp:txXfrm>
        <a:off x="97039" y="5137912"/>
        <a:ext cx="1749348" cy="797353"/>
      </dsp:txXfrm>
    </dsp:sp>
    <dsp:sp modelId="{43A3FD6A-BDA0-4954-8663-6A5214EA00F0}">
      <dsp:nvSpPr>
        <dsp:cNvPr id="0" name=""/>
        <dsp:cNvSpPr/>
      </dsp:nvSpPr>
      <dsp:spPr>
        <a:xfrm>
          <a:off x="1916658" y="5264565"/>
          <a:ext cx="869426" cy="869426"/>
        </a:xfrm>
        <a:prstGeom prst="ellipse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669B3F-7558-4E5B-A9BD-7AF1D606015D}">
      <dsp:nvSpPr>
        <dsp:cNvPr id="0" name=""/>
        <dsp:cNvSpPr/>
      </dsp:nvSpPr>
      <dsp:spPr>
        <a:xfrm>
          <a:off x="3001479" y="3283603"/>
          <a:ext cx="2484074" cy="18543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Register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Transaction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Adjustment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Payment Plan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Configuration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Account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Exchange rate</a:t>
          </a:r>
        </a:p>
      </dsp:txBody>
      <dsp:txXfrm>
        <a:off x="3044928" y="3327052"/>
        <a:ext cx="2397176" cy="1810860"/>
      </dsp:txXfrm>
    </dsp:sp>
    <dsp:sp modelId="{093507C5-5A9B-4074-ACAD-4867F61457BA}">
      <dsp:nvSpPr>
        <dsp:cNvPr id="0" name=""/>
        <dsp:cNvSpPr/>
      </dsp:nvSpPr>
      <dsp:spPr>
        <a:xfrm>
          <a:off x="3001479" y="5137912"/>
          <a:ext cx="2484074" cy="7973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Cash transaction</a:t>
          </a:r>
        </a:p>
      </dsp:txBody>
      <dsp:txXfrm>
        <a:off x="3001479" y="5137912"/>
        <a:ext cx="1749348" cy="797353"/>
      </dsp:txXfrm>
    </dsp:sp>
    <dsp:sp modelId="{371AD3DB-33DA-4323-AF6D-D9E40DF683EA}">
      <dsp:nvSpPr>
        <dsp:cNvPr id="0" name=""/>
        <dsp:cNvSpPr/>
      </dsp:nvSpPr>
      <dsp:spPr>
        <a:xfrm>
          <a:off x="4821098" y="5264565"/>
          <a:ext cx="869426" cy="869426"/>
        </a:xfrm>
        <a:prstGeom prst="ellipse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3AD1D7-DC02-42F9-9DDC-05BE7378871A}">
      <dsp:nvSpPr>
        <dsp:cNvPr id="0" name=""/>
        <dsp:cNvSpPr/>
      </dsp:nvSpPr>
      <dsp:spPr>
        <a:xfrm>
          <a:off x="5905919" y="3283603"/>
          <a:ext cx="2484074" cy="18543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Reports from DAVID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u="sng" kern="1200" dirty="0" err="1"/>
            <a:t>Payment</a:t>
          </a:r>
          <a:r>
            <a:rPr lang="es-PE" sz="1400" u="sng" kern="1200" dirty="0"/>
            <a:t> </a:t>
          </a:r>
          <a:r>
            <a:rPr lang="es-PE" sz="1400" u="sng" kern="1200" dirty="0" err="1"/>
            <a:t>Report</a:t>
          </a:r>
          <a:endParaRPr lang="en-US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u="sng" kern="1200" dirty="0" err="1"/>
            <a:t>Statistics</a:t>
          </a:r>
          <a:endParaRPr lang="en-US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Party’s queries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Reminder’s queries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AMANDA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Event log</a:t>
          </a:r>
        </a:p>
      </dsp:txBody>
      <dsp:txXfrm>
        <a:off x="5949368" y="3327052"/>
        <a:ext cx="2397176" cy="1810860"/>
      </dsp:txXfrm>
    </dsp:sp>
    <dsp:sp modelId="{E8AEBED0-1F3B-4473-960C-BAEFAF568A2F}">
      <dsp:nvSpPr>
        <dsp:cNvPr id="0" name=""/>
        <dsp:cNvSpPr/>
      </dsp:nvSpPr>
      <dsp:spPr>
        <a:xfrm>
          <a:off x="5905919" y="5137912"/>
          <a:ext cx="2484074" cy="7973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Reports and queries</a:t>
          </a:r>
        </a:p>
      </dsp:txBody>
      <dsp:txXfrm>
        <a:off x="5905919" y="5137912"/>
        <a:ext cx="1749348" cy="797353"/>
      </dsp:txXfrm>
    </dsp:sp>
    <dsp:sp modelId="{0EC8598B-A83F-4A8B-82E0-25525A7A7C6F}">
      <dsp:nvSpPr>
        <dsp:cNvPr id="0" name=""/>
        <dsp:cNvSpPr/>
      </dsp:nvSpPr>
      <dsp:spPr>
        <a:xfrm>
          <a:off x="7725538" y="5264565"/>
          <a:ext cx="869426" cy="869426"/>
        </a:xfrm>
        <a:prstGeom prst="ellipse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A80819-34AD-4461-BE0E-5ED7100170A5}">
      <dsp:nvSpPr>
        <dsp:cNvPr id="0" name=""/>
        <dsp:cNvSpPr/>
      </dsp:nvSpPr>
      <dsp:spPr>
        <a:xfrm>
          <a:off x="8810359" y="3283603"/>
          <a:ext cx="2484074" cy="18543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 users (location/printer)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Locations and Printers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Service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System parameters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Countries</a:t>
          </a:r>
        </a:p>
      </dsp:txBody>
      <dsp:txXfrm>
        <a:off x="8853808" y="3327052"/>
        <a:ext cx="2397176" cy="1810860"/>
      </dsp:txXfrm>
    </dsp:sp>
    <dsp:sp modelId="{246F0505-B628-4941-B5CA-F62E324A23DB}">
      <dsp:nvSpPr>
        <dsp:cNvPr id="0" name=""/>
        <dsp:cNvSpPr/>
      </dsp:nvSpPr>
      <dsp:spPr>
        <a:xfrm>
          <a:off x="8810359" y="5137912"/>
          <a:ext cx="2484074" cy="797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Settings</a:t>
          </a:r>
          <a:endParaRPr lang="en-US" sz="2500" kern="1200" dirty="0"/>
        </a:p>
      </dsp:txBody>
      <dsp:txXfrm>
        <a:off x="8810359" y="5137912"/>
        <a:ext cx="1749348" cy="797353"/>
      </dsp:txXfrm>
    </dsp:sp>
    <dsp:sp modelId="{A82CF862-E206-4B46-8C46-D0221A02FC15}">
      <dsp:nvSpPr>
        <dsp:cNvPr id="0" name=""/>
        <dsp:cNvSpPr/>
      </dsp:nvSpPr>
      <dsp:spPr>
        <a:xfrm>
          <a:off x="10629978" y="5264565"/>
          <a:ext cx="869426" cy="869426"/>
        </a:xfrm>
        <a:prstGeom prst="ellipse">
          <a:avLst/>
        </a:prstGeom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5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91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0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2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0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2D4427-6178-4C64-806C-3AC39F4B44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7EE33C-1C5C-4673-AF90-BA695CEF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7EF7-7508-4441-8B1A-5BC4992EC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Vehicle Registration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E75E2-4DB4-43CA-9619-A1C296DB1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Cayman Islands (2015-2016)</a:t>
            </a:r>
          </a:p>
        </p:txBody>
      </p:sp>
    </p:spTree>
    <p:extLst>
      <p:ext uri="{BB962C8B-B14F-4D97-AF65-F5344CB8AC3E}">
        <p14:creationId xmlns:p14="http://schemas.microsoft.com/office/powerpoint/2010/main" val="193420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0BCF0-2181-4137-ADE3-88D2651DC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481" y="1221710"/>
            <a:ext cx="11629037" cy="5140990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DC169924-4396-425C-8171-059DF4E59CD0}"/>
              </a:ext>
            </a:extLst>
          </p:cNvPr>
          <p:cNvSpPr txBox="1">
            <a:spLocks/>
          </p:cNvSpPr>
          <p:nvPr/>
        </p:nvSpPr>
        <p:spPr>
          <a:xfrm>
            <a:off x="774700" y="96592"/>
            <a:ext cx="10971998" cy="52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(Business </a:t>
            </a:r>
            <a:r>
              <a:rPr lang="es-PE" sz="2800" b="1" dirty="0" err="1"/>
              <a:t>Requirements</a:t>
            </a:r>
            <a:r>
              <a:rPr lang="es-PE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653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4FA13AD7-D36A-4D31-9B58-042484F02846}"/>
              </a:ext>
            </a:extLst>
          </p:cNvPr>
          <p:cNvSpPr txBox="1">
            <a:spLocks/>
          </p:cNvSpPr>
          <p:nvPr/>
        </p:nvSpPr>
        <p:spPr>
          <a:xfrm>
            <a:off x="774700" y="96592"/>
            <a:ext cx="10971998" cy="52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Solution</a:t>
            </a:r>
            <a:r>
              <a:rPr lang="es-PE" sz="2800" b="1" dirty="0"/>
              <a:t> </a:t>
            </a:r>
            <a:r>
              <a:rPr lang="es-PE" sz="2800" b="1" dirty="0" err="1"/>
              <a:t>Architecture</a:t>
            </a:r>
            <a:r>
              <a:rPr lang="es-PE" sz="2800" b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CF5AA-D7BB-466F-80E0-0A71B0CDCA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4338" y="621062"/>
            <a:ext cx="8923323" cy="61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BFA97-3899-418F-A515-05FE35FCF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668" y="624810"/>
            <a:ext cx="8640664" cy="6107484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4FA13AD7-D36A-4D31-9B58-042484F02846}"/>
              </a:ext>
            </a:extLst>
          </p:cNvPr>
          <p:cNvSpPr txBox="1">
            <a:spLocks/>
          </p:cNvSpPr>
          <p:nvPr/>
        </p:nvSpPr>
        <p:spPr>
          <a:xfrm>
            <a:off x="774700" y="96592"/>
            <a:ext cx="10971998" cy="52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Primary</a:t>
            </a:r>
            <a:r>
              <a:rPr lang="es-PE" sz="2800" b="1" dirty="0"/>
              <a:t> Use Case)</a:t>
            </a:r>
          </a:p>
        </p:txBody>
      </p:sp>
    </p:spTree>
    <p:extLst>
      <p:ext uri="{BB962C8B-B14F-4D97-AF65-F5344CB8AC3E}">
        <p14:creationId xmlns:p14="http://schemas.microsoft.com/office/powerpoint/2010/main" val="34710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6588381"/>
              </p:ext>
            </p:extLst>
          </p:nvPr>
        </p:nvGraphicFramePr>
        <p:xfrm>
          <a:off x="297778" y="624810"/>
          <a:ext cx="11596444" cy="613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1 Título">
            <a:extLst>
              <a:ext uri="{FF2B5EF4-FFF2-40B4-BE49-F238E27FC236}">
                <a16:creationId xmlns:a16="http://schemas.microsoft.com/office/drawing/2014/main" id="{0CAC3D78-BED9-4552-9009-24D8E4AF7528}"/>
              </a:ext>
            </a:extLst>
          </p:cNvPr>
          <p:cNvSpPr txBox="1">
            <a:spLocks/>
          </p:cNvSpPr>
          <p:nvPr/>
        </p:nvSpPr>
        <p:spPr>
          <a:xfrm>
            <a:off x="774700" y="96592"/>
            <a:ext cx="10971998" cy="52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(Web </a:t>
            </a:r>
            <a:r>
              <a:rPr lang="es-PE" sz="2800" b="1" dirty="0" err="1"/>
              <a:t>site</a:t>
            </a:r>
            <a:r>
              <a:rPr lang="es-PE" sz="2800" b="1" dirty="0"/>
              <a:t> – </a:t>
            </a:r>
            <a:r>
              <a:rPr lang="es-PE" sz="2800" b="1" dirty="0" err="1"/>
              <a:t>Menu</a:t>
            </a:r>
            <a:r>
              <a:rPr lang="es-PE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470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7762A2-9C72-4C5B-B80D-8B4F9A9FE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3364" y="624810"/>
            <a:ext cx="8054667" cy="6233190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49ED0155-42E4-4D26-816E-3E5544643F21}"/>
              </a:ext>
            </a:extLst>
          </p:cNvPr>
          <p:cNvSpPr txBox="1">
            <a:spLocks/>
          </p:cNvSpPr>
          <p:nvPr/>
        </p:nvSpPr>
        <p:spPr>
          <a:xfrm>
            <a:off x="774700" y="96592"/>
            <a:ext cx="10971998" cy="52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Prototypes</a:t>
            </a:r>
            <a:r>
              <a:rPr lang="es-PE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6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C8ED3E-8FEE-4D6F-98FB-03252A9B4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401" y="624810"/>
            <a:ext cx="8106174" cy="6209873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49ED0155-42E4-4D26-816E-3E5544643F21}"/>
              </a:ext>
            </a:extLst>
          </p:cNvPr>
          <p:cNvSpPr txBox="1">
            <a:spLocks/>
          </p:cNvSpPr>
          <p:nvPr/>
        </p:nvSpPr>
        <p:spPr>
          <a:xfrm>
            <a:off x="774700" y="96592"/>
            <a:ext cx="10971998" cy="52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Prototypes</a:t>
            </a:r>
            <a:r>
              <a:rPr lang="es-PE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3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id="{49ED0155-42E4-4D26-816E-3E5544643F21}"/>
              </a:ext>
            </a:extLst>
          </p:cNvPr>
          <p:cNvSpPr txBox="1">
            <a:spLocks/>
          </p:cNvSpPr>
          <p:nvPr/>
        </p:nvSpPr>
        <p:spPr>
          <a:xfrm>
            <a:off x="774700" y="96592"/>
            <a:ext cx="10971998" cy="5282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(Mobile App)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BC24C-F1F8-4487-9C30-0183E6548A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700" y="984249"/>
            <a:ext cx="3276983" cy="4904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3C88E-DDB6-46EB-A801-F5BF7B5DA2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867" y="984250"/>
            <a:ext cx="3327615" cy="4889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33052-0314-4229-91E3-C99763E9CF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4109" y="939800"/>
            <a:ext cx="3276983" cy="4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362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224</TotalTime>
  <Words>166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Vehicle Registration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Borjas</dc:creator>
  <cp:lastModifiedBy>Alex Borjas</cp:lastModifiedBy>
  <cp:revision>18</cp:revision>
  <cp:lastPrinted>2016-10-07T17:22:20Z</cp:lastPrinted>
  <dcterms:created xsi:type="dcterms:W3CDTF">2016-10-07T16:47:30Z</dcterms:created>
  <dcterms:modified xsi:type="dcterms:W3CDTF">2019-07-17T16:42:36Z</dcterms:modified>
</cp:coreProperties>
</file>