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D4CA8-EBD0-4A34-8AD6-0EF15B46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4DFEA3-6535-498E-B051-C6FAE979B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8F704-CEBC-423C-AE3B-F6FBE9A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FF9FD-183D-4080-87FC-A0B5AAAD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5251D-D0E1-469B-A3F2-2199B611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5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AEB3-6976-4A7D-9CBD-6FF353C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87E522-37E9-4AD4-8DF1-BCF13780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B356-97D2-46B2-8BED-369ED6C3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45A89-1248-400F-94FE-19BFF3F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D8D2-F07D-4EA7-9A7C-095A76E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3F1A6B-2A6A-482C-8FD7-7F199400D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B20EF-7845-4583-994B-D7EF460B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69C38-EBE2-4B24-85B2-F1D6BBAE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9F226-B8C9-4417-A5BC-4AA1F34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CA01D-D307-450C-B9B0-182BAB1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83FE4-A928-42E6-A2D4-6FC0A530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9D1AC-80BD-4B82-9E04-B66C5249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DE8F7-C769-4EA2-9053-4462D64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347F-1E00-4BAC-B26A-8FE92FE8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E3A48-81F7-4BF5-B912-5527B19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72A09-0E29-4875-A9D5-48844B93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B2D19-1627-4857-AA95-DBA60F7F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28F96-1195-4F8B-B5D9-EB0C1AB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661DC-D12A-4455-8013-D82D6D8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A9D24-E5CB-4E6B-A921-D2037B14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C3FED-3770-497C-BFE9-4BD28BB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08C59-1DAE-46E4-95AA-E3F668E53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20407-4CC2-483C-A7E2-B42ABF4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8C16C-ACBA-4DD8-BFAB-DDD5057A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4F802-073A-4A29-83E7-CBCA93BD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0A207E-FA93-4486-956A-6547CFFF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0189-E5FE-4F83-8D84-CA08EEB8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F49B5-67E7-4471-9A10-11519B1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9A4AB-156C-445A-90C2-3407CB12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BF879A-FECF-4045-BB4C-AA23E2426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3BB9A-8CB8-4A84-8D0B-4A7F8111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2CEA-1DF9-4F6A-A36A-FFCCBE0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8C0156-7061-4AE8-8EE2-E8CDD14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BD2857-58AC-4875-A0DA-763A4976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BF962-FDFE-46AD-A5F8-7ABD6250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0F3600-A466-435C-A079-108D63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DDC88C-A45B-41C8-9032-28ECD76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0F133-A585-41AD-A071-64F068E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0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BFF41B-5921-49A2-9277-DA13C2EF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0DCC3-4A82-4CBF-83B3-348CF09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A25AE-A146-4716-A510-0A2C45B2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3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8BCD8-F475-4AC1-8503-E0AD3F4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50937-4DC8-456E-84A6-8F901FCD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2999D7-48A4-4867-ACF4-A17ED0EC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EDE571-9FD7-4496-95CC-41287C9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67B13-8968-4D64-AA34-1E149C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761F2-A765-4563-B01F-2E1EBE2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112DD-6289-4F8E-A352-7B97EFCD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C642C4-57DB-4C18-8B5B-A614049E8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59A75-0116-4B25-93C0-8AF186C5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6774E-D7EA-461A-8C1C-6BF4E76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CF0FDD-2260-4D64-8842-679B4252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BC6B7-CA17-4F02-A5A1-D361767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2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2C2C9-EDDD-4AE9-98B7-77322642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42F9B-B60A-43F5-B89F-D7000D7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270D8-5ECA-4238-9A66-FB8C82108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B1CF-CA61-4B5E-9040-749586097BB4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076EF-6CCC-43B3-9CCE-4E54B593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72882-2B2A-498B-B923-9790759C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25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Zentralspeicher 4">
            <a:extLst>
              <a:ext uri="{FF2B5EF4-FFF2-40B4-BE49-F238E27FC236}">
                <a16:creationId xmlns:a16="http://schemas.microsoft.com/office/drawing/2014/main" id="{73BDB5FF-207F-48F7-B35B-B0E9BB4934A6}"/>
              </a:ext>
            </a:extLst>
          </p:cNvPr>
          <p:cNvSpPr/>
          <p:nvPr/>
        </p:nvSpPr>
        <p:spPr>
          <a:xfrm>
            <a:off x="1577789" y="3174324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SYMBOLS</a:t>
            </a:r>
          </a:p>
        </p:txBody>
      </p:sp>
      <p:sp>
        <p:nvSpPr>
          <p:cNvPr id="6" name="Flussdiagramm: Zentralspeicher 5">
            <a:extLst>
              <a:ext uri="{FF2B5EF4-FFF2-40B4-BE49-F238E27FC236}">
                <a16:creationId xmlns:a16="http://schemas.microsoft.com/office/drawing/2014/main" id="{4DDF439F-AF2C-4774-B066-CBA7B665F6B0}"/>
              </a:ext>
            </a:extLst>
          </p:cNvPr>
          <p:cNvSpPr/>
          <p:nvPr/>
        </p:nvSpPr>
        <p:spPr>
          <a:xfrm>
            <a:off x="385484" y="1892371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SYMBOL_TYPES</a:t>
            </a:r>
          </a:p>
        </p:txBody>
      </p:sp>
      <p:sp>
        <p:nvSpPr>
          <p:cNvPr id="7" name="Flussdiagramm: Zentralspeicher 6">
            <a:extLst>
              <a:ext uri="{FF2B5EF4-FFF2-40B4-BE49-F238E27FC236}">
                <a16:creationId xmlns:a16="http://schemas.microsoft.com/office/drawing/2014/main" id="{706C8A52-2109-44D4-8A98-458BB248AA0D}"/>
              </a:ext>
            </a:extLst>
          </p:cNvPr>
          <p:cNvSpPr/>
          <p:nvPr/>
        </p:nvSpPr>
        <p:spPr>
          <a:xfrm>
            <a:off x="2725270" y="4276095"/>
            <a:ext cx="2626658" cy="89199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RELATIONS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AA2F20-CE6A-4459-98B1-326C7108C0C7}"/>
              </a:ext>
            </a:extLst>
          </p:cNvPr>
          <p:cNvSpPr txBox="1"/>
          <p:nvPr/>
        </p:nvSpPr>
        <p:spPr>
          <a:xfrm>
            <a:off x="2501154" y="1820671"/>
            <a:ext cx="127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Stock</a:t>
            </a:r>
          </a:p>
          <a:p>
            <a:r>
              <a:rPr lang="de-DE" dirty="0"/>
              <a:t>Index</a:t>
            </a:r>
          </a:p>
          <a:p>
            <a:r>
              <a:rPr lang="de-DE" dirty="0" err="1"/>
              <a:t>Commodity</a:t>
            </a:r>
            <a:endParaRPr lang="de-DE" dirty="0"/>
          </a:p>
        </p:txBody>
      </p:sp>
      <p:sp>
        <p:nvSpPr>
          <p:cNvPr id="9" name="Flussdiagramm: Zentralspeicher 8">
            <a:extLst>
              <a:ext uri="{FF2B5EF4-FFF2-40B4-BE49-F238E27FC236}">
                <a16:creationId xmlns:a16="http://schemas.microsoft.com/office/drawing/2014/main" id="{D23F3313-F5D6-4984-B258-C5DF4BA98519}"/>
              </a:ext>
            </a:extLst>
          </p:cNvPr>
          <p:cNvSpPr/>
          <p:nvPr/>
        </p:nvSpPr>
        <p:spPr>
          <a:xfrm>
            <a:off x="1765870" y="5713560"/>
            <a:ext cx="2626658" cy="89199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RELATION_TYPES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B6B88C-7DFF-4D7B-B085-EC0DE06E3274}"/>
              </a:ext>
            </a:extLst>
          </p:cNvPr>
          <p:cNvSpPr txBox="1"/>
          <p:nvPr/>
        </p:nvSpPr>
        <p:spPr>
          <a:xfrm>
            <a:off x="136541" y="5717659"/>
            <a:ext cx="1672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Stock </a:t>
            </a:r>
            <a:r>
              <a:rPr lang="de-DE" dirty="0" err="1"/>
              <a:t>to</a:t>
            </a:r>
            <a:r>
              <a:rPr lang="de-DE" dirty="0"/>
              <a:t> Index</a:t>
            </a:r>
          </a:p>
          <a:p>
            <a:r>
              <a:rPr lang="de-DE" dirty="0" err="1"/>
              <a:t>Correlation</a:t>
            </a:r>
            <a:endParaRPr lang="de-DE" dirty="0"/>
          </a:p>
          <a:p>
            <a:r>
              <a:rPr lang="de-DE" dirty="0"/>
              <a:t>Stock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Sectors</a:t>
            </a:r>
            <a:endParaRPr lang="de-DE" dirty="0"/>
          </a:p>
          <a:p>
            <a:endParaRPr lang="de-DE" dirty="0"/>
          </a:p>
        </p:txBody>
      </p:sp>
      <p:sp>
        <p:nvSpPr>
          <p:cNvPr id="11" name="Flussdiagramm: Zentralspeicher 10">
            <a:extLst>
              <a:ext uri="{FF2B5EF4-FFF2-40B4-BE49-F238E27FC236}">
                <a16:creationId xmlns:a16="http://schemas.microsoft.com/office/drawing/2014/main" id="{B35ABB85-B241-4AB2-A668-95E7F6C432FF}"/>
              </a:ext>
            </a:extLst>
          </p:cNvPr>
          <p:cNvSpPr/>
          <p:nvPr/>
        </p:nvSpPr>
        <p:spPr>
          <a:xfrm>
            <a:off x="6382873" y="3174324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PRICES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8BEC7B-E2DF-40B2-B2A0-22260FBE3959}"/>
              </a:ext>
            </a:extLst>
          </p:cNvPr>
          <p:cNvSpPr txBox="1"/>
          <p:nvPr/>
        </p:nvSpPr>
        <p:spPr>
          <a:xfrm>
            <a:off x="8498543" y="33348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5" name="Flussdiagramm: Zentralspeicher 14">
            <a:extLst>
              <a:ext uri="{FF2B5EF4-FFF2-40B4-BE49-F238E27FC236}">
                <a16:creationId xmlns:a16="http://schemas.microsoft.com/office/drawing/2014/main" id="{302BFE01-52EB-4C66-8E58-CCE5AC827501}"/>
              </a:ext>
            </a:extLst>
          </p:cNvPr>
          <p:cNvSpPr/>
          <p:nvPr/>
        </p:nvSpPr>
        <p:spPr>
          <a:xfrm>
            <a:off x="4038599" y="1892371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SECTORS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8995DA-23A0-4486-B249-814B08360A9B}"/>
              </a:ext>
            </a:extLst>
          </p:cNvPr>
          <p:cNvSpPr txBox="1"/>
          <p:nvPr/>
        </p:nvSpPr>
        <p:spPr>
          <a:xfrm>
            <a:off x="6154269" y="1799646"/>
            <a:ext cx="571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</a:t>
            </a:r>
            <a:r>
              <a:rPr lang="en-GB" dirty="0" err="1"/>
              <a:t>Materials,Communication</a:t>
            </a:r>
            <a:r>
              <a:rPr lang="en-GB" dirty="0"/>
              <a:t> </a:t>
            </a:r>
            <a:r>
              <a:rPr lang="en-GB" dirty="0" err="1"/>
              <a:t>Services,Consumer</a:t>
            </a:r>
            <a:r>
              <a:rPr lang="en-GB" dirty="0"/>
              <a:t> Cyclical</a:t>
            </a:r>
          </a:p>
          <a:p>
            <a:r>
              <a:rPr lang="en-GB" dirty="0"/>
              <a:t>Consumer </a:t>
            </a:r>
            <a:r>
              <a:rPr lang="en-GB" dirty="0" err="1"/>
              <a:t>Defensive,Energy,Financial</a:t>
            </a:r>
            <a:r>
              <a:rPr lang="en-GB" dirty="0"/>
              <a:t> </a:t>
            </a:r>
            <a:r>
              <a:rPr lang="en-GB" dirty="0" err="1"/>
              <a:t>Services,Healthcare</a:t>
            </a:r>
            <a:endParaRPr lang="en-GB" dirty="0"/>
          </a:p>
          <a:p>
            <a:r>
              <a:rPr lang="en-GB" dirty="0" err="1"/>
              <a:t>Industrials,Real</a:t>
            </a:r>
            <a:r>
              <a:rPr lang="en-GB" dirty="0"/>
              <a:t> </a:t>
            </a:r>
            <a:r>
              <a:rPr lang="en-GB" dirty="0" err="1"/>
              <a:t>Estate,Technology,Utilities</a:t>
            </a:r>
            <a:endParaRPr lang="de-DE" dirty="0"/>
          </a:p>
        </p:txBody>
      </p:sp>
      <p:pic>
        <p:nvPicPr>
          <p:cNvPr id="18" name="Grafik 17" descr="Tisch">
            <a:extLst>
              <a:ext uri="{FF2B5EF4-FFF2-40B4-BE49-F238E27FC236}">
                <a16:creationId xmlns:a16="http://schemas.microsoft.com/office/drawing/2014/main" id="{231B96D4-3DBE-4134-9D9D-314CAC50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84" y="1435171"/>
            <a:ext cx="457200" cy="4572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6299CE45-0E4D-4A56-8F0C-A6645C5E4380}"/>
              </a:ext>
            </a:extLst>
          </p:cNvPr>
          <p:cNvSpPr/>
          <p:nvPr/>
        </p:nvSpPr>
        <p:spPr>
          <a:xfrm>
            <a:off x="753037" y="1488923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0" name="Grafik 19" descr="Tisch">
            <a:extLst>
              <a:ext uri="{FF2B5EF4-FFF2-40B4-BE49-F238E27FC236}">
                <a16:creationId xmlns:a16="http://schemas.microsoft.com/office/drawing/2014/main" id="{CFE22F0E-3C2F-4393-A42F-6F6ED71F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27" y="1374676"/>
            <a:ext cx="457200" cy="4572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FD48481-2FF7-4485-867C-C605F32C8DF7}"/>
              </a:ext>
            </a:extLst>
          </p:cNvPr>
          <p:cNvSpPr/>
          <p:nvPr/>
        </p:nvSpPr>
        <p:spPr>
          <a:xfrm>
            <a:off x="4347880" y="1428428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2" name="Grafik 21" descr="Tisch">
            <a:extLst>
              <a:ext uri="{FF2B5EF4-FFF2-40B4-BE49-F238E27FC236}">
                <a16:creationId xmlns:a16="http://schemas.microsoft.com/office/drawing/2014/main" id="{ED6CE990-20A9-47D5-B722-95440771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589" y="5258410"/>
            <a:ext cx="457200" cy="4572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49E31BB-C7E5-4098-B890-724A9A786DDD}"/>
              </a:ext>
            </a:extLst>
          </p:cNvPr>
          <p:cNvSpPr/>
          <p:nvPr/>
        </p:nvSpPr>
        <p:spPr>
          <a:xfrm>
            <a:off x="2105142" y="5312162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4" name="Grafik 23" descr="Tisch">
            <a:extLst>
              <a:ext uri="{FF2B5EF4-FFF2-40B4-BE49-F238E27FC236}">
                <a16:creationId xmlns:a16="http://schemas.microsoft.com/office/drawing/2014/main" id="{0A72825B-B8F9-4A18-B120-E93F23EB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037" y="3110683"/>
            <a:ext cx="457200" cy="4572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D3B6615-7EF5-4306-B138-25991AD25790}"/>
              </a:ext>
            </a:extLst>
          </p:cNvPr>
          <p:cNvSpPr/>
          <p:nvPr/>
        </p:nvSpPr>
        <p:spPr>
          <a:xfrm>
            <a:off x="1120590" y="3164435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sp>
        <p:nvSpPr>
          <p:cNvPr id="26" name="Flussdiagramm: Zentralspeicher 25">
            <a:extLst>
              <a:ext uri="{FF2B5EF4-FFF2-40B4-BE49-F238E27FC236}">
                <a16:creationId xmlns:a16="http://schemas.microsoft.com/office/drawing/2014/main" id="{D29A8FD3-B9C3-47B4-92A3-6B7CA9A2038E}"/>
              </a:ext>
            </a:extLst>
          </p:cNvPr>
          <p:cNvSpPr/>
          <p:nvPr/>
        </p:nvSpPr>
        <p:spPr>
          <a:xfrm>
            <a:off x="6382873" y="4036270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PRICES_STAGING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F48F41B-9930-41DE-A839-60D081DD471D}"/>
              </a:ext>
            </a:extLst>
          </p:cNvPr>
          <p:cNvSpPr txBox="1"/>
          <p:nvPr/>
        </p:nvSpPr>
        <p:spPr>
          <a:xfrm>
            <a:off x="8498544" y="427609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CLOB </a:t>
            </a:r>
            <a:r>
              <a:rPr lang="de-DE" dirty="0" err="1"/>
              <a:t>column</a:t>
            </a:r>
            <a:endParaRPr lang="de-DE" dirty="0"/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59BF5710-5D25-46AF-90F1-FAA11933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41" y="163300"/>
            <a:ext cx="11854568" cy="935044"/>
          </a:xfrm>
        </p:spPr>
        <p:txBody>
          <a:bodyPr/>
          <a:lstStyle/>
          <a:p>
            <a:r>
              <a:rPr lang="de-DE" dirty="0"/>
              <a:t>STOCKAN</a:t>
            </a:r>
          </a:p>
        </p:txBody>
      </p:sp>
    </p:spTree>
    <p:extLst>
      <p:ext uri="{BB962C8B-B14F-4D97-AF65-F5344CB8AC3E}">
        <p14:creationId xmlns:p14="http://schemas.microsoft.com/office/powerpoint/2010/main" val="32185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STOCKAN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Borngraber</dc:creator>
  <cp:lastModifiedBy>Andre Borngraber</cp:lastModifiedBy>
  <cp:revision>13</cp:revision>
  <dcterms:created xsi:type="dcterms:W3CDTF">2020-03-01T12:40:48Z</dcterms:created>
  <dcterms:modified xsi:type="dcterms:W3CDTF">2020-03-01T22:09:48Z</dcterms:modified>
</cp:coreProperties>
</file>