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oppi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xs5MaBbcnjynkEp/eCnyL42s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Google Shape;25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6" name="Google Shape;26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" name="Google Shape;28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9" name="Google Shape;29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" name="Google Shape;30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411"/>
              </a:srgb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34" name="Google Shape;34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8"/>
          <p:cNvSpPr txBox="1"/>
          <p:nvPr>
            <p:ph type="ctrTitle"/>
          </p:nvPr>
        </p:nvSpPr>
        <p:spPr>
          <a:xfrm>
            <a:off x="1507067" y="2404534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9946" y="420307"/>
            <a:ext cx="2541177" cy="153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 rot="5400000">
            <a:off x="2647305" y="-601436"/>
            <a:ext cx="4580167" cy="836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3626054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77334" y="1803092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77334" y="36682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677334" y="308973"/>
            <a:ext cx="8325350" cy="81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677334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861369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749826" y="1390896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749825" y="1967158"/>
            <a:ext cx="4185623" cy="407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3" type="body"/>
          </p:nvPr>
        </p:nvSpPr>
        <p:spPr>
          <a:xfrm>
            <a:off x="5088383" y="1390896"/>
            <a:ext cx="402914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2"/>
          <p:cNvSpPr txBox="1"/>
          <p:nvPr>
            <p:ph idx="4" type="body"/>
          </p:nvPr>
        </p:nvSpPr>
        <p:spPr>
          <a:xfrm>
            <a:off x="5088385" y="1967159"/>
            <a:ext cx="4029142" cy="407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34186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677334" y="609600"/>
            <a:ext cx="8596668" cy="86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6093C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757251" y="1288618"/>
            <a:ext cx="8360275" cy="4580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2" name="Google Shape;2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826" y="5899410"/>
            <a:ext cx="1665816" cy="7688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oraclejunior@pcf.h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1507067" y="3138312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hu-HU"/>
              <a:t>Féléves áttekintés, összefoglalás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Oracle Junior Szeminárium – 2024 tavasz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Regisztráció a login.pcf.hu oldalon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Egyetemi hallgatóként – kredites tárgyként is felvehető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ELTE tárgynév: </a:t>
            </a:r>
            <a:r>
              <a:rPr b="1" lang="hu-HU"/>
              <a:t>Adatintenzív alkalmazások technológiái EA</a:t>
            </a:r>
            <a:br>
              <a:rPr b="1" lang="hu-HU"/>
            </a:br>
            <a:r>
              <a:rPr lang="hu-HU"/>
              <a:t>Kurzuskód: </a:t>
            </a:r>
            <a:r>
              <a:rPr b="1" lang="hu-HU"/>
              <a:t>IKP-9208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Pázmány tárgynév: </a:t>
            </a:r>
            <a:r>
              <a:rPr b="1" lang="hu-HU"/>
              <a:t>Technologies of Data Intensive Applications </a:t>
            </a:r>
            <a:br>
              <a:rPr b="1" lang="hu-HU"/>
            </a:br>
            <a:r>
              <a:rPr lang="hu-HU"/>
              <a:t>Kurzuskód: </a:t>
            </a:r>
            <a:r>
              <a:rPr b="1" lang="hu-HU"/>
              <a:t>P-ITMAT-0012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Külsős résztvevő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Félév közben e-mailben kerültek kiküldésre a regisztrált email címre a kurzussal kapcsolatos hírek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/>
              <a:t>Félévi tematika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Február 15.</a:t>
            </a:r>
            <a:r>
              <a:rPr lang="hu-HU"/>
              <a:t>		Nagyvállalati rendszerek tervezése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Február 22.</a:t>
            </a:r>
            <a:r>
              <a:rPr lang="hu-HU"/>
              <a:t>		Oracle adatbázis fejlesztőknek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Február 29.</a:t>
            </a:r>
            <a:r>
              <a:rPr lang="hu-HU"/>
              <a:t>		GraphQL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7.</a:t>
            </a:r>
            <a:r>
              <a:rPr lang="hu-HU"/>
              <a:t>		IT biztonság fejlesztőknek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14.		</a:t>
            </a:r>
            <a:r>
              <a:rPr lang="hu-HU"/>
              <a:t>JS frontend technológiák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Március 21.</a:t>
            </a:r>
            <a:r>
              <a:rPr lang="hu-HU"/>
              <a:t>		Bevezetés a konténerek világába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4.</a:t>
            </a:r>
            <a:r>
              <a:rPr lang="hu-HU"/>
              <a:t>		</a:t>
            </a:r>
            <a:r>
              <a:rPr lang="hu-HU"/>
              <a:t>Spring keretrendszer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11.</a:t>
            </a:r>
            <a:r>
              <a:rPr lang="hu-HU"/>
              <a:t>           Agilis módszertanok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18.</a:t>
            </a:r>
            <a:r>
              <a:rPr lang="hu-HU"/>
              <a:t>		</a:t>
            </a:r>
            <a:r>
              <a:rPr lang="hu-HU"/>
              <a:t>Infodesign 101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Április 25.</a:t>
            </a:r>
            <a:r>
              <a:rPr lang="hu-HU"/>
              <a:t>		Fejlesztési környezet (Verziókezelés, Jenkins, Gitlab)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Május 2.</a:t>
            </a:r>
            <a:r>
              <a:rPr lang="hu-HU"/>
              <a:t>			</a:t>
            </a:r>
            <a:r>
              <a:rPr lang="hu-HU"/>
              <a:t>Rendszertesztelés nagyvállalati környezetben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Május 16.</a:t>
            </a:r>
            <a:r>
              <a:rPr lang="hu-HU"/>
              <a:t>		Microservice, Féléves áttekintés, összefoglalás</a:t>
            </a:r>
            <a:endParaRPr b="1">
              <a:solidFill>
                <a:srgbClr val="3C48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767645" y="200049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Követelmények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203199" y="816637"/>
            <a:ext cx="10272889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Kredites tárgyként / külső résztvevőként is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Jelenlét – maximum 3 hiányzás megengedett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Vizsga - Online vizsga:  Neptunon kívül a login.pcf.hu oldalon is jelentkezni kell a vizsgára! 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Nincs elővizsga / próbavizsga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E-mailben kerül kiküldésre a vizsgát megelőző 2 nappal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Feleletválasztós – legalább 1 helyes válasz, rossz válasz </a:t>
            </a:r>
            <a:r>
              <a:rPr lang="hu-HU"/>
              <a:t>mínusz</a:t>
            </a:r>
            <a:r>
              <a:rPr lang="hu-HU"/>
              <a:t> pont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Lejelentkezés után nem lehet újra jelentkezni!</a:t>
            </a:r>
            <a:endParaRPr/>
          </a:p>
          <a:p>
            <a: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Több vizsgára is lehet jelentkezni, az utolsó eredménye számít</a:t>
            </a:r>
            <a:endParaRPr/>
          </a:p>
          <a:p>
            <a: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vizsgalink emailben kerül kiküldésre a vizsga előtti napon</a:t>
            </a:r>
            <a:endParaRPr/>
          </a:p>
          <a:p>
            <a: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Kredites hallgatók a félév végi jegyet az elért eredménytől függően kapják - tárgyfelelős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Elért eredménytől függően oklevél a legutolsó vizsga után 2-3 héttel (07.31-ig).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utolsó kitöltött vizsga eredménye számít!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5464475" y="5088650"/>
            <a:ext cx="58122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Vizsgaidőpontok:</a:t>
            </a:r>
            <a:endParaRPr b="1" sz="1850">
              <a:solidFill>
                <a:srgbClr val="3C485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Május 28-30.</a:t>
            </a:r>
            <a:r>
              <a:rPr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      1. vizsgaalkalom</a:t>
            </a:r>
            <a:endParaRPr sz="1850">
              <a:solidFill>
                <a:srgbClr val="3C485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Június 4-6.</a:t>
            </a:r>
            <a:r>
              <a:rPr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       2. vizsgaalkalom</a:t>
            </a:r>
            <a:endParaRPr sz="1850">
              <a:solidFill>
                <a:srgbClr val="3C485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Június 11-13.</a:t>
            </a:r>
            <a:r>
              <a:rPr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      3. vizsgaalkalom</a:t>
            </a:r>
            <a:endParaRPr sz="1850">
              <a:solidFill>
                <a:srgbClr val="3C485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Június 18-20.</a:t>
            </a:r>
            <a:r>
              <a:rPr lang="hu-HU" sz="1850">
                <a:solidFill>
                  <a:srgbClr val="3C485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     Utóvizsga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Következő félév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7333" y="1346662"/>
            <a:ext cx="9313333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Regisztráció a login.pcf.hu oldalon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Első alkalom 2024. szeptember 12 - Csütörtök</a:t>
            </a:r>
            <a:br>
              <a:rPr lang="hu-HU"/>
            </a:br>
            <a:r>
              <a:rPr lang="hu-HU"/>
              <a:t>	18:00 ELTE Északi Tömb -1.75 (Konferenciaterem)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Egyetemi hallgatóként – kredites tárgyként is felvehető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ELTE tárgynév: </a:t>
            </a:r>
            <a:r>
              <a:rPr b="1" lang="hu-HU"/>
              <a:t>IT technológiák és architektúrák nagyvállalati környezetben </a:t>
            </a:r>
            <a:r>
              <a:rPr lang="hu-HU"/>
              <a:t>Kurzuskód: </a:t>
            </a:r>
            <a:r>
              <a:rPr b="1" lang="hu-HU"/>
              <a:t>IKP-9200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Pázmány tárgynév: </a:t>
            </a:r>
            <a:r>
              <a:rPr b="1" lang="hu-HU"/>
              <a:t>IT Technologies in Large Enterprises</a:t>
            </a:r>
            <a:br>
              <a:rPr b="1" lang="hu-HU"/>
            </a:br>
            <a:r>
              <a:rPr lang="hu-HU"/>
              <a:t>Kurzuskód: </a:t>
            </a:r>
            <a:r>
              <a:rPr b="1" lang="hu-HU"/>
              <a:t>P-ITMAT-0011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Külsős résztvevő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Félév közben e-mailben kerültek kiküldésre a regisztrált email címre a kurzussal kapcsolatos hírek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</a:pPr>
            <a:r>
              <a:rPr lang="hu-HU"/>
              <a:t>Kérdés?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77334" y="2223910"/>
            <a:ext cx="8596668" cy="3817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hu-HU" sz="7200" u="sng" strike="noStrike">
                <a:solidFill>
                  <a:srgbClr val="F4AB1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oraclejunior@pcf.hu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menzió">
  <a:themeElements>
    <a:clrScheme name="5. egyéni sém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AB11"/>
      </a:accent1>
      <a:accent2>
        <a:srgbClr val="6093C2"/>
      </a:accent2>
      <a:accent3>
        <a:srgbClr val="000000"/>
      </a:accent3>
      <a:accent4>
        <a:srgbClr val="000000"/>
      </a:accent4>
      <a:accent5>
        <a:srgbClr val="42B051"/>
      </a:accent5>
      <a:accent6>
        <a:srgbClr val="96D141"/>
      </a:accent6>
      <a:hlink>
        <a:srgbClr val="F4AB11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