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9B883-21D3-43DC-8AD3-BB76E0B01A4D}" v="17" dt="2023-06-07T10:50:15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a Aliu" userId="4ca58236-9e10-4da9-8b89-4f07c48ee56d" providerId="ADAL" clId="{5D59B883-21D3-43DC-8AD3-BB76E0B01A4D}"/>
    <pc:docChg chg="undo custSel addSld modSld">
      <pc:chgData name="Anita Aliu" userId="4ca58236-9e10-4da9-8b89-4f07c48ee56d" providerId="ADAL" clId="{5D59B883-21D3-43DC-8AD3-BB76E0B01A4D}" dt="2023-06-07T11:06:20.159" v="133" actId="1076"/>
      <pc:docMkLst>
        <pc:docMk/>
      </pc:docMkLst>
      <pc:sldChg chg="addSp delSp modSp mod">
        <pc:chgData name="Anita Aliu" userId="4ca58236-9e10-4da9-8b89-4f07c48ee56d" providerId="ADAL" clId="{5D59B883-21D3-43DC-8AD3-BB76E0B01A4D}" dt="2023-06-07T11:06:20.159" v="133" actId="1076"/>
        <pc:sldMkLst>
          <pc:docMk/>
          <pc:sldMk cId="22507907" sldId="256"/>
        </pc:sldMkLst>
        <pc:spChg chg="mod">
          <ac:chgData name="Anita Aliu" userId="4ca58236-9e10-4da9-8b89-4f07c48ee56d" providerId="ADAL" clId="{5D59B883-21D3-43DC-8AD3-BB76E0B01A4D}" dt="2023-06-07T10:45:27.143" v="0"/>
          <ac:spMkLst>
            <pc:docMk/>
            <pc:sldMk cId="22507907" sldId="256"/>
            <ac:spMk id="4" creationId="{6709020C-FDAF-3C80-D015-A2B598A4041B}"/>
          </ac:spMkLst>
        </pc:spChg>
        <pc:spChg chg="add del mod topLvl">
          <ac:chgData name="Anita Aliu" userId="4ca58236-9e10-4da9-8b89-4f07c48ee56d" providerId="ADAL" clId="{5D59B883-21D3-43DC-8AD3-BB76E0B01A4D}" dt="2023-06-07T10:49:09.047" v="78" actId="21"/>
          <ac:spMkLst>
            <pc:docMk/>
            <pc:sldMk cId="22507907" sldId="256"/>
            <ac:spMk id="6" creationId="{67E1A4CE-F89D-061D-1C85-BD1F70CC4470}"/>
          </ac:spMkLst>
        </pc:spChg>
        <pc:spChg chg="add mod">
          <ac:chgData name="Anita Aliu" userId="4ca58236-9e10-4da9-8b89-4f07c48ee56d" providerId="ADAL" clId="{5D59B883-21D3-43DC-8AD3-BB76E0B01A4D}" dt="2023-06-07T10:47:23.492" v="53" actId="2085"/>
          <ac:spMkLst>
            <pc:docMk/>
            <pc:sldMk cId="22507907" sldId="256"/>
            <ac:spMk id="8" creationId="{C0D070FE-5563-3E15-A756-D0D10E648D41}"/>
          </ac:spMkLst>
        </pc:spChg>
        <pc:spChg chg="add mod">
          <ac:chgData name="Anita Aliu" userId="4ca58236-9e10-4da9-8b89-4f07c48ee56d" providerId="ADAL" clId="{5D59B883-21D3-43DC-8AD3-BB76E0B01A4D}" dt="2023-06-07T10:50:27.239" v="94" actId="2085"/>
          <ac:spMkLst>
            <pc:docMk/>
            <pc:sldMk cId="22507907" sldId="256"/>
            <ac:spMk id="14" creationId="{46E9E1D7-8DEB-1778-75D4-5C36E4887E7D}"/>
          </ac:spMkLst>
        </pc:spChg>
        <pc:spChg chg="add mod">
          <ac:chgData name="Anita Aliu" userId="4ca58236-9e10-4da9-8b89-4f07c48ee56d" providerId="ADAL" clId="{5D59B883-21D3-43DC-8AD3-BB76E0B01A4D}" dt="2023-06-07T10:50:27.239" v="94" actId="2085"/>
          <ac:spMkLst>
            <pc:docMk/>
            <pc:sldMk cId="22507907" sldId="256"/>
            <ac:spMk id="18" creationId="{721BB292-0E99-AC3E-1986-BEAFA9280261}"/>
          </ac:spMkLst>
        </pc:spChg>
        <pc:spChg chg="add mod">
          <ac:chgData name="Anita Aliu" userId="4ca58236-9e10-4da9-8b89-4f07c48ee56d" providerId="ADAL" clId="{5D59B883-21D3-43DC-8AD3-BB76E0B01A4D}" dt="2023-06-07T10:50:27.239" v="94" actId="2085"/>
          <ac:spMkLst>
            <pc:docMk/>
            <pc:sldMk cId="22507907" sldId="256"/>
            <ac:spMk id="19" creationId="{09DDFDA7-85D0-E4B7-F4F5-F919165D87D1}"/>
          </ac:spMkLst>
        </pc:spChg>
        <pc:grpChg chg="add mod">
          <ac:chgData name="Anita Aliu" userId="4ca58236-9e10-4da9-8b89-4f07c48ee56d" providerId="ADAL" clId="{5D59B883-21D3-43DC-8AD3-BB76E0B01A4D}" dt="2023-06-07T11:06:12.870" v="131" actId="1076"/>
          <ac:grpSpMkLst>
            <pc:docMk/>
            <pc:sldMk cId="22507907" sldId="256"/>
            <ac:grpSpMk id="2" creationId="{7A3020D3-938F-0968-5259-B34D8077B2AD}"/>
          </ac:grpSpMkLst>
        </pc:grpChg>
        <pc:grpChg chg="del mod">
          <ac:chgData name="Anita Aliu" userId="4ca58236-9e10-4da9-8b89-4f07c48ee56d" providerId="ADAL" clId="{5D59B883-21D3-43DC-8AD3-BB76E0B01A4D}" dt="2023-06-07T10:45:32.971" v="2" actId="165"/>
          <ac:grpSpMkLst>
            <pc:docMk/>
            <pc:sldMk cId="22507907" sldId="256"/>
            <ac:grpSpMk id="7" creationId="{53E42F23-0EA6-9568-2BA9-1AF4CDA71B6D}"/>
          </ac:grpSpMkLst>
        </pc:grpChg>
        <pc:grpChg chg="add mod">
          <ac:chgData name="Anita Aliu" userId="4ca58236-9e10-4da9-8b89-4f07c48ee56d" providerId="ADAL" clId="{5D59B883-21D3-43DC-8AD3-BB76E0B01A4D}" dt="2023-06-07T11:04:24.400" v="117" actId="1076"/>
          <ac:grpSpMkLst>
            <pc:docMk/>
            <pc:sldMk cId="22507907" sldId="256"/>
            <ac:grpSpMk id="13" creationId="{8AFF11B8-0BD4-1556-74E1-EE1A38E02CA4}"/>
          </ac:grpSpMkLst>
        </pc:grpChg>
        <pc:grpChg chg="add mod">
          <ac:chgData name="Anita Aliu" userId="4ca58236-9e10-4da9-8b89-4f07c48ee56d" providerId="ADAL" clId="{5D59B883-21D3-43DC-8AD3-BB76E0B01A4D}" dt="2023-06-07T11:06:09.710" v="130" actId="1076"/>
          <ac:grpSpMkLst>
            <pc:docMk/>
            <pc:sldMk cId="22507907" sldId="256"/>
            <ac:grpSpMk id="17" creationId="{3C8071D8-61C0-5438-FAB6-BF9A79C7669E}"/>
          </ac:grpSpMkLst>
        </pc:grpChg>
        <pc:grpChg chg="add mod">
          <ac:chgData name="Anita Aliu" userId="4ca58236-9e10-4da9-8b89-4f07c48ee56d" providerId="ADAL" clId="{5D59B883-21D3-43DC-8AD3-BB76E0B01A4D}" dt="2023-06-07T11:04:21.726" v="116" actId="1076"/>
          <ac:grpSpMkLst>
            <pc:docMk/>
            <pc:sldMk cId="22507907" sldId="256"/>
            <ac:grpSpMk id="24" creationId="{ECE80A69-89E8-4F6C-4FB4-B1089BBE6D8A}"/>
          </ac:grpSpMkLst>
        </pc:grpChg>
        <pc:grpChg chg="add mod">
          <ac:chgData name="Anita Aliu" userId="4ca58236-9e10-4da9-8b89-4f07c48ee56d" providerId="ADAL" clId="{5D59B883-21D3-43DC-8AD3-BB76E0B01A4D}" dt="2023-06-07T11:06:06.205" v="129" actId="1076"/>
          <ac:grpSpMkLst>
            <pc:docMk/>
            <pc:sldMk cId="22507907" sldId="256"/>
            <ac:grpSpMk id="25" creationId="{B328C4A8-1671-F971-FB08-72C0F30D0CF4}"/>
          </ac:grpSpMkLst>
        </pc:grpChg>
        <pc:picChg chg="mod">
          <ac:chgData name="Anita Aliu" userId="4ca58236-9e10-4da9-8b89-4f07c48ee56d" providerId="ADAL" clId="{5D59B883-21D3-43DC-8AD3-BB76E0B01A4D}" dt="2023-06-07T11:06:20.159" v="133" actId="1076"/>
          <ac:picMkLst>
            <pc:docMk/>
            <pc:sldMk cId="22507907" sldId="256"/>
            <ac:picMk id="3" creationId="{9B5E794B-7AC4-0E11-5220-C6023EF06BAB}"/>
          </ac:picMkLst>
        </pc:picChg>
        <pc:picChg chg="add del mod topLvl">
          <ac:chgData name="Anita Aliu" userId="4ca58236-9e10-4da9-8b89-4f07c48ee56d" providerId="ADAL" clId="{5D59B883-21D3-43DC-8AD3-BB76E0B01A4D}" dt="2023-06-07T10:46:22.988" v="34" actId="478"/>
          <ac:picMkLst>
            <pc:docMk/>
            <pc:sldMk cId="22507907" sldId="256"/>
            <ac:picMk id="5" creationId="{31E64D5E-06A5-E4A3-1B63-2536DD6C1EF7}"/>
          </ac:picMkLst>
        </pc:picChg>
        <pc:picChg chg="add mod">
          <ac:chgData name="Anita Aliu" userId="4ca58236-9e10-4da9-8b89-4f07c48ee56d" providerId="ADAL" clId="{5D59B883-21D3-43DC-8AD3-BB76E0B01A4D}" dt="2023-06-07T11:04:31.872" v="119" actId="1076"/>
          <ac:picMkLst>
            <pc:docMk/>
            <pc:sldMk cId="22507907" sldId="256"/>
            <ac:picMk id="10" creationId="{A1FA750B-C08B-0E7A-AD2F-998A35629ABA}"/>
          </ac:picMkLst>
        </pc:picChg>
        <pc:picChg chg="add del mod">
          <ac:chgData name="Anita Aliu" userId="4ca58236-9e10-4da9-8b89-4f07c48ee56d" providerId="ADAL" clId="{5D59B883-21D3-43DC-8AD3-BB76E0B01A4D}" dt="2023-06-07T10:47:10.486" v="51"/>
          <ac:picMkLst>
            <pc:docMk/>
            <pc:sldMk cId="22507907" sldId="256"/>
            <ac:picMk id="12" creationId="{BC59CF6E-E635-E610-EB98-B92B8BFFF915}"/>
          </ac:picMkLst>
        </pc:picChg>
        <pc:picChg chg="add mod">
          <ac:chgData name="Anita Aliu" userId="4ca58236-9e10-4da9-8b89-4f07c48ee56d" providerId="ADAL" clId="{5D59B883-21D3-43DC-8AD3-BB76E0B01A4D}" dt="2023-06-07T11:05:49.220" v="127" actId="1035"/>
          <ac:picMkLst>
            <pc:docMk/>
            <pc:sldMk cId="22507907" sldId="256"/>
            <ac:picMk id="16" creationId="{27C856F0-52A7-CC56-1681-7039B96EB079}"/>
          </ac:picMkLst>
        </pc:picChg>
        <pc:picChg chg="add mod">
          <ac:chgData name="Anita Aliu" userId="4ca58236-9e10-4da9-8b89-4f07c48ee56d" providerId="ADAL" clId="{5D59B883-21D3-43DC-8AD3-BB76E0B01A4D}" dt="2023-06-07T11:04:01.061" v="112" actId="14100"/>
          <ac:picMkLst>
            <pc:docMk/>
            <pc:sldMk cId="22507907" sldId="256"/>
            <ac:picMk id="21" creationId="{A9490DCF-AAC7-2690-3A6D-B1911976F982}"/>
          </ac:picMkLst>
        </pc:picChg>
        <pc:picChg chg="add mod">
          <ac:chgData name="Anita Aliu" userId="4ca58236-9e10-4da9-8b89-4f07c48ee56d" providerId="ADAL" clId="{5D59B883-21D3-43DC-8AD3-BB76E0B01A4D}" dt="2023-06-07T11:05:01.732" v="121" actId="1076"/>
          <ac:picMkLst>
            <pc:docMk/>
            <pc:sldMk cId="22507907" sldId="256"/>
            <ac:picMk id="23" creationId="{FA08D6D2-F4E8-9AEA-DABD-095D34815921}"/>
          </ac:picMkLst>
        </pc:picChg>
      </pc:sldChg>
      <pc:sldChg chg="addSp modSp new mod">
        <pc:chgData name="Anita Aliu" userId="4ca58236-9e10-4da9-8b89-4f07c48ee56d" providerId="ADAL" clId="{5D59B883-21D3-43DC-8AD3-BB76E0B01A4D}" dt="2023-06-07T10:49:14.328" v="81" actId="1076"/>
        <pc:sldMkLst>
          <pc:docMk/>
          <pc:sldMk cId="1870844950" sldId="257"/>
        </pc:sldMkLst>
        <pc:spChg chg="add mod">
          <ac:chgData name="Anita Aliu" userId="4ca58236-9e10-4da9-8b89-4f07c48ee56d" providerId="ADAL" clId="{5D59B883-21D3-43DC-8AD3-BB76E0B01A4D}" dt="2023-06-07T10:49:14.328" v="81" actId="1076"/>
          <ac:spMkLst>
            <pc:docMk/>
            <pc:sldMk cId="1870844950" sldId="257"/>
            <ac:spMk id="2" creationId="{3E084198-F07D-CA64-853A-9648A147A0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EE48-BA2C-011D-B3C2-23E004357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D1926-C94B-CABF-EE64-9EF9AEB4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0DA2-BEC1-5E17-06BC-B6B9F060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A6A2-A203-1523-3E5A-3F9BF62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45C7-969E-4022-E85F-04E63CFC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4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055D-FA2A-90B7-908B-E95859D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6BD56-C467-439E-F6D6-765A6076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5AC4-6F50-EE98-6B15-101AD15F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BFE1-8824-211D-2924-66046B95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04FA-74FC-EAD7-9462-65B3461A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77A68-F411-CAAD-2E39-633F0F20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40FAB-E395-E216-8D78-9549C507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A239-2CE7-D5FE-84FC-889E801A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18C7-5F48-91DD-8BCC-1C1AA3D6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CD8E-F970-BDF3-2AB8-AD92A89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9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3DFD-0DAD-33A4-617F-5CD5A4FE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BA40-6C43-A4C3-6D1F-A3ECF995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0DFF-475E-7193-4861-97528ECE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51CF-CB7A-9E26-E7A5-337B7FF7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6C58-1AB6-6A9E-F01F-3FA03DF5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55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A051-E7C3-194C-18A9-825AF99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E02D-34D6-9D30-9C27-447BE88A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3547D-46E1-8218-75D2-0DF48CC5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EC98-15C1-DD2F-4E0F-5FE6F549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1BD4-185B-AD4A-272D-06F77282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91C-8208-CEA7-2D60-E62283DB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7572-FF6B-5318-DE12-545BB988F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FD89-6878-8F59-8D28-98A563A6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0A30F-E269-7ED9-B1BE-F962F089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26E4-0080-0C33-0565-75460B4F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B287-E648-7A8C-7D30-6585023B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2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D68E-EC94-0DA7-EFC0-D2F1DC9C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B5FB-ADDF-7FE1-DCB1-7972A79D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CA1BB-46B6-B907-CFBD-DFE16B1F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0A280-B758-B267-2CB6-C2EE52AE7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2E78-C385-4F88-5E74-99553F872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4BAE3-5FEF-C0BD-BFA3-B91B94A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A7D57-88E2-C528-CB00-EB74DD9D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5D26F-913A-7728-A2E7-517DEB81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5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CB4D-318F-0EDA-D12E-135F8D37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2CE63-8C1F-7D32-16A5-E19C40A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74912-1ED4-BF3E-A526-D9260EA5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693E-F88A-330E-C182-3533F6FD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9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314DF-4762-A476-56CA-5F4E2B1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6E9BC-3185-C2C9-EA4E-EB2C1ED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F03E3-EFBA-AE50-4DCF-B492AD86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4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651-E6A4-CDD2-DA81-B1FDE506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6230-853C-2239-7E50-637B6508C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584BA-C011-2CFC-1A58-91D8BA96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814A8-6173-6035-8493-D412F8D6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1050C-C1FD-8401-BDC7-6DFC602F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FAE2-8A77-8FCB-1FC8-08C8A7AB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19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C43-7661-D0A8-D4FC-4894B2AF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EED43-2351-3ED2-B462-710F621E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F264-392D-2835-05A4-7BB0787C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1A4A-FD00-84E9-870F-420BD750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87BD-3224-CA43-56C3-B8C1E318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60CC0-3BF6-DAB1-3AEC-FE3C8237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5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9C99A-53AC-DB3C-F8BF-63D9B992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9D36-390A-9B36-1C1D-8C205599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AB0E-857B-7D6C-0010-49C57CDE7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3DEA-9365-597A-0282-6DEE061DC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D514-AF7F-B442-A7E4-3C1A8DA57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3020D3-938F-0968-5259-B34D8077B2AD}"/>
              </a:ext>
            </a:extLst>
          </p:cNvPr>
          <p:cNvGrpSpPr/>
          <p:nvPr/>
        </p:nvGrpSpPr>
        <p:grpSpPr>
          <a:xfrm>
            <a:off x="723399" y="208818"/>
            <a:ext cx="4597831" cy="1859797"/>
            <a:chOff x="3626603" y="2124347"/>
            <a:chExt cx="4597831" cy="1859797"/>
          </a:xfrm>
        </p:grpSpPr>
        <p:pic>
          <p:nvPicPr>
            <p:cNvPr id="3" name="Picture 2" descr="A picture containing logo, font, symbol, graphics&#10;&#10;Description automatically generated">
              <a:extLst>
                <a:ext uri="{FF2B5EF4-FFF2-40B4-BE49-F238E27FC236}">
                  <a16:creationId xmlns:a16="http://schemas.microsoft.com/office/drawing/2014/main" id="{9B5E794B-7AC4-0E11-5220-C6023EF0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971" y="2357147"/>
              <a:ext cx="1269841" cy="139419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09020C-FDAF-3C80-D015-A2B598A4041B}"/>
                </a:ext>
              </a:extLst>
            </p:cNvPr>
            <p:cNvSpPr/>
            <p:nvPr/>
          </p:nvSpPr>
          <p:spPr>
            <a:xfrm>
              <a:off x="3626603" y="2124347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F11B8-0BD4-1556-74E1-EE1A38E02CA4}"/>
              </a:ext>
            </a:extLst>
          </p:cNvPr>
          <p:cNvGrpSpPr/>
          <p:nvPr/>
        </p:nvGrpSpPr>
        <p:grpSpPr>
          <a:xfrm>
            <a:off x="6623508" y="481275"/>
            <a:ext cx="4597831" cy="1859797"/>
            <a:chOff x="51756" y="4908692"/>
            <a:chExt cx="4597831" cy="18597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D070FE-5563-3E15-A756-D0D10E648D41}"/>
                </a:ext>
              </a:extLst>
            </p:cNvPr>
            <p:cNvSpPr/>
            <p:nvPr/>
          </p:nvSpPr>
          <p:spPr>
            <a:xfrm>
              <a:off x="51756" y="4908692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" name="Picture 9" descr="A picture containing text, font, logo, graphics&#10;&#10;Description automatically generated">
              <a:extLst>
                <a:ext uri="{FF2B5EF4-FFF2-40B4-BE49-F238E27FC236}">
                  <a16:creationId xmlns:a16="http://schemas.microsoft.com/office/drawing/2014/main" id="{A1FA750B-C08B-0E7A-AD2F-998A35629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21" y="5074711"/>
              <a:ext cx="3238500" cy="152775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8071D8-61C0-5438-FAB6-BF9A79C7669E}"/>
              </a:ext>
            </a:extLst>
          </p:cNvPr>
          <p:cNvGrpSpPr/>
          <p:nvPr/>
        </p:nvGrpSpPr>
        <p:grpSpPr>
          <a:xfrm>
            <a:off x="851773" y="2341072"/>
            <a:ext cx="4597831" cy="1886935"/>
            <a:chOff x="190415" y="4490256"/>
            <a:chExt cx="4597831" cy="18869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E9E1D7-8DEB-1778-75D4-5C36E4887E7D}"/>
                </a:ext>
              </a:extLst>
            </p:cNvPr>
            <p:cNvSpPr/>
            <p:nvPr/>
          </p:nvSpPr>
          <p:spPr>
            <a:xfrm>
              <a:off x="190415" y="4490256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 descr="A picture containing text, font, screenshot, graphics&#10;&#10;Description automatically generated">
              <a:extLst>
                <a:ext uri="{FF2B5EF4-FFF2-40B4-BE49-F238E27FC236}">
                  <a16:creationId xmlns:a16="http://schemas.microsoft.com/office/drawing/2014/main" id="{27C856F0-52A7-CC56-1681-7039B96EB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13" y="4517394"/>
              <a:ext cx="2963434" cy="185979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28C4A8-1671-F971-FB08-72C0F30D0CF4}"/>
              </a:ext>
            </a:extLst>
          </p:cNvPr>
          <p:cNvGrpSpPr/>
          <p:nvPr/>
        </p:nvGrpSpPr>
        <p:grpSpPr>
          <a:xfrm>
            <a:off x="851774" y="4827197"/>
            <a:ext cx="4597831" cy="1859797"/>
            <a:chOff x="5794710" y="4448739"/>
            <a:chExt cx="4597831" cy="18597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DDFDA7-85D0-E4B7-F4F5-F919165D87D1}"/>
                </a:ext>
              </a:extLst>
            </p:cNvPr>
            <p:cNvSpPr/>
            <p:nvPr/>
          </p:nvSpPr>
          <p:spPr>
            <a:xfrm>
              <a:off x="5794710" y="4448739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 descr="A picture containing font, graphics, text, design&#10;&#10;Description automatically generated">
              <a:extLst>
                <a:ext uri="{FF2B5EF4-FFF2-40B4-BE49-F238E27FC236}">
                  <a16:creationId xmlns:a16="http://schemas.microsoft.com/office/drawing/2014/main" id="{A9490DCF-AAC7-2690-3A6D-B1911976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403" y="4448739"/>
              <a:ext cx="2806444" cy="185979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E80A69-89E8-4F6C-4FB4-B1089BBE6D8A}"/>
              </a:ext>
            </a:extLst>
          </p:cNvPr>
          <p:cNvGrpSpPr/>
          <p:nvPr/>
        </p:nvGrpSpPr>
        <p:grpSpPr>
          <a:xfrm>
            <a:off x="6862931" y="3194479"/>
            <a:ext cx="4597831" cy="1859797"/>
            <a:chOff x="5676815" y="2026893"/>
            <a:chExt cx="4597831" cy="18597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1BB292-0E99-AC3E-1986-BEAFA9280261}"/>
                </a:ext>
              </a:extLst>
            </p:cNvPr>
            <p:cNvSpPr/>
            <p:nvPr/>
          </p:nvSpPr>
          <p:spPr>
            <a:xfrm>
              <a:off x="5676815" y="2026893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2" descr="A close up of a logo&#10;&#10;Description automatically generated with medium confidence">
              <a:extLst>
                <a:ext uri="{FF2B5EF4-FFF2-40B4-BE49-F238E27FC236}">
                  <a16:creationId xmlns:a16="http://schemas.microsoft.com/office/drawing/2014/main" id="{FA08D6D2-F4E8-9AEA-DABD-095D34815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087" y="2179876"/>
              <a:ext cx="3317286" cy="155383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5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084198-F07D-CA64-853A-9648A147A0B0}"/>
              </a:ext>
            </a:extLst>
          </p:cNvPr>
          <p:cNvSpPr/>
          <p:nvPr/>
        </p:nvSpPr>
        <p:spPr>
          <a:xfrm>
            <a:off x="3894023" y="2779953"/>
            <a:ext cx="4597831" cy="1859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4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Aliu</dc:creator>
  <cp:lastModifiedBy>Anita Aliu</cp:lastModifiedBy>
  <cp:revision>1</cp:revision>
  <dcterms:created xsi:type="dcterms:W3CDTF">2023-06-07T09:03:38Z</dcterms:created>
  <dcterms:modified xsi:type="dcterms:W3CDTF">2023-06-07T11:06:28Z</dcterms:modified>
</cp:coreProperties>
</file>