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185" d="100"/>
          <a:sy n="185" d="100"/>
        </p:scale>
        <p:origin x="27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EE48-BA2C-011D-B3C2-23E004357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D1926-C94B-CABF-EE64-9EF9AEB4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0DA2-BEC1-5E17-06BC-B6B9F060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A6A2-A203-1523-3E5A-3F9BF62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45C7-969E-4022-E85F-04E63CFC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4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055D-FA2A-90B7-908B-E95859D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6BD56-C467-439E-F6D6-765A6076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5AC4-6F50-EE98-6B15-101AD15F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BFE1-8824-211D-2924-66046B95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04FA-74FC-EAD7-9462-65B3461A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77A68-F411-CAAD-2E39-633F0F20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40FAB-E395-E216-8D78-9549C507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A239-2CE7-D5FE-84FC-889E801A5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18C7-5F48-91DD-8BCC-1C1AA3D6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CD8E-F970-BDF3-2AB8-AD92A89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49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3DFD-0DAD-33A4-617F-5CD5A4FE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BA40-6C43-A4C3-6D1F-A3ECF995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0DFF-475E-7193-4861-97528ECE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51CF-CB7A-9E26-E7A5-337B7FF7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6C58-1AB6-6A9E-F01F-3FA03DF5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55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A051-E7C3-194C-18A9-825AF99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E02D-34D6-9D30-9C27-447BE88A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3547D-46E1-8218-75D2-0DF48CC5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EC98-15C1-DD2F-4E0F-5FE6F549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1BD4-185B-AD4A-272D-06F77282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A91C-8208-CEA7-2D60-E62283DB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F7572-FF6B-5318-DE12-545BB988F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FD89-6878-8F59-8D28-98A563A6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0A30F-E269-7ED9-B1BE-F962F089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26E4-0080-0C33-0565-75460B4F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FB287-E648-7A8C-7D30-6585023B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2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D68E-EC94-0DA7-EFC0-D2F1DC9C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B5FB-ADDF-7FE1-DCB1-7972A79D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CA1BB-46B6-B907-CFBD-DFE16B1F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0A280-B758-B267-2CB6-C2EE52AE7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2E78-C385-4F88-5E74-99553F872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4BAE3-5FEF-C0BD-BFA3-B91B94A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A7D57-88E2-C528-CB00-EB74DD9D6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5D26F-913A-7728-A2E7-517DEB81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54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CB4D-318F-0EDA-D12E-135F8D37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2CE63-8C1F-7D32-16A5-E19C40A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74912-1ED4-BF3E-A526-D9260EA5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693E-F88A-330E-C182-3533F6FD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9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314DF-4762-A476-56CA-5F4E2B15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6E9BC-3185-C2C9-EA4E-EB2C1ED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F03E3-EFBA-AE50-4DCF-B492AD86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4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2651-E6A4-CDD2-DA81-B1FDE506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06230-853C-2239-7E50-637B6508C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584BA-C011-2CFC-1A58-91D8BA96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814A8-6173-6035-8493-D412F8D6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1050C-C1FD-8401-BDC7-6DFC602F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CFAE2-8A77-8FCB-1FC8-08C8A7AB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19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C43-7661-D0A8-D4FC-4894B2AF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EED43-2351-3ED2-B462-710F621E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F264-392D-2835-05A4-7BB0787C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A1A4A-FD00-84E9-870F-420BD750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87BD-3224-CA43-56C3-B8C1E318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60CC0-3BF6-DAB1-3AEC-FE3C8237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5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9C99A-53AC-DB3C-F8BF-63D9B992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9D36-390A-9B36-1C1D-8C205599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8AB0E-857B-7D6C-0010-49C57CDE7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8B80-3EFB-48B3-A0CF-849526075640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3DEA-9365-597A-0282-6DEE061DC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D514-AF7F-B442-A7E4-3C1A8DA57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6DCF-BF53-4227-A67F-1FDA3F16A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3E42F23-0EA6-9568-2BA9-1AF4CDA71B6D}"/>
              </a:ext>
            </a:extLst>
          </p:cNvPr>
          <p:cNvGrpSpPr/>
          <p:nvPr/>
        </p:nvGrpSpPr>
        <p:grpSpPr>
          <a:xfrm>
            <a:off x="3626603" y="2124347"/>
            <a:ext cx="4597831" cy="1859797"/>
            <a:chOff x="3626603" y="2124347"/>
            <a:chExt cx="4597831" cy="1859797"/>
          </a:xfrm>
        </p:grpSpPr>
        <p:pic>
          <p:nvPicPr>
            <p:cNvPr id="5" name="Picture 4" descr="A picture containing logo, font, symbol, graphics&#10;&#10;Description automatically generated">
              <a:extLst>
                <a:ext uri="{FF2B5EF4-FFF2-40B4-BE49-F238E27FC236}">
                  <a16:creationId xmlns:a16="http://schemas.microsoft.com/office/drawing/2014/main" id="{31E64D5E-06A5-E4A3-1B63-2536DD6C1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597" y="2495515"/>
              <a:ext cx="1269841" cy="111746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E1A4CE-F89D-061D-1C85-BD1F70CC4470}"/>
                </a:ext>
              </a:extLst>
            </p:cNvPr>
            <p:cNvSpPr/>
            <p:nvPr/>
          </p:nvSpPr>
          <p:spPr>
            <a:xfrm>
              <a:off x="3626603" y="2124347"/>
              <a:ext cx="4597831" cy="18597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50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Aliu</dc:creator>
  <cp:lastModifiedBy>Anita Aliu</cp:lastModifiedBy>
  <cp:revision>1</cp:revision>
  <dcterms:created xsi:type="dcterms:W3CDTF">2023-06-07T09:03:38Z</dcterms:created>
  <dcterms:modified xsi:type="dcterms:W3CDTF">2023-06-07T09:13:08Z</dcterms:modified>
</cp:coreProperties>
</file>