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69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2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6651A-44A4-4B1A-8953-42F2C1B0E64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A963-9B40-40B1-A3FD-237C1053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taku.com.au/2012/08/giving-portals-wheatley-a-giant-robot-bod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Lightning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Abhash Ghimire</a:t>
            </a:r>
          </a:p>
        </p:txBody>
      </p:sp>
    </p:spTree>
    <p:extLst>
      <p:ext uri="{BB962C8B-B14F-4D97-AF65-F5344CB8AC3E}">
        <p14:creationId xmlns:p14="http://schemas.microsoft.com/office/powerpoint/2010/main" val="312421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64182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5662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27588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https://www.kotaku.com.au/2012/08/giving-portals-wheatley-a-giant-robot-body/</a:t>
            </a:r>
            <a:endParaRPr lang="en-US" dirty="0"/>
          </a:p>
          <a:p>
            <a:r>
              <a:rPr lang="en-US"/>
              <a:t>https://www.pinterest.com/masterxeon1001/robot-legs/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9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Lightning Robot</vt:lpstr>
      <vt:lpstr>Head</vt:lpstr>
      <vt:lpstr>Body</vt:lpstr>
      <vt:lpstr>Leg</vt:lpstr>
      <vt:lpstr>Work cited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Robot</dc:title>
  <dc:creator>Abhash Ghimire</dc:creator>
  <cp:lastModifiedBy>Abhash Ghimire</cp:lastModifiedBy>
  <cp:revision>2</cp:revision>
  <dcterms:created xsi:type="dcterms:W3CDTF">2017-04-18T07:54:46Z</dcterms:created>
  <dcterms:modified xsi:type="dcterms:W3CDTF">2017-04-18T08:12:25Z</dcterms:modified>
</cp:coreProperties>
</file>