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18288000"/>
  <p:notesSz cx="68580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8E3"/>
    <a:srgbClr val="EDEAE5"/>
    <a:srgbClr val="EFE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22" d="100"/>
          <a:sy n="22" d="100"/>
        </p:scale>
        <p:origin x="1620" y="80"/>
      </p:cViewPr>
      <p:guideLst>
        <p:guide orient="horz" pos="5760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BBD82-553A-4DB0-8085-9D49B3268D1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89088" y="1135063"/>
            <a:ext cx="3679825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70388"/>
            <a:ext cx="5486400" cy="3575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248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248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CB0-7F2C-4021-9EE2-C251B1A62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9CB0-7F2C-4021-9EE2-C251B1A623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5681663"/>
            <a:ext cx="18653125" cy="3919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0363200"/>
            <a:ext cx="1536065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98F49-0ADF-44CA-B42F-03F928AC98A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C60A6-9651-46BB-B3B0-83E2A07B594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1513" y="731838"/>
            <a:ext cx="4937125" cy="15605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731838"/>
            <a:ext cx="14662150" cy="15605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DEAE5-A0EF-4F9A-AE02-313D34D0AE7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C0FFD-AB7F-4F6B-BBFE-86574F2E02E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1752263"/>
            <a:ext cx="18653125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7751763"/>
            <a:ext cx="18653125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95783-F5BD-4841-833E-5CAFF1B5E3C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6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4267200"/>
            <a:ext cx="9799637" cy="1206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4267200"/>
            <a:ext cx="9799638" cy="1206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0AEFC-42E9-4B52-BE9C-BC7390AFD05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4094163"/>
            <a:ext cx="9696450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5799138"/>
            <a:ext cx="9696450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4094163"/>
            <a:ext cx="9701213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5799138"/>
            <a:ext cx="9701213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68FA9-A22E-476E-98AE-7FE1B3D1D70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E08EB-FE42-4473-9223-6A529103A53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CB505-128B-402B-904D-E4802D272E9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728663"/>
            <a:ext cx="7219950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728663"/>
            <a:ext cx="1226820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3827463"/>
            <a:ext cx="7219950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6B4B4-5525-4DDE-AE8E-CD72D485C7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6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12801600"/>
            <a:ext cx="13166725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1633538"/>
            <a:ext cx="13166725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14312900"/>
            <a:ext cx="13166725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651EE-8317-4C13-BE2D-686278B6173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731838"/>
            <a:ext cx="197516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9898" tIns="114949" rIns="229898" bIns="1149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4267200"/>
            <a:ext cx="19751675" cy="1206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9898" tIns="114949" rIns="229898" bIns="114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16654463"/>
            <a:ext cx="5121275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9898" tIns="114949" rIns="229898" bIns="114949" numCol="1" anchor="t" anchorCtr="0" compatLnSpc="1">
            <a:prstTxWarp prst="textNoShape">
              <a:avLst/>
            </a:prstTxWarp>
          </a:bodyPr>
          <a:lstStyle>
            <a:lvl1pPr defTabSz="2298700">
              <a:defRPr sz="3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7763" y="16654463"/>
            <a:ext cx="6950075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9898" tIns="114949" rIns="229898" bIns="114949" numCol="1" anchor="t" anchorCtr="0" compatLnSpc="1">
            <a:prstTxWarp prst="textNoShape">
              <a:avLst/>
            </a:prstTxWarp>
          </a:bodyPr>
          <a:lstStyle>
            <a:lvl1pPr algn="ctr" defTabSz="2298700">
              <a:defRPr sz="3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7363" y="16654463"/>
            <a:ext cx="5121275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9898" tIns="114949" rIns="229898" bIns="114949" numCol="1" anchor="t" anchorCtr="0" compatLnSpc="1">
            <a:prstTxWarp prst="textNoShape">
              <a:avLst/>
            </a:prstTxWarp>
          </a:bodyPr>
          <a:lstStyle>
            <a:lvl1pPr algn="r" defTabSz="2298700">
              <a:defRPr sz="3500"/>
            </a:lvl1pPr>
          </a:lstStyle>
          <a:p>
            <a:fld id="{0647FA24-81C2-4266-ABF7-A7AC5BC7557D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98700" rtl="0" fontAlgn="base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298700" rtl="0" fontAlgn="base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Arial" charset="0"/>
        </a:defRPr>
      </a:lvl2pPr>
      <a:lvl3pPr algn="ctr" defTabSz="2298700" rtl="0" fontAlgn="base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Arial" charset="0"/>
        </a:defRPr>
      </a:lvl3pPr>
      <a:lvl4pPr algn="ctr" defTabSz="2298700" rtl="0" fontAlgn="base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Arial" charset="0"/>
        </a:defRPr>
      </a:lvl4pPr>
      <a:lvl5pPr algn="ctr" defTabSz="2298700" rtl="0" fontAlgn="base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Arial" charset="0"/>
        </a:defRPr>
      </a:lvl5pPr>
      <a:lvl6pPr marL="457200" algn="ctr" defTabSz="2298700" rtl="0" fontAlgn="base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Arial" charset="0"/>
        </a:defRPr>
      </a:lvl6pPr>
      <a:lvl7pPr marL="914400" algn="ctr" defTabSz="2298700" rtl="0" fontAlgn="base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Arial" charset="0"/>
        </a:defRPr>
      </a:lvl7pPr>
      <a:lvl8pPr marL="1371600" algn="ctr" defTabSz="2298700" rtl="0" fontAlgn="base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Arial" charset="0"/>
        </a:defRPr>
      </a:lvl8pPr>
      <a:lvl9pPr marL="1828800" algn="ctr" defTabSz="2298700" rtl="0" fontAlgn="base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Arial" charset="0"/>
        </a:defRPr>
      </a:lvl9pPr>
    </p:titleStyle>
    <p:bodyStyle>
      <a:lvl1pPr marL="862013" indent="-862013" algn="l" defTabSz="2298700" rtl="0" fontAlgn="base">
        <a:spcBef>
          <a:spcPct val="20000"/>
        </a:spcBef>
        <a:spcAft>
          <a:spcPct val="0"/>
        </a:spcAft>
        <a:buChar char="•"/>
        <a:defRPr sz="8000">
          <a:solidFill>
            <a:schemeClr val="tx1"/>
          </a:solidFill>
          <a:latin typeface="+mn-lt"/>
          <a:ea typeface="+mn-ea"/>
          <a:cs typeface="+mn-cs"/>
        </a:defRPr>
      </a:lvl1pPr>
      <a:lvl2pPr marL="1868488" indent="-719138" algn="l" defTabSz="2298700" rtl="0" fontAlgn="base">
        <a:spcBef>
          <a:spcPct val="20000"/>
        </a:spcBef>
        <a:spcAft>
          <a:spcPct val="0"/>
        </a:spcAft>
        <a:buChar char="–"/>
        <a:defRPr sz="7000">
          <a:solidFill>
            <a:schemeClr val="tx1"/>
          </a:solidFill>
          <a:latin typeface="+mn-lt"/>
        </a:defRPr>
      </a:lvl2pPr>
      <a:lvl3pPr marL="2873375" indent="-574675" algn="l" defTabSz="2298700" rtl="0" fontAlgn="base">
        <a:spcBef>
          <a:spcPct val="2000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</a:defRPr>
      </a:lvl3pPr>
      <a:lvl4pPr marL="4022725" indent="-574675" algn="l" defTabSz="2298700" rtl="0" fontAlgn="base">
        <a:spcBef>
          <a:spcPct val="20000"/>
        </a:spcBef>
        <a:spcAft>
          <a:spcPct val="0"/>
        </a:spcAft>
        <a:buChar char="–"/>
        <a:defRPr sz="5000">
          <a:solidFill>
            <a:schemeClr val="tx1"/>
          </a:solidFill>
          <a:latin typeface="+mn-lt"/>
        </a:defRPr>
      </a:lvl4pPr>
      <a:lvl5pPr marL="5172075" indent="-574675" algn="l" defTabSz="2298700" rtl="0" fontAlgn="base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</a:defRPr>
      </a:lvl5pPr>
      <a:lvl6pPr marL="5629275" indent="-574675" algn="l" defTabSz="2298700" rtl="0" fontAlgn="base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</a:defRPr>
      </a:lvl6pPr>
      <a:lvl7pPr marL="6086475" indent="-574675" algn="l" defTabSz="2298700" rtl="0" fontAlgn="base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</a:defRPr>
      </a:lvl7pPr>
      <a:lvl8pPr marL="6543675" indent="-574675" algn="l" defTabSz="2298700" rtl="0" fontAlgn="base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</a:defRPr>
      </a:lvl8pPr>
      <a:lvl9pPr marL="7000875" indent="-574675" algn="l" defTabSz="2298700" rtl="0" fontAlgn="base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EA9A0E-773D-BFA9-CC25-C910E170AD6C}"/>
              </a:ext>
            </a:extLst>
          </p:cNvPr>
          <p:cNvSpPr/>
          <p:nvPr/>
        </p:nvSpPr>
        <p:spPr bwMode="auto">
          <a:xfrm>
            <a:off x="13162276" y="457200"/>
            <a:ext cx="228600" cy="304800"/>
          </a:xfrm>
          <a:prstGeom prst="rect">
            <a:avLst/>
          </a:prstGeom>
          <a:solidFill>
            <a:srgbClr val="EDEA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9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718AD0C-742E-E884-50DE-70108693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276" y="0"/>
            <a:ext cx="8783321" cy="101346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174C528-8371-D566-9862-95F12BF36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333" y="9982199"/>
            <a:ext cx="11074400" cy="830580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BED70CA-19D7-7E23-FCED-ACE426BF1E00}"/>
              </a:ext>
            </a:extLst>
          </p:cNvPr>
          <p:cNvSpPr txBox="1"/>
          <p:nvPr/>
        </p:nvSpPr>
        <p:spPr>
          <a:xfrm>
            <a:off x="10663133" y="11811000"/>
            <a:ext cx="112776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0F3F6"/>
                </a:solidFill>
                <a:effectLst/>
                <a:latin typeface="Consolas" panose="020B0609020204030204" pitchFamily="49" charset="0"/>
              </a:rPr>
              <a:t>        	    	  </a:t>
            </a:r>
            <a:r>
              <a:rPr lang="en-US" dirty="0">
                <a:solidFill>
                  <a:srgbClr val="F0F3F6"/>
                </a:solidFill>
                <a:latin typeface="Consolas" panose="020B0609020204030204" pitchFamily="49" charset="0"/>
              </a:rPr>
              <a:t> 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Start - - - - - - v</a:t>
            </a:r>
          </a:p>
          <a:p>
            <a:r>
              <a:rPr lang="en-US" sz="2600" b="0" dirty="0">
                <a:effectLst/>
                <a:latin typeface="Consolas" panose="020B0609020204030204" pitchFamily="49" charset="0"/>
              </a:rPr>
              <a:t>               					  </a:t>
            </a:r>
            <a:r>
              <a:rPr lang="en-US" sz="2600" dirty="0">
                <a:latin typeface="Consolas" panose="020B0609020204030204" pitchFamily="49" charset="0"/>
              </a:rPr>
              <a:t>value of button is 1</a:t>
            </a:r>
          </a:p>
          <a:p>
            <a:r>
              <a:rPr lang="en-US" sz="2600" b="0" dirty="0">
                <a:effectLst/>
                <a:latin typeface="Consolas" panose="020B0609020204030204" pitchFamily="49" charset="0"/>
              </a:rPr>
              <a:t>						  v - - - - - - - |         </a:t>
            </a:r>
          </a:p>
          <a:p>
            <a:r>
              <a:rPr lang="en-US" sz="2600" b="0" dirty="0">
                <a:effectLst/>
                <a:latin typeface="Consolas" panose="020B0609020204030204" pitchFamily="49" charset="0"/>
              </a:rPr>
              <a:t>   - - &gt; DC motor function start/check button status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|   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					  |        true</a:t>
            </a:r>
          </a:p>
          <a:p>
            <a:r>
              <a:rPr lang="en-US" sz="2600" b="0" dirty="0">
                <a:effectLst/>
                <a:latin typeface="Consolas" panose="020B0609020204030204" pitchFamily="49" charset="0"/>
              </a:rPr>
              <a:t>   </a:t>
            </a:r>
            <a:r>
              <a:rPr lang="en-US" sz="2600" dirty="0">
                <a:latin typeface="Consolas" panose="020B0609020204030204" pitchFamily="49" charset="0"/>
              </a:rPr>
              <a:t>|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 						   - - - - - - - - - - - -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|</a:t>
            </a:r>
            <a:r>
              <a:rPr lang="en-US" sz="2600" dirty="0">
                <a:latin typeface="Consolas" panose="020B0609020204030204" pitchFamily="49" charset="0"/>
              </a:rPr>
              <a:t> 				     false  |		       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        |</a:t>
            </a:r>
          </a:p>
          <a:p>
            <a:r>
              <a:rPr lang="en-US" sz="2600" b="0" dirty="0">
                <a:effectLst/>
                <a:latin typeface="Consolas" panose="020B0609020204030204" pitchFamily="49" charset="0"/>
              </a:rPr>
              <a:t>   </a:t>
            </a:r>
            <a:r>
              <a:rPr lang="en-US" sz="2600" dirty="0">
                <a:latin typeface="Consolas" panose="020B0609020204030204" pitchFamily="49" charset="0"/>
              </a:rPr>
              <a:t>|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 		            	       </a:t>
            </a:r>
            <a:r>
              <a:rPr lang="en-US" sz="2600" dirty="0">
                <a:latin typeface="Consolas" panose="020B0609020204030204" pitchFamily="49" charset="0"/>
              </a:rPr>
              <a:t>v		               |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|  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Servo motor function start/check button status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|</a:t>
            </a:r>
          </a:p>
          <a:p>
            <a:r>
              <a:rPr lang="en-US" sz="2600" b="0" dirty="0">
                <a:effectLst/>
                <a:latin typeface="Consolas" panose="020B0609020204030204" pitchFamily="49" charset="0"/>
              </a:rPr>
              <a:t>   |			                 |   true	      v - - - -</a:t>
            </a:r>
          </a:p>
          <a:p>
            <a:r>
              <a:rPr lang="en-US" sz="2600" b="0" dirty="0">
                <a:effectLst/>
                <a:latin typeface="Consolas" panose="020B0609020204030204" pitchFamily="49" charset="0"/>
              </a:rPr>
              <a:t>   |           		      	   - - &gt; Button is pressed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|  		   false         |      program paused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sz="2600" b="0" dirty="0">
                <a:effectLst/>
                <a:latin typeface="Consolas" panose="020B0609020204030204" pitchFamily="49" charset="0"/>
              </a:rPr>
              <a:t>   - - - - - - - - - - - - - - - </a:t>
            </a:r>
            <a:endParaRPr lang="en-US" sz="2600" dirty="0">
              <a:latin typeface="Consolas" panose="020B0609020204030204" pitchFamily="49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FBF7E801-5269-A340-691A-0DDE8C0DE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173200"/>
            <a:ext cx="10972797" cy="41148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66F972A-AC55-85C0-78E8-C5CB2B867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" y="9982199"/>
            <a:ext cx="10972797" cy="411480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6C03ED35-8C13-9CBF-5229-01B4114945F7}"/>
              </a:ext>
            </a:extLst>
          </p:cNvPr>
          <p:cNvSpPr/>
          <p:nvPr/>
        </p:nvSpPr>
        <p:spPr bwMode="auto">
          <a:xfrm>
            <a:off x="13162276" y="457200"/>
            <a:ext cx="96524" cy="304800"/>
          </a:xfrm>
          <a:prstGeom prst="rect">
            <a:avLst/>
          </a:prstGeom>
          <a:solidFill>
            <a:srgbClr val="ECE8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9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5DAED76-62B2-ECF7-898E-8887391FE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" y="0"/>
            <a:ext cx="13207997" cy="9905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298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298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174</Words>
  <Application>Microsoft Office PowerPoint</Application>
  <PresentationFormat>Personalizado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Default Design</vt:lpstr>
      <vt:lpstr>Presentación de PowerPoint</vt:lpstr>
    </vt:vector>
  </TitlesOfParts>
  <Company>Western New England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ME309 Poster</dc:title>
  <dc:creator>OIT</dc:creator>
  <cp:lastModifiedBy>Adriana Bottega Mendoza</cp:lastModifiedBy>
  <cp:revision>6</cp:revision>
  <dcterms:created xsi:type="dcterms:W3CDTF">2008-11-24T18:51:35Z</dcterms:created>
  <dcterms:modified xsi:type="dcterms:W3CDTF">2023-11-30T00:01:45Z</dcterms:modified>
</cp:coreProperties>
</file>