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373" r:id="rId3"/>
    <p:sldId id="717" r:id="rId4"/>
    <p:sldId id="694" r:id="rId5"/>
    <p:sldId id="386" r:id="rId6"/>
    <p:sldId id="695" r:id="rId7"/>
    <p:sldId id="697" r:id="rId8"/>
    <p:sldId id="698" r:id="rId9"/>
    <p:sldId id="699" r:id="rId10"/>
    <p:sldId id="700" r:id="rId11"/>
    <p:sldId id="702" r:id="rId12"/>
    <p:sldId id="701" r:id="rId13"/>
  </p:sldIdLst>
  <p:sldSz cx="12192000" cy="6858000"/>
  <p:notesSz cx="6858000" cy="9144000"/>
  <p:custDataLst>
    <p:tags r:id="rId1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封面" id="{E8803B28-550D-4C1E-B354-6D010D6E4372}">
          <p14:sldIdLst>
            <p14:sldId id="373"/>
            <p14:sldId id="717"/>
            <p14:sldId id="694"/>
            <p14:sldId id="386"/>
            <p14:sldId id="695"/>
            <p14:sldId id="697"/>
            <p14:sldId id="698"/>
            <p14:sldId id="699"/>
            <p14:sldId id="700"/>
            <p14:sldId id="702"/>
            <p14:sldId id="701"/>
          </p14:sldIdLst>
        </p14:section>
      </p14:sectionLst>
    </p:ext>
    <p:ext uri="{EFAFB233-063F-42B5-8137-9DF3F51BA10A}">
      <p15:sldGuideLst xmlns:p15="http://schemas.microsoft.com/office/powerpoint/2012/main">
        <p15:guide id="1" orient="horz" pos="1190" userDrawn="1">
          <p15:clr>
            <a:srgbClr val="A4A3A4"/>
          </p15:clr>
        </p15:guide>
        <p15:guide id="2" pos="7446" userDrawn="1">
          <p15:clr>
            <a:srgbClr val="A4A3A4"/>
          </p15:clr>
        </p15:guide>
        <p15:guide id="3" pos="5223" userDrawn="1">
          <p15:clr>
            <a:srgbClr val="A4A3A4"/>
          </p15:clr>
        </p15:guide>
        <p15:guide id="4" pos="439" userDrawn="1">
          <p15:clr>
            <a:srgbClr val="A4A3A4"/>
          </p15:clr>
        </p15:guide>
        <p15:guide id="5" orient="horz" pos="2032" userDrawn="1">
          <p15:clr>
            <a:srgbClr val="A4A3A4"/>
          </p15:clr>
        </p15:guide>
        <p15:guide id="6" orient="horz" pos="9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刘 文杰" initials="刘" lastIdx="0"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243551"/>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373" autoAdjust="0"/>
    <p:restoredTop sz="94660"/>
  </p:normalViewPr>
  <p:slideViewPr>
    <p:cSldViewPr snapToGrid="0" showGuides="1">
      <p:cViewPr varScale="1">
        <p:scale>
          <a:sx n="68" d="100"/>
          <a:sy n="68" d="100"/>
        </p:scale>
        <p:origin x="62" y="384"/>
      </p:cViewPr>
      <p:guideLst>
        <p:guide orient="horz" pos="1190"/>
        <p:guide pos="7446"/>
        <p:guide pos="5223"/>
        <p:guide pos="439"/>
        <p:guide orient="horz" pos="2032"/>
        <p:guide orient="horz" pos="940"/>
      </p:guideLst>
    </p:cSldViewPr>
  </p:slideViewPr>
  <p:notesTextViewPr>
    <p:cViewPr>
      <p:scale>
        <a:sx n="1" d="1"/>
        <a:sy n="1" d="1"/>
      </p:scale>
      <p:origin x="0" y="0"/>
    </p:cViewPr>
  </p:notesTextViewPr>
  <p:sorterViewPr>
    <p:cViewPr>
      <p:scale>
        <a:sx n="50" d="100"/>
        <a:sy n="5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gs" Target="tags/tag2.xml"/><Relationship Id="rId18" Type="http://schemas.openxmlformats.org/officeDocument/2006/relationships/commentAuthors" Target="commentAuthors.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notesMaster" Target="notesMasters/notesMaster1.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9DE2C3-6FD4-43F1-ABFB-1EBAB2E3D916}"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9957B0-4ADC-4592-BD5D-AA68EEBB3A7B}"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16" name="任意多边形: 形状 15"/>
          <p:cNvSpPr/>
          <p:nvPr userDrawn="1"/>
        </p:nvSpPr>
        <p:spPr>
          <a:xfrm>
            <a:off x="8428186" y="0"/>
            <a:ext cx="3763815" cy="6858000"/>
          </a:xfrm>
          <a:custGeom>
            <a:avLst/>
            <a:gdLst>
              <a:gd name="connsiteX0" fmla="*/ 0 w 3763815"/>
              <a:gd name="connsiteY0" fmla="*/ 0 h 6858000"/>
              <a:gd name="connsiteX1" fmla="*/ 3763815 w 3763815"/>
              <a:gd name="connsiteY1" fmla="*/ 0 h 6858000"/>
              <a:gd name="connsiteX2" fmla="*/ 3763815 w 3763815"/>
              <a:gd name="connsiteY2" fmla="*/ 6858000 h 6858000"/>
              <a:gd name="connsiteX3" fmla="*/ 0 w 3763815"/>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763815" h="6858000">
                <a:moveTo>
                  <a:pt x="0" y="0"/>
                </a:moveTo>
                <a:lnTo>
                  <a:pt x="3763815" y="0"/>
                </a:lnTo>
                <a:lnTo>
                  <a:pt x="3763815" y="6858000"/>
                </a:lnTo>
                <a:lnTo>
                  <a:pt x="0" y="68580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000" dirty="0">
              <a:solidFill>
                <a:schemeClr val="accent1"/>
              </a:solidFill>
              <a:latin typeface="+mj-lt"/>
            </a:endParaRPr>
          </a:p>
        </p:txBody>
      </p:sp>
      <p:sp>
        <p:nvSpPr>
          <p:cNvPr id="17" name="任意多边形: 形状 16"/>
          <p:cNvSpPr/>
          <p:nvPr userDrawn="1"/>
        </p:nvSpPr>
        <p:spPr>
          <a:xfrm>
            <a:off x="8056895" y="0"/>
            <a:ext cx="231157" cy="6858000"/>
          </a:xfrm>
          <a:custGeom>
            <a:avLst/>
            <a:gdLst>
              <a:gd name="connsiteX0" fmla="*/ 0 w 231157"/>
              <a:gd name="connsiteY0" fmla="*/ 0 h 6858000"/>
              <a:gd name="connsiteX1" fmla="*/ 231157 w 231157"/>
              <a:gd name="connsiteY1" fmla="*/ 0 h 6858000"/>
              <a:gd name="connsiteX2" fmla="*/ 231157 w 231157"/>
              <a:gd name="connsiteY2" fmla="*/ 6858000 h 6858000"/>
              <a:gd name="connsiteX3" fmla="*/ 0 w 23115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231157" h="6858000">
                <a:moveTo>
                  <a:pt x="0" y="0"/>
                </a:moveTo>
                <a:lnTo>
                  <a:pt x="231157" y="0"/>
                </a:lnTo>
                <a:lnTo>
                  <a:pt x="231157" y="6858000"/>
                </a:lnTo>
                <a:lnTo>
                  <a:pt x="0" y="68580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000" dirty="0">
              <a:solidFill>
                <a:schemeClr val="accent1"/>
              </a:solidFill>
              <a:latin typeface="+mj-lt"/>
            </a:endParaRPr>
          </a:p>
        </p:txBody>
      </p:sp>
      <p:sp>
        <p:nvSpPr>
          <p:cNvPr id="18" name="标题 17"/>
          <p:cNvSpPr>
            <a:spLocks noGrp="1"/>
          </p:cNvSpPr>
          <p:nvPr>
            <p:ph type="title" hasCustomPrompt="1"/>
          </p:nvPr>
        </p:nvSpPr>
        <p:spPr>
          <a:xfrm>
            <a:off x="597853" y="2642217"/>
            <a:ext cx="6603543" cy="840230"/>
          </a:xfrm>
          <a:noFill/>
        </p:spPr>
        <p:txBody>
          <a:bodyPr wrap="square" rtlCol="0">
            <a:spAutoFit/>
          </a:bodyPr>
          <a:lstStyle>
            <a:lvl1pPr>
              <a:defRPr lang="zh-CN" altLang="en-US" sz="5400" b="1" spc="300">
                <a:solidFill>
                  <a:schemeClr val="accent1"/>
                </a:solidFill>
                <a:latin typeface="+mj-ea"/>
                <a:cs typeface="+mn-cs"/>
              </a:defRPr>
            </a:lvl1pPr>
          </a:lstStyle>
          <a:p>
            <a:pPr marL="0" lvl="0"/>
            <a:r>
              <a:rPr lang="zh-CN" altLang="en-US" dirty="0"/>
              <a:t>单击编辑母版标题</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6" name="íṩľíḍè-TextBox 25"/>
          <p:cNvSpPr txBox="1"/>
          <p:nvPr userDrawn="1"/>
        </p:nvSpPr>
        <p:spPr>
          <a:xfrm>
            <a:off x="6224184" y="1399303"/>
            <a:ext cx="655949" cy="707886"/>
          </a:xfrm>
          <a:prstGeom prst="rect">
            <a:avLst/>
          </a:prstGeom>
          <a:noFill/>
        </p:spPr>
        <p:txBody>
          <a:bodyPr wrap="none" anchor="ctr">
            <a:norm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4000" b="0" i="0" u="none" strike="noStrike" kern="1200" cap="none" spc="0" normalizeH="0" baseline="0" noProof="0">
                <a:ln>
                  <a:noFill/>
                </a:ln>
                <a:solidFill>
                  <a:schemeClr val="accent1"/>
                </a:solidFill>
                <a:effectLst/>
                <a:uLnTx/>
                <a:uFillTx/>
                <a:latin typeface="Impact" panose="020B0806030902050204" pitchFamily="34" charset="0"/>
                <a:ea typeface="苹方 常规"/>
                <a:cs typeface="+mn-cs"/>
              </a:rPr>
              <a:t>01</a:t>
            </a:r>
            <a:endParaRPr kumimoji="0" lang="en-US" altLang="zh-CN" sz="4000" b="0" i="0" u="none" strike="noStrike" kern="1200" cap="none" spc="0" normalizeH="0" baseline="0" noProof="0">
              <a:ln>
                <a:noFill/>
              </a:ln>
              <a:solidFill>
                <a:schemeClr val="accent1"/>
              </a:solidFill>
              <a:effectLst/>
              <a:uLnTx/>
              <a:uFillTx/>
              <a:latin typeface="Impact" panose="020B0806030902050204" pitchFamily="34" charset="0"/>
              <a:ea typeface="苹方 常规"/>
              <a:cs typeface="+mn-cs"/>
            </a:endParaRPr>
          </a:p>
        </p:txBody>
      </p:sp>
      <p:sp>
        <p:nvSpPr>
          <p:cNvPr id="7" name="íṩľíḍè-TextBox 30"/>
          <p:cNvSpPr txBox="1"/>
          <p:nvPr userDrawn="1"/>
        </p:nvSpPr>
        <p:spPr>
          <a:xfrm>
            <a:off x="6224184" y="2516472"/>
            <a:ext cx="718466" cy="707886"/>
          </a:xfrm>
          <a:prstGeom prst="rect">
            <a:avLst/>
          </a:prstGeom>
          <a:noFill/>
        </p:spPr>
        <p:txBody>
          <a:bodyPr wrap="none" anchor="ctr">
            <a:norm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4000" b="0" i="0" u="none" strike="noStrike" kern="1200" cap="none" spc="0" normalizeH="0" baseline="0" noProof="0">
                <a:ln>
                  <a:noFill/>
                </a:ln>
                <a:solidFill>
                  <a:schemeClr val="accent1"/>
                </a:solidFill>
                <a:effectLst/>
                <a:uLnTx/>
                <a:uFillTx/>
                <a:latin typeface="Impact" panose="020B0806030902050204" pitchFamily="34" charset="0"/>
                <a:ea typeface="苹方 常规"/>
                <a:cs typeface="+mn-cs"/>
              </a:rPr>
              <a:t>02</a:t>
            </a:r>
            <a:endParaRPr kumimoji="0" lang="en-US" altLang="zh-CN" sz="4000" b="0" i="0" u="none" strike="noStrike" kern="1200" cap="none" spc="0" normalizeH="0" baseline="0" noProof="0">
              <a:ln>
                <a:noFill/>
              </a:ln>
              <a:solidFill>
                <a:schemeClr val="accent1"/>
              </a:solidFill>
              <a:effectLst/>
              <a:uLnTx/>
              <a:uFillTx/>
              <a:latin typeface="Impact" panose="020B0806030902050204" pitchFamily="34" charset="0"/>
              <a:ea typeface="苹方 常规"/>
              <a:cs typeface="+mn-cs"/>
            </a:endParaRPr>
          </a:p>
        </p:txBody>
      </p:sp>
      <p:sp>
        <p:nvSpPr>
          <p:cNvPr id="8" name="íṩľíḍè-TextBox 35"/>
          <p:cNvSpPr txBox="1"/>
          <p:nvPr userDrawn="1"/>
        </p:nvSpPr>
        <p:spPr>
          <a:xfrm>
            <a:off x="6224184" y="3633641"/>
            <a:ext cx="732893" cy="707886"/>
          </a:xfrm>
          <a:prstGeom prst="rect">
            <a:avLst/>
          </a:prstGeom>
          <a:noFill/>
        </p:spPr>
        <p:txBody>
          <a:bodyPr wrap="none" anchor="ctr">
            <a:norm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4000" b="0" i="0" u="none" strike="noStrike" kern="1200" cap="none" spc="0" normalizeH="0" baseline="0" noProof="0">
                <a:ln>
                  <a:noFill/>
                </a:ln>
                <a:solidFill>
                  <a:schemeClr val="accent1"/>
                </a:solidFill>
                <a:effectLst/>
                <a:uLnTx/>
                <a:uFillTx/>
                <a:latin typeface="Impact" panose="020B0806030902050204" pitchFamily="34" charset="0"/>
                <a:ea typeface="苹方 常规"/>
                <a:cs typeface="+mn-cs"/>
              </a:rPr>
              <a:t>03</a:t>
            </a:r>
            <a:endParaRPr kumimoji="0" lang="en-US" altLang="zh-CN" sz="4000" b="0" i="0" u="none" strike="noStrike" kern="1200" cap="none" spc="0" normalizeH="0" baseline="0" noProof="0">
              <a:ln>
                <a:noFill/>
              </a:ln>
              <a:solidFill>
                <a:schemeClr val="accent1"/>
              </a:solidFill>
              <a:effectLst/>
              <a:uLnTx/>
              <a:uFillTx/>
              <a:latin typeface="Impact" panose="020B0806030902050204" pitchFamily="34" charset="0"/>
              <a:ea typeface="苹方 常规"/>
              <a:cs typeface="+mn-cs"/>
            </a:endParaRPr>
          </a:p>
        </p:txBody>
      </p:sp>
      <p:sp>
        <p:nvSpPr>
          <p:cNvPr id="9" name="íṩľíḍè-TextBox 40"/>
          <p:cNvSpPr txBox="1"/>
          <p:nvPr userDrawn="1"/>
        </p:nvSpPr>
        <p:spPr>
          <a:xfrm>
            <a:off x="6224184" y="4750811"/>
            <a:ext cx="716863" cy="707886"/>
          </a:xfrm>
          <a:prstGeom prst="rect">
            <a:avLst/>
          </a:prstGeom>
          <a:noFill/>
        </p:spPr>
        <p:txBody>
          <a:bodyPr wrap="none" anchor="ctr">
            <a:norm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4000" b="0" i="0" u="none" strike="noStrike" kern="1200" cap="none" spc="0" normalizeH="0" baseline="0" noProof="0">
                <a:ln>
                  <a:noFill/>
                </a:ln>
                <a:solidFill>
                  <a:schemeClr val="accent1"/>
                </a:solidFill>
                <a:effectLst/>
                <a:uLnTx/>
                <a:uFillTx/>
                <a:latin typeface="Impact" panose="020B0806030902050204" pitchFamily="34" charset="0"/>
                <a:ea typeface="苹方 常规"/>
                <a:cs typeface="+mn-cs"/>
              </a:rPr>
              <a:t>04</a:t>
            </a:r>
            <a:endParaRPr kumimoji="0" lang="en-US" altLang="zh-CN" sz="4000" b="0" i="0" u="none" strike="noStrike" kern="1200" cap="none" spc="0" normalizeH="0" baseline="0" noProof="0">
              <a:ln>
                <a:noFill/>
              </a:ln>
              <a:solidFill>
                <a:schemeClr val="accent1"/>
              </a:solidFill>
              <a:effectLst/>
              <a:uLnTx/>
              <a:uFillTx/>
              <a:latin typeface="Impact" panose="020B0806030902050204" pitchFamily="34" charset="0"/>
              <a:ea typeface="苹方 常规"/>
              <a:cs typeface="+mn-cs"/>
            </a:endParaRPr>
          </a:p>
        </p:txBody>
      </p:sp>
      <p:sp>
        <p:nvSpPr>
          <p:cNvPr id="10" name="íṩľíḍè-Oval 2"/>
          <p:cNvSpPr/>
          <p:nvPr userDrawn="1"/>
        </p:nvSpPr>
        <p:spPr bwMode="auto">
          <a:xfrm>
            <a:off x="1130710" y="1484784"/>
            <a:ext cx="3888432" cy="3888432"/>
          </a:xfrm>
          <a:prstGeom prst="ellipse">
            <a:avLst/>
          </a:prstGeom>
          <a:noFill/>
          <a:ln w="9525">
            <a:solidFill>
              <a:schemeClr val="bg1">
                <a:lumMod val="75000"/>
              </a:schemeClr>
            </a:solidFill>
            <a:rou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苹方 常规"/>
              <a:ea typeface="苹方 常规"/>
              <a:cs typeface="+mn-cs"/>
            </a:endParaRPr>
          </a:p>
        </p:txBody>
      </p:sp>
      <p:sp>
        <p:nvSpPr>
          <p:cNvPr id="11" name="íṩľíḍè-Isosceles Triangle 3"/>
          <p:cNvSpPr/>
          <p:nvPr userDrawn="1"/>
        </p:nvSpPr>
        <p:spPr bwMode="auto">
          <a:xfrm rot="13206116">
            <a:off x="2534746" y="1395379"/>
            <a:ext cx="2661528" cy="1476164"/>
          </a:xfrm>
          <a:prstGeom prst="triangle">
            <a:avLst/>
          </a:prstGeom>
          <a:solidFill>
            <a:schemeClr val="bg1"/>
          </a:solidFill>
          <a:ln w="19050">
            <a:noFill/>
            <a:rou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苹方 常规"/>
              <a:ea typeface="苹方 常规"/>
              <a:cs typeface="+mn-cs"/>
            </a:endParaRPr>
          </a:p>
        </p:txBody>
      </p:sp>
      <p:sp>
        <p:nvSpPr>
          <p:cNvPr id="12" name="íṩľíḍè-Isosceles Triangle 4"/>
          <p:cNvSpPr/>
          <p:nvPr userDrawn="1"/>
        </p:nvSpPr>
        <p:spPr bwMode="auto">
          <a:xfrm rot="18830594">
            <a:off x="3595173" y="3593598"/>
            <a:ext cx="1712350" cy="1476164"/>
          </a:xfrm>
          <a:prstGeom prst="triangle">
            <a:avLst/>
          </a:prstGeom>
          <a:solidFill>
            <a:schemeClr val="bg1"/>
          </a:solidFill>
          <a:ln w="19050">
            <a:noFill/>
            <a:rou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苹方 常规"/>
              <a:ea typeface="苹方 常规"/>
              <a:cs typeface="+mn-cs"/>
            </a:endParaRPr>
          </a:p>
        </p:txBody>
      </p:sp>
      <p:sp>
        <p:nvSpPr>
          <p:cNvPr id="13" name="íṩľíḍè-Isosceles Triangle 5"/>
          <p:cNvSpPr/>
          <p:nvPr userDrawn="1"/>
        </p:nvSpPr>
        <p:spPr bwMode="auto">
          <a:xfrm rot="5400000">
            <a:off x="423513" y="2169529"/>
            <a:ext cx="2845654" cy="1476164"/>
          </a:xfrm>
          <a:prstGeom prst="triangle">
            <a:avLst/>
          </a:prstGeom>
          <a:solidFill>
            <a:schemeClr val="bg1"/>
          </a:solidFill>
          <a:ln w="19050">
            <a:noFill/>
            <a:rou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苹方 常规"/>
              <a:ea typeface="苹方 常规"/>
              <a:cs typeface="+mn-cs"/>
            </a:endParaRPr>
          </a:p>
        </p:txBody>
      </p:sp>
      <p:sp>
        <p:nvSpPr>
          <p:cNvPr id="14" name="íṩľíḍè-Isosceles Triangle 6"/>
          <p:cNvSpPr/>
          <p:nvPr userDrawn="1"/>
        </p:nvSpPr>
        <p:spPr bwMode="auto">
          <a:xfrm rot="902836">
            <a:off x="949346" y="4251629"/>
            <a:ext cx="2845654" cy="1476164"/>
          </a:xfrm>
          <a:prstGeom prst="triangle">
            <a:avLst/>
          </a:prstGeom>
          <a:solidFill>
            <a:schemeClr val="bg1"/>
          </a:solidFill>
          <a:ln w="19050">
            <a:noFill/>
            <a:rou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苹方 常规"/>
              <a:ea typeface="苹方 常规"/>
              <a:cs typeface="+mn-cs"/>
            </a:endParaRPr>
          </a:p>
        </p:txBody>
      </p:sp>
      <p:cxnSp>
        <p:nvCxnSpPr>
          <p:cNvPr id="15" name="íṩľíḍè-Straight Connector 10"/>
          <p:cNvCxnSpPr/>
          <p:nvPr userDrawn="1"/>
        </p:nvCxnSpPr>
        <p:spPr>
          <a:xfrm flipV="1">
            <a:off x="4055304" y="1299733"/>
            <a:ext cx="792088" cy="792088"/>
          </a:xfrm>
          <a:prstGeom prst="line">
            <a:avLst/>
          </a:prstGeom>
          <a:ln>
            <a:solidFill>
              <a:schemeClr val="bg1">
                <a:lumMod val="7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16" name="íṩľíḍè-Straight Connector 11"/>
          <p:cNvCxnSpPr/>
          <p:nvPr userDrawn="1"/>
        </p:nvCxnSpPr>
        <p:spPr>
          <a:xfrm flipV="1">
            <a:off x="4479082" y="1166710"/>
            <a:ext cx="792088" cy="792088"/>
          </a:xfrm>
          <a:prstGeom prst="line">
            <a:avLst/>
          </a:prstGeom>
          <a:ln>
            <a:solidFill>
              <a:schemeClr val="bg1">
                <a:lumMod val="7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7" name="íṩľíḍè-Straight Connector 12"/>
          <p:cNvCxnSpPr/>
          <p:nvPr userDrawn="1"/>
        </p:nvCxnSpPr>
        <p:spPr>
          <a:xfrm flipV="1">
            <a:off x="1851497" y="4812367"/>
            <a:ext cx="695537" cy="695537"/>
          </a:xfrm>
          <a:prstGeom prst="line">
            <a:avLst/>
          </a:prstGeom>
          <a:ln>
            <a:solidFill>
              <a:schemeClr val="bg1">
                <a:lumMod val="7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8" name="íṩľíḍè-Straight Connector 14"/>
          <p:cNvCxnSpPr/>
          <p:nvPr userDrawn="1"/>
        </p:nvCxnSpPr>
        <p:spPr>
          <a:xfrm flipV="1">
            <a:off x="1563465" y="5037580"/>
            <a:ext cx="520676" cy="520676"/>
          </a:xfrm>
          <a:prstGeom prst="line">
            <a:avLst/>
          </a:prstGeom>
          <a:ln>
            <a:solidFill>
              <a:schemeClr val="bg1">
                <a:lumMod val="75000"/>
              </a:schemeClr>
            </a:solidFill>
            <a:tailEnd type="oval"/>
          </a:ln>
        </p:spPr>
        <p:style>
          <a:lnRef idx="1">
            <a:schemeClr val="accent1"/>
          </a:lnRef>
          <a:fillRef idx="0">
            <a:schemeClr val="accent1"/>
          </a:fillRef>
          <a:effectRef idx="0">
            <a:schemeClr val="accent1"/>
          </a:effectRef>
          <a:fontRef idx="minor">
            <a:schemeClr val="tx1"/>
          </a:fontRef>
        </p:style>
      </p:cxnSp>
      <p:sp>
        <p:nvSpPr>
          <p:cNvPr id="19" name="íṩľíḍè-Oval 1"/>
          <p:cNvSpPr/>
          <p:nvPr userDrawn="1"/>
        </p:nvSpPr>
        <p:spPr bwMode="auto">
          <a:xfrm>
            <a:off x="1418742" y="1772816"/>
            <a:ext cx="3312368" cy="3312368"/>
          </a:xfrm>
          <a:prstGeom prst="ellipse">
            <a:avLst/>
          </a:prstGeom>
          <a:solidFill>
            <a:schemeClr val="accent1"/>
          </a:solidFill>
          <a:ln w="19050">
            <a:noFill/>
            <a:round/>
          </a:ln>
        </p:spPr>
        <p:txBody>
          <a:bodyPr rot="0" spcFirstLastPara="0" vert="horz" wrap="square" lIns="91440" tIns="45720" rIns="91440" bIns="45720" anchor="ctr" anchorCtr="1" forceAA="0" compatLnSpc="1">
            <a:normAutofit/>
          </a:bodyPr>
          <a:lstStyle/>
          <a:p>
            <a:pPr marL="0" marR="0" lvl="0" indent="0" algn="ctr" defTabSz="914400" rtl="0" eaLnBrk="1" fontAlgn="auto" latinLnBrk="0" hangingPunct="1">
              <a:lnSpc>
                <a:spcPct val="100000"/>
              </a:lnSpc>
              <a:spcBef>
                <a:spcPts val="0"/>
              </a:spcBef>
              <a:spcAft>
                <a:spcPts val="0"/>
              </a:spcAft>
              <a:buClrTx/>
              <a:buSzTx/>
              <a:buFontTx/>
              <a:buNone/>
              <a:defRPr/>
            </a:pPr>
            <a:br>
              <a:rPr kumimoji="0" lang="zh-CN" altLang="en-US" sz="4000" b="1" i="0" u="none" strike="noStrike" kern="1200" cap="none" spc="300" normalizeH="0" baseline="0" noProof="0" dirty="0">
                <a:ln>
                  <a:noFill/>
                </a:ln>
                <a:solidFill>
                  <a:prstClr val="white"/>
                </a:solidFill>
                <a:effectLst/>
                <a:uLnTx/>
                <a:uFillTx/>
                <a:latin typeface="苹方 常规"/>
                <a:ea typeface="苹方 常规"/>
                <a:cs typeface="+mn-cs"/>
              </a:rPr>
            </a:br>
            <a:endParaRPr kumimoji="0" lang="zh-CN" altLang="en-US" sz="4000" b="1" i="0" u="none" strike="noStrike" kern="1200" cap="none" spc="300" normalizeH="0" baseline="0" noProof="0" dirty="0">
              <a:ln>
                <a:noFill/>
              </a:ln>
              <a:solidFill>
                <a:prstClr val="white"/>
              </a:solidFill>
              <a:effectLst/>
              <a:uLnTx/>
              <a:uFillTx/>
              <a:latin typeface="苹方 常规"/>
              <a:ea typeface="苹方 常规"/>
              <a:cs typeface="+mn-cs"/>
            </a:endParaRPr>
          </a:p>
        </p:txBody>
      </p:sp>
      <p:sp>
        <p:nvSpPr>
          <p:cNvPr id="20" name="íṩľíḍè-Rectangle 9"/>
          <p:cNvSpPr/>
          <p:nvPr userDrawn="1"/>
        </p:nvSpPr>
        <p:spPr>
          <a:xfrm>
            <a:off x="2295850" y="3557355"/>
            <a:ext cx="1569660" cy="369332"/>
          </a:xfrm>
          <a:prstGeom prst="rect">
            <a:avLst/>
          </a:prstGeom>
        </p:spPr>
        <p:txBody>
          <a:bodyPr wrap="none">
            <a:norm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300" normalizeH="0" baseline="0" noProof="0" dirty="0">
                <a:ln>
                  <a:noFill/>
                </a:ln>
                <a:solidFill>
                  <a:prstClr val="white"/>
                </a:solidFill>
                <a:effectLst/>
                <a:uLnTx/>
                <a:uFillTx/>
                <a:latin typeface="苹方 常规"/>
                <a:ea typeface="苹方 常规"/>
                <a:cs typeface="+mn-cs"/>
              </a:rPr>
              <a:t>CONTENTS</a:t>
            </a:r>
            <a:endParaRPr kumimoji="0" lang="en-US" altLang="zh-CN" sz="1800" b="0" i="0" u="none" strike="noStrike" kern="1200" cap="none" spc="300" normalizeH="0" baseline="0" noProof="0" dirty="0">
              <a:ln>
                <a:noFill/>
              </a:ln>
              <a:solidFill>
                <a:prstClr val="white"/>
              </a:solidFill>
              <a:effectLst/>
              <a:uLnTx/>
              <a:uFillTx/>
              <a:latin typeface="苹方 常规"/>
              <a:ea typeface="苹方 常规"/>
              <a:cs typeface="+mn-cs"/>
            </a:endParaRPr>
          </a:p>
        </p:txBody>
      </p:sp>
      <p:sp>
        <p:nvSpPr>
          <p:cNvPr id="25" name="íṩľíḍè-Rectangle 9"/>
          <p:cNvSpPr/>
          <p:nvPr userDrawn="1"/>
        </p:nvSpPr>
        <p:spPr>
          <a:xfrm>
            <a:off x="2295850" y="2916157"/>
            <a:ext cx="1569660" cy="369332"/>
          </a:xfrm>
          <a:prstGeom prst="rect">
            <a:avLst/>
          </a:prstGeom>
        </p:spPr>
        <p:txBody>
          <a:bodyPr wrap="none">
            <a:norm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altLang="zh-CN" sz="1800" b="1" i="0" u="none" strike="noStrike" kern="1200" cap="none" spc="300" normalizeH="0" baseline="0" noProof="0" dirty="0">
              <a:ln>
                <a:noFill/>
              </a:ln>
              <a:solidFill>
                <a:prstClr val="white"/>
              </a:solidFill>
              <a:effectLst/>
              <a:uLnTx/>
              <a:uFillTx/>
              <a:latin typeface="苹方 常规"/>
              <a:ea typeface="苹方 常规"/>
              <a:cs typeface="+mn-cs"/>
            </a:endParaRPr>
          </a:p>
        </p:txBody>
      </p:sp>
      <p:sp>
        <p:nvSpPr>
          <p:cNvPr id="26" name="íṩľíḍè-Rectangle 9"/>
          <p:cNvSpPr/>
          <p:nvPr userDrawn="1"/>
        </p:nvSpPr>
        <p:spPr>
          <a:xfrm>
            <a:off x="2485292" y="2903231"/>
            <a:ext cx="1052561" cy="730410"/>
          </a:xfrm>
          <a:prstGeom prst="rect">
            <a:avLst/>
          </a:prstGeom>
        </p:spPr>
        <p:txBody>
          <a:bodyPr wrap="none">
            <a:no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3600" i="0" u="none" strike="noStrike" kern="1200" cap="none" spc="300" normalizeH="0" baseline="0" noProof="0" dirty="0">
                <a:ln>
                  <a:noFill/>
                </a:ln>
                <a:solidFill>
                  <a:prstClr val="white"/>
                </a:solidFill>
                <a:effectLst/>
                <a:uLnTx/>
                <a:uFillTx/>
                <a:latin typeface="+mj-ea"/>
                <a:ea typeface="+mj-ea"/>
                <a:cs typeface="+mn-cs"/>
              </a:rPr>
              <a:t>目录</a:t>
            </a:r>
            <a:endParaRPr kumimoji="0" lang="en-US" altLang="zh-CN" sz="3600" i="0" u="none" strike="noStrike" kern="1200" cap="none" spc="300" normalizeH="0" baseline="0" noProof="0" dirty="0">
              <a:ln>
                <a:noFill/>
              </a:ln>
              <a:solidFill>
                <a:prstClr val="white"/>
              </a:solidFill>
              <a:effectLst/>
              <a:uLnTx/>
              <a:uFillTx/>
              <a:latin typeface="+mj-ea"/>
              <a:ea typeface="+mj-ea"/>
              <a:cs typeface="+mn-cs"/>
            </a:endParaRPr>
          </a:p>
        </p:txBody>
      </p:sp>
      <p:sp>
        <p:nvSpPr>
          <p:cNvPr id="31" name="文本占位符 30"/>
          <p:cNvSpPr>
            <a:spLocks noGrp="1"/>
          </p:cNvSpPr>
          <p:nvPr>
            <p:ph type="body" sz="quarter" idx="11" hasCustomPrompt="1"/>
          </p:nvPr>
        </p:nvSpPr>
        <p:spPr>
          <a:xfrm>
            <a:off x="7134528" y="1539976"/>
            <a:ext cx="3664100" cy="465679"/>
          </a:xfrm>
          <a:noFill/>
        </p:spPr>
        <p:txBody>
          <a:bodyPr vert="horz" wrap="square" lIns="0" tIns="0" rIns="0" bIns="0" rtlCol="0">
            <a:spAutoFit/>
          </a:bodyPr>
          <a:lstStyle>
            <a:lvl1pPr>
              <a:defRPr lang="zh-CN" altLang="en-US" sz="3200" dirty="0" smtClean="0">
                <a:solidFill>
                  <a:schemeClr val="accent1"/>
                </a:solidFill>
                <a:latin typeface="+mj-ea"/>
                <a:ea typeface="+mj-ea"/>
              </a:defRPr>
            </a:lvl1pPr>
          </a:lstStyle>
          <a:p>
            <a:pPr marL="0" lvl="0" indent="0">
              <a:buNone/>
            </a:pPr>
            <a:r>
              <a:rPr lang="zh-CN" altLang="en-US" dirty="0"/>
              <a:t>单击编辑母版文本</a:t>
            </a:r>
            <a:endParaRPr lang="zh-CN" altLang="en-US" dirty="0"/>
          </a:p>
        </p:txBody>
      </p:sp>
      <p:sp>
        <p:nvSpPr>
          <p:cNvPr id="32" name="文本占位符 30"/>
          <p:cNvSpPr>
            <a:spLocks noGrp="1"/>
          </p:cNvSpPr>
          <p:nvPr>
            <p:ph type="body" sz="quarter" idx="12" hasCustomPrompt="1"/>
          </p:nvPr>
        </p:nvSpPr>
        <p:spPr>
          <a:xfrm>
            <a:off x="7134528" y="2654289"/>
            <a:ext cx="3664100" cy="465679"/>
          </a:xfrm>
          <a:noFill/>
        </p:spPr>
        <p:txBody>
          <a:bodyPr vert="horz" wrap="square" lIns="0" tIns="0" rIns="0" bIns="0" rtlCol="0">
            <a:spAutoFit/>
          </a:bodyPr>
          <a:lstStyle>
            <a:lvl1pPr>
              <a:defRPr lang="zh-CN" altLang="en-US" sz="3200" dirty="0" smtClean="0">
                <a:solidFill>
                  <a:schemeClr val="accent1"/>
                </a:solidFill>
                <a:latin typeface="+mj-ea"/>
                <a:ea typeface="+mj-ea"/>
              </a:defRPr>
            </a:lvl1pPr>
          </a:lstStyle>
          <a:p>
            <a:pPr marL="0" lvl="0" indent="0">
              <a:buNone/>
            </a:pPr>
            <a:r>
              <a:rPr lang="zh-CN" altLang="en-US" dirty="0"/>
              <a:t>单击编辑母版文本</a:t>
            </a:r>
            <a:endParaRPr lang="zh-CN" altLang="en-US" dirty="0"/>
          </a:p>
        </p:txBody>
      </p:sp>
      <p:sp>
        <p:nvSpPr>
          <p:cNvPr id="33" name="文本占位符 30"/>
          <p:cNvSpPr>
            <a:spLocks noGrp="1"/>
          </p:cNvSpPr>
          <p:nvPr>
            <p:ph type="body" sz="quarter" idx="13" hasCustomPrompt="1"/>
          </p:nvPr>
        </p:nvSpPr>
        <p:spPr>
          <a:xfrm>
            <a:off x="7134528" y="3759801"/>
            <a:ext cx="3664100" cy="465679"/>
          </a:xfrm>
          <a:noFill/>
        </p:spPr>
        <p:txBody>
          <a:bodyPr vert="horz" wrap="square" lIns="0" tIns="0" rIns="0" bIns="0" rtlCol="0">
            <a:spAutoFit/>
          </a:bodyPr>
          <a:lstStyle>
            <a:lvl1pPr>
              <a:defRPr lang="zh-CN" altLang="en-US" sz="3200" dirty="0" smtClean="0">
                <a:solidFill>
                  <a:schemeClr val="accent1"/>
                </a:solidFill>
                <a:latin typeface="+mj-ea"/>
                <a:ea typeface="+mj-ea"/>
              </a:defRPr>
            </a:lvl1pPr>
          </a:lstStyle>
          <a:p>
            <a:pPr marL="0" lvl="0" indent="0">
              <a:buNone/>
            </a:pPr>
            <a:r>
              <a:rPr lang="zh-CN" altLang="en-US" dirty="0"/>
              <a:t>单击编辑母版文本</a:t>
            </a:r>
            <a:endParaRPr lang="zh-CN" altLang="en-US" dirty="0"/>
          </a:p>
        </p:txBody>
      </p:sp>
      <p:sp>
        <p:nvSpPr>
          <p:cNvPr id="34" name="文本占位符 30"/>
          <p:cNvSpPr>
            <a:spLocks noGrp="1"/>
          </p:cNvSpPr>
          <p:nvPr>
            <p:ph type="body" sz="quarter" idx="14" hasCustomPrompt="1"/>
          </p:nvPr>
        </p:nvSpPr>
        <p:spPr>
          <a:xfrm>
            <a:off x="7134528" y="4871914"/>
            <a:ext cx="3664100" cy="465679"/>
          </a:xfrm>
          <a:noFill/>
        </p:spPr>
        <p:txBody>
          <a:bodyPr vert="horz" wrap="square" lIns="0" tIns="0" rIns="0" bIns="0" rtlCol="0">
            <a:spAutoFit/>
          </a:bodyPr>
          <a:lstStyle>
            <a:lvl1pPr>
              <a:defRPr lang="zh-CN" altLang="en-US" sz="3200" dirty="0" smtClean="0">
                <a:solidFill>
                  <a:schemeClr val="accent1"/>
                </a:solidFill>
                <a:latin typeface="+mj-ea"/>
                <a:ea typeface="+mj-ea"/>
              </a:defRPr>
            </a:lvl1pPr>
          </a:lstStyle>
          <a:p>
            <a:pPr marL="0" lvl="0" indent="0">
              <a:buNone/>
            </a:pPr>
            <a:r>
              <a:rPr lang="zh-CN" altLang="en-US" dirty="0"/>
              <a:t>单击编辑母版文本</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过渡页1">
    <p:spTree>
      <p:nvGrpSpPr>
        <p:cNvPr id="1" name=""/>
        <p:cNvGrpSpPr/>
        <p:nvPr/>
      </p:nvGrpSpPr>
      <p:grpSpPr>
        <a:xfrm>
          <a:off x="0" y="0"/>
          <a:ext cx="0" cy="0"/>
          <a:chOff x="0" y="0"/>
          <a:chExt cx="0" cy="0"/>
        </a:xfrm>
      </p:grpSpPr>
      <p:sp>
        <p:nvSpPr>
          <p:cNvPr id="68" name="矩形 67"/>
          <p:cNvSpPr/>
          <p:nvPr userDrawn="1"/>
        </p:nvSpPr>
        <p:spPr>
          <a:xfrm>
            <a:off x="0" y="0"/>
            <a:ext cx="323523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chemeClr val="accent1"/>
              </a:solidFill>
              <a:latin typeface="+mj-lt"/>
            </a:endParaRPr>
          </a:p>
        </p:txBody>
      </p:sp>
      <p:sp>
        <p:nvSpPr>
          <p:cNvPr id="69" name="直角三角形 68"/>
          <p:cNvSpPr/>
          <p:nvPr userDrawn="1"/>
        </p:nvSpPr>
        <p:spPr>
          <a:xfrm flipV="1">
            <a:off x="3228496" y="0"/>
            <a:ext cx="1717891" cy="685800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chemeClr val="accent1"/>
              </a:solidFill>
              <a:latin typeface="+mj-lt"/>
            </a:endParaRPr>
          </a:p>
        </p:txBody>
      </p:sp>
      <p:cxnSp>
        <p:nvCxnSpPr>
          <p:cNvPr id="11" name="直线连接符 33"/>
          <p:cNvCxnSpPr/>
          <p:nvPr userDrawn="1"/>
        </p:nvCxnSpPr>
        <p:spPr>
          <a:xfrm flipH="1">
            <a:off x="3235236" y="-71021"/>
            <a:ext cx="1759349" cy="7022237"/>
          </a:xfrm>
          <a:prstGeom prst="line">
            <a:avLst/>
          </a:prstGeom>
          <a:ln w="1016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3" name="文本框 12"/>
          <p:cNvSpPr txBox="1"/>
          <p:nvPr userDrawn="1"/>
        </p:nvSpPr>
        <p:spPr>
          <a:xfrm>
            <a:off x="838462" y="2557387"/>
            <a:ext cx="2236510" cy="707886"/>
          </a:xfrm>
          <a:prstGeom prst="rect">
            <a:avLst/>
          </a:prstGeom>
          <a:noFill/>
        </p:spPr>
        <p:txBody>
          <a:bodyPr wrap="none" rtlCol="0">
            <a:spAutoFit/>
          </a:bodyPr>
          <a:lstStyle/>
          <a:p>
            <a:r>
              <a:rPr kumimoji="1" lang="zh-CN" altLang="en-US" sz="4000" dirty="0">
                <a:solidFill>
                  <a:schemeClr val="bg1"/>
                </a:solidFill>
                <a:latin typeface="阿里巴巴普惠体 B" panose="00020600040101010101" pitchFamily="18" charset="-122"/>
                <a:ea typeface="阿里巴巴普惠体 B" panose="00020600040101010101" pitchFamily="18" charset="-122"/>
              </a:rPr>
              <a:t>第一部分</a:t>
            </a:r>
            <a:endParaRPr kumimoji="1" lang="zh-CN" altLang="en-US" sz="4000" dirty="0">
              <a:solidFill>
                <a:schemeClr val="bg1"/>
              </a:solidFill>
              <a:latin typeface="阿里巴巴普惠体 B" panose="00020600040101010101" pitchFamily="18" charset="-122"/>
              <a:ea typeface="阿里巴巴普惠体 B" panose="00020600040101010101" pitchFamily="18" charset="-122"/>
            </a:endParaRPr>
          </a:p>
        </p:txBody>
      </p:sp>
      <p:cxnSp>
        <p:nvCxnSpPr>
          <p:cNvPr id="64" name="直线连接符 5"/>
          <p:cNvCxnSpPr/>
          <p:nvPr userDrawn="1"/>
        </p:nvCxnSpPr>
        <p:spPr>
          <a:xfrm>
            <a:off x="874083" y="3293934"/>
            <a:ext cx="1973179"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5" name="直线连接符 98"/>
          <p:cNvCxnSpPr/>
          <p:nvPr userDrawn="1"/>
        </p:nvCxnSpPr>
        <p:spPr>
          <a:xfrm>
            <a:off x="874084" y="3440097"/>
            <a:ext cx="664807"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66" name="三角形 8"/>
          <p:cNvSpPr/>
          <p:nvPr userDrawn="1"/>
        </p:nvSpPr>
        <p:spPr>
          <a:xfrm rot="5400000">
            <a:off x="3162740" y="2871918"/>
            <a:ext cx="252249" cy="217456"/>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a:p>
        </p:txBody>
      </p:sp>
      <p:sp>
        <p:nvSpPr>
          <p:cNvPr id="70" name="标题 69"/>
          <p:cNvSpPr>
            <a:spLocks noGrp="1"/>
          </p:cNvSpPr>
          <p:nvPr userDrawn="1">
            <p:ph type="title" hasCustomPrompt="1"/>
          </p:nvPr>
        </p:nvSpPr>
        <p:spPr>
          <a:xfrm>
            <a:off x="5319300" y="2529526"/>
            <a:ext cx="5638082" cy="1100301"/>
          </a:xfrm>
          <a:noFill/>
        </p:spPr>
        <p:txBody>
          <a:bodyPr wrap="none" rtlCol="0">
            <a:spAutoFit/>
          </a:bodyPr>
          <a:lstStyle>
            <a:lvl1pPr>
              <a:defRPr kumimoji="1" lang="zh-CN" altLang="en-US" sz="7200" b="1">
                <a:solidFill>
                  <a:schemeClr val="accent1"/>
                </a:solidFill>
                <a:latin typeface="+mj-ea"/>
                <a:ea typeface="+mj-ea"/>
                <a:cs typeface="+mn-cs"/>
              </a:defRPr>
            </a:lvl1pPr>
          </a:lstStyle>
          <a:p>
            <a:pPr marL="0" lvl="0"/>
            <a:r>
              <a:rPr lang="zh-CN" altLang="en-US" dirty="0"/>
              <a:t>编辑标题样式</a:t>
            </a:r>
            <a:endParaRPr lang="zh-CN" altLang="en-US" dirty="0"/>
          </a:p>
        </p:txBody>
      </p:sp>
      <p:cxnSp>
        <p:nvCxnSpPr>
          <p:cNvPr id="72" name="直线连接符 37"/>
          <p:cNvCxnSpPr/>
          <p:nvPr userDrawn="1"/>
        </p:nvCxnSpPr>
        <p:spPr>
          <a:xfrm>
            <a:off x="11524463" y="385408"/>
            <a:ext cx="415636"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3" name="直线连接符 38"/>
          <p:cNvCxnSpPr/>
          <p:nvPr userDrawn="1"/>
        </p:nvCxnSpPr>
        <p:spPr>
          <a:xfrm>
            <a:off x="11856972" y="287169"/>
            <a:ext cx="0" cy="433905"/>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4" name="直线连接符 93"/>
          <p:cNvCxnSpPr/>
          <p:nvPr userDrawn="1"/>
        </p:nvCxnSpPr>
        <p:spPr>
          <a:xfrm>
            <a:off x="3869198" y="6468813"/>
            <a:ext cx="8070903"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过渡页2">
    <p:spTree>
      <p:nvGrpSpPr>
        <p:cNvPr id="1" name=""/>
        <p:cNvGrpSpPr/>
        <p:nvPr/>
      </p:nvGrpSpPr>
      <p:grpSpPr>
        <a:xfrm>
          <a:off x="0" y="0"/>
          <a:ext cx="0" cy="0"/>
          <a:chOff x="0" y="0"/>
          <a:chExt cx="0" cy="0"/>
        </a:xfrm>
      </p:grpSpPr>
      <p:sp>
        <p:nvSpPr>
          <p:cNvPr id="68" name="矩形 67"/>
          <p:cNvSpPr/>
          <p:nvPr userDrawn="1"/>
        </p:nvSpPr>
        <p:spPr>
          <a:xfrm>
            <a:off x="0" y="0"/>
            <a:ext cx="323523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chemeClr val="accent1"/>
              </a:solidFill>
              <a:latin typeface="+mj-lt"/>
            </a:endParaRPr>
          </a:p>
        </p:txBody>
      </p:sp>
      <p:sp>
        <p:nvSpPr>
          <p:cNvPr id="69" name="直角三角形 68"/>
          <p:cNvSpPr/>
          <p:nvPr userDrawn="1"/>
        </p:nvSpPr>
        <p:spPr>
          <a:xfrm flipV="1">
            <a:off x="3228496" y="0"/>
            <a:ext cx="1717891" cy="685800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chemeClr val="accent1"/>
              </a:solidFill>
              <a:latin typeface="+mj-lt"/>
            </a:endParaRPr>
          </a:p>
        </p:txBody>
      </p:sp>
      <p:cxnSp>
        <p:nvCxnSpPr>
          <p:cNvPr id="11" name="直线连接符 33"/>
          <p:cNvCxnSpPr/>
          <p:nvPr userDrawn="1"/>
        </p:nvCxnSpPr>
        <p:spPr>
          <a:xfrm flipH="1">
            <a:off x="3235236" y="-71021"/>
            <a:ext cx="1759349" cy="7022237"/>
          </a:xfrm>
          <a:prstGeom prst="line">
            <a:avLst/>
          </a:prstGeom>
          <a:ln w="1016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5" name="直线连接符 37"/>
          <p:cNvCxnSpPr/>
          <p:nvPr userDrawn="1"/>
        </p:nvCxnSpPr>
        <p:spPr>
          <a:xfrm>
            <a:off x="11524463" y="385408"/>
            <a:ext cx="415636"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 name="直线连接符 38"/>
          <p:cNvCxnSpPr/>
          <p:nvPr userDrawn="1"/>
        </p:nvCxnSpPr>
        <p:spPr>
          <a:xfrm>
            <a:off x="11856972" y="287169"/>
            <a:ext cx="0" cy="433905"/>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3" name="直线连接符 93"/>
          <p:cNvCxnSpPr/>
          <p:nvPr userDrawn="1"/>
        </p:nvCxnSpPr>
        <p:spPr>
          <a:xfrm>
            <a:off x="3869198" y="6468813"/>
            <a:ext cx="8070903"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文本框 12"/>
          <p:cNvSpPr txBox="1"/>
          <p:nvPr userDrawn="1"/>
        </p:nvSpPr>
        <p:spPr>
          <a:xfrm>
            <a:off x="838462" y="2557387"/>
            <a:ext cx="2236510" cy="707886"/>
          </a:xfrm>
          <a:prstGeom prst="rect">
            <a:avLst/>
          </a:prstGeom>
          <a:noFill/>
        </p:spPr>
        <p:txBody>
          <a:bodyPr wrap="none" rtlCol="0">
            <a:spAutoFit/>
          </a:bodyPr>
          <a:lstStyle/>
          <a:p>
            <a:r>
              <a:rPr kumimoji="1" lang="zh-CN" altLang="en-US" sz="4000" dirty="0">
                <a:solidFill>
                  <a:schemeClr val="bg1"/>
                </a:solidFill>
                <a:latin typeface="阿里巴巴普惠体 B" panose="00020600040101010101" pitchFamily="18" charset="-122"/>
                <a:ea typeface="阿里巴巴普惠体 B" panose="00020600040101010101" pitchFamily="18" charset="-122"/>
              </a:rPr>
              <a:t>第二部分</a:t>
            </a:r>
            <a:endParaRPr kumimoji="1" lang="zh-CN" altLang="en-US" sz="4000" dirty="0">
              <a:solidFill>
                <a:schemeClr val="bg1"/>
              </a:solidFill>
              <a:latin typeface="阿里巴巴普惠体 B" panose="00020600040101010101" pitchFamily="18" charset="-122"/>
              <a:ea typeface="阿里巴巴普惠体 B" panose="00020600040101010101" pitchFamily="18" charset="-122"/>
            </a:endParaRPr>
          </a:p>
        </p:txBody>
      </p:sp>
      <p:cxnSp>
        <p:nvCxnSpPr>
          <p:cNvPr id="64" name="直线连接符 5"/>
          <p:cNvCxnSpPr/>
          <p:nvPr userDrawn="1"/>
        </p:nvCxnSpPr>
        <p:spPr>
          <a:xfrm>
            <a:off x="874083" y="3293934"/>
            <a:ext cx="1973179"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5" name="直线连接符 98"/>
          <p:cNvCxnSpPr/>
          <p:nvPr userDrawn="1"/>
        </p:nvCxnSpPr>
        <p:spPr>
          <a:xfrm>
            <a:off x="874084" y="3440097"/>
            <a:ext cx="664807"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66" name="三角形 8"/>
          <p:cNvSpPr/>
          <p:nvPr userDrawn="1"/>
        </p:nvSpPr>
        <p:spPr>
          <a:xfrm rot="5400000">
            <a:off x="3162740" y="2871918"/>
            <a:ext cx="252249" cy="217456"/>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a:p>
        </p:txBody>
      </p:sp>
      <p:sp>
        <p:nvSpPr>
          <p:cNvPr id="70" name="标题 69"/>
          <p:cNvSpPr>
            <a:spLocks noGrp="1"/>
          </p:cNvSpPr>
          <p:nvPr userDrawn="1">
            <p:ph type="title" hasCustomPrompt="1"/>
          </p:nvPr>
        </p:nvSpPr>
        <p:spPr>
          <a:xfrm>
            <a:off x="5319300" y="2529526"/>
            <a:ext cx="5638082" cy="1100301"/>
          </a:xfrm>
          <a:noFill/>
        </p:spPr>
        <p:txBody>
          <a:bodyPr wrap="none" rtlCol="0">
            <a:spAutoFit/>
          </a:bodyPr>
          <a:lstStyle>
            <a:lvl1pPr>
              <a:defRPr kumimoji="1" lang="zh-CN" altLang="en-US" sz="7200" b="1">
                <a:solidFill>
                  <a:schemeClr val="accent1"/>
                </a:solidFill>
                <a:latin typeface="阿里巴巴普惠体 B" panose="00020600040101010101" pitchFamily="18" charset="-122"/>
                <a:ea typeface="阿里巴巴普惠体 B" panose="00020600040101010101" pitchFamily="18" charset="-122"/>
                <a:cs typeface="+mn-cs"/>
              </a:defRPr>
            </a:lvl1pPr>
          </a:lstStyle>
          <a:p>
            <a:pPr marL="0" lvl="0"/>
            <a:r>
              <a:rPr lang="zh-CN" altLang="en-US" dirty="0"/>
              <a:t>编辑标题样式</a:t>
            </a:r>
            <a:endParaRPr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过渡页3">
    <p:spTree>
      <p:nvGrpSpPr>
        <p:cNvPr id="1" name=""/>
        <p:cNvGrpSpPr/>
        <p:nvPr/>
      </p:nvGrpSpPr>
      <p:grpSpPr>
        <a:xfrm>
          <a:off x="0" y="0"/>
          <a:ext cx="0" cy="0"/>
          <a:chOff x="0" y="0"/>
          <a:chExt cx="0" cy="0"/>
        </a:xfrm>
      </p:grpSpPr>
      <p:sp>
        <p:nvSpPr>
          <p:cNvPr id="68" name="矩形 67"/>
          <p:cNvSpPr/>
          <p:nvPr userDrawn="1"/>
        </p:nvSpPr>
        <p:spPr>
          <a:xfrm>
            <a:off x="0" y="0"/>
            <a:ext cx="323523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chemeClr val="accent1"/>
              </a:solidFill>
              <a:latin typeface="+mj-lt"/>
            </a:endParaRPr>
          </a:p>
        </p:txBody>
      </p:sp>
      <p:sp>
        <p:nvSpPr>
          <p:cNvPr id="69" name="直角三角形 68"/>
          <p:cNvSpPr/>
          <p:nvPr userDrawn="1"/>
        </p:nvSpPr>
        <p:spPr>
          <a:xfrm flipV="1">
            <a:off x="3228496" y="0"/>
            <a:ext cx="1717891" cy="685800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chemeClr val="accent1"/>
              </a:solidFill>
              <a:latin typeface="+mj-lt"/>
            </a:endParaRPr>
          </a:p>
        </p:txBody>
      </p:sp>
      <p:cxnSp>
        <p:nvCxnSpPr>
          <p:cNvPr id="11" name="直线连接符 33"/>
          <p:cNvCxnSpPr/>
          <p:nvPr userDrawn="1"/>
        </p:nvCxnSpPr>
        <p:spPr>
          <a:xfrm flipH="1">
            <a:off x="3235236" y="-71021"/>
            <a:ext cx="1759349" cy="7022237"/>
          </a:xfrm>
          <a:prstGeom prst="line">
            <a:avLst/>
          </a:prstGeom>
          <a:ln w="1016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3" name="文本框 12"/>
          <p:cNvSpPr txBox="1"/>
          <p:nvPr userDrawn="1"/>
        </p:nvSpPr>
        <p:spPr>
          <a:xfrm>
            <a:off x="838462" y="2557387"/>
            <a:ext cx="2236510" cy="707886"/>
          </a:xfrm>
          <a:prstGeom prst="rect">
            <a:avLst/>
          </a:prstGeom>
          <a:noFill/>
        </p:spPr>
        <p:txBody>
          <a:bodyPr wrap="none" rtlCol="0">
            <a:spAutoFit/>
          </a:bodyPr>
          <a:lstStyle/>
          <a:p>
            <a:r>
              <a:rPr kumimoji="1" lang="zh-CN" altLang="en-US" sz="4000" dirty="0">
                <a:solidFill>
                  <a:schemeClr val="bg1"/>
                </a:solidFill>
                <a:latin typeface="阿里巴巴普惠体 B" panose="00020600040101010101" pitchFamily="18" charset="-122"/>
                <a:ea typeface="阿里巴巴普惠体 B" panose="00020600040101010101" pitchFamily="18" charset="-122"/>
              </a:rPr>
              <a:t>第三部分</a:t>
            </a:r>
            <a:endParaRPr kumimoji="1" lang="zh-CN" altLang="en-US" sz="4000" dirty="0">
              <a:solidFill>
                <a:schemeClr val="bg1"/>
              </a:solidFill>
              <a:latin typeface="阿里巴巴普惠体 B" panose="00020600040101010101" pitchFamily="18" charset="-122"/>
              <a:ea typeface="阿里巴巴普惠体 B" panose="00020600040101010101" pitchFamily="18" charset="-122"/>
            </a:endParaRPr>
          </a:p>
        </p:txBody>
      </p:sp>
      <p:cxnSp>
        <p:nvCxnSpPr>
          <p:cNvPr id="64" name="直线连接符 5"/>
          <p:cNvCxnSpPr/>
          <p:nvPr userDrawn="1"/>
        </p:nvCxnSpPr>
        <p:spPr>
          <a:xfrm>
            <a:off x="874083" y="3293934"/>
            <a:ext cx="1973179"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5" name="直线连接符 98"/>
          <p:cNvCxnSpPr/>
          <p:nvPr userDrawn="1"/>
        </p:nvCxnSpPr>
        <p:spPr>
          <a:xfrm>
            <a:off x="874084" y="3440097"/>
            <a:ext cx="664807"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66" name="三角形 8"/>
          <p:cNvSpPr/>
          <p:nvPr userDrawn="1"/>
        </p:nvSpPr>
        <p:spPr>
          <a:xfrm rot="5400000">
            <a:off x="3162740" y="2871918"/>
            <a:ext cx="252249" cy="217456"/>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a:p>
        </p:txBody>
      </p:sp>
      <p:sp>
        <p:nvSpPr>
          <p:cNvPr id="70" name="标题 69"/>
          <p:cNvSpPr>
            <a:spLocks noGrp="1"/>
          </p:cNvSpPr>
          <p:nvPr userDrawn="1">
            <p:ph type="title" hasCustomPrompt="1"/>
          </p:nvPr>
        </p:nvSpPr>
        <p:spPr>
          <a:xfrm>
            <a:off x="5319300" y="2529526"/>
            <a:ext cx="5638082" cy="1100301"/>
          </a:xfrm>
          <a:noFill/>
        </p:spPr>
        <p:txBody>
          <a:bodyPr wrap="none" rtlCol="0">
            <a:spAutoFit/>
          </a:bodyPr>
          <a:lstStyle>
            <a:lvl1pPr>
              <a:defRPr kumimoji="1" lang="zh-CN" altLang="en-US" sz="7200" b="1">
                <a:solidFill>
                  <a:schemeClr val="accent1"/>
                </a:solidFill>
                <a:latin typeface="阿里巴巴普惠体 B" panose="00020600040101010101" pitchFamily="18" charset="-122"/>
                <a:ea typeface="阿里巴巴普惠体 B" panose="00020600040101010101" pitchFamily="18" charset="-122"/>
                <a:cs typeface="+mn-cs"/>
              </a:defRPr>
            </a:lvl1pPr>
          </a:lstStyle>
          <a:p>
            <a:pPr marL="0" lvl="0"/>
            <a:r>
              <a:rPr lang="zh-CN" altLang="en-US" dirty="0"/>
              <a:t>编辑标题样式</a:t>
            </a:r>
            <a:endParaRPr lang="zh-CN" altLang="en-US" dirty="0"/>
          </a:p>
        </p:txBody>
      </p:sp>
      <p:cxnSp>
        <p:nvCxnSpPr>
          <p:cNvPr id="14" name="直线连接符 37"/>
          <p:cNvCxnSpPr/>
          <p:nvPr userDrawn="1"/>
        </p:nvCxnSpPr>
        <p:spPr>
          <a:xfrm>
            <a:off x="11524463" y="385408"/>
            <a:ext cx="415636"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7" name="直线连接符 38"/>
          <p:cNvCxnSpPr/>
          <p:nvPr userDrawn="1"/>
        </p:nvCxnSpPr>
        <p:spPr>
          <a:xfrm>
            <a:off x="11856972" y="287169"/>
            <a:ext cx="0" cy="433905"/>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直线连接符 93"/>
          <p:cNvCxnSpPr/>
          <p:nvPr userDrawn="1"/>
        </p:nvCxnSpPr>
        <p:spPr>
          <a:xfrm>
            <a:off x="3869198" y="6468813"/>
            <a:ext cx="8070903"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过渡页4">
    <p:spTree>
      <p:nvGrpSpPr>
        <p:cNvPr id="1" name=""/>
        <p:cNvGrpSpPr/>
        <p:nvPr/>
      </p:nvGrpSpPr>
      <p:grpSpPr>
        <a:xfrm>
          <a:off x="0" y="0"/>
          <a:ext cx="0" cy="0"/>
          <a:chOff x="0" y="0"/>
          <a:chExt cx="0" cy="0"/>
        </a:xfrm>
      </p:grpSpPr>
      <p:sp>
        <p:nvSpPr>
          <p:cNvPr id="68" name="矩形 67"/>
          <p:cNvSpPr/>
          <p:nvPr userDrawn="1"/>
        </p:nvSpPr>
        <p:spPr>
          <a:xfrm>
            <a:off x="0" y="0"/>
            <a:ext cx="323523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chemeClr val="accent1"/>
              </a:solidFill>
              <a:latin typeface="+mj-lt"/>
            </a:endParaRPr>
          </a:p>
        </p:txBody>
      </p:sp>
      <p:sp>
        <p:nvSpPr>
          <p:cNvPr id="69" name="直角三角形 68"/>
          <p:cNvSpPr/>
          <p:nvPr userDrawn="1"/>
        </p:nvSpPr>
        <p:spPr>
          <a:xfrm flipV="1">
            <a:off x="3228496" y="0"/>
            <a:ext cx="1717891" cy="685800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chemeClr val="accent1"/>
              </a:solidFill>
              <a:latin typeface="+mj-lt"/>
            </a:endParaRPr>
          </a:p>
        </p:txBody>
      </p:sp>
      <p:cxnSp>
        <p:nvCxnSpPr>
          <p:cNvPr id="11" name="直线连接符 33"/>
          <p:cNvCxnSpPr/>
          <p:nvPr userDrawn="1"/>
        </p:nvCxnSpPr>
        <p:spPr>
          <a:xfrm flipH="1">
            <a:off x="3235236" y="-71021"/>
            <a:ext cx="1759349" cy="7022237"/>
          </a:xfrm>
          <a:prstGeom prst="line">
            <a:avLst/>
          </a:prstGeom>
          <a:ln w="1016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3" name="文本框 12"/>
          <p:cNvSpPr txBox="1"/>
          <p:nvPr userDrawn="1"/>
        </p:nvSpPr>
        <p:spPr>
          <a:xfrm>
            <a:off x="838462" y="2557387"/>
            <a:ext cx="2236510" cy="707886"/>
          </a:xfrm>
          <a:prstGeom prst="rect">
            <a:avLst/>
          </a:prstGeom>
          <a:noFill/>
        </p:spPr>
        <p:txBody>
          <a:bodyPr wrap="none" rtlCol="0">
            <a:spAutoFit/>
          </a:bodyPr>
          <a:lstStyle/>
          <a:p>
            <a:r>
              <a:rPr kumimoji="1" lang="zh-CN" altLang="en-US" sz="4000" dirty="0">
                <a:solidFill>
                  <a:schemeClr val="bg1"/>
                </a:solidFill>
                <a:latin typeface="阿里巴巴普惠体 B" panose="00020600040101010101" pitchFamily="18" charset="-122"/>
                <a:ea typeface="阿里巴巴普惠体 B" panose="00020600040101010101" pitchFamily="18" charset="-122"/>
              </a:rPr>
              <a:t>第四部分</a:t>
            </a:r>
            <a:endParaRPr kumimoji="1" lang="zh-CN" altLang="en-US" sz="4000" dirty="0">
              <a:solidFill>
                <a:schemeClr val="bg1"/>
              </a:solidFill>
              <a:latin typeface="阿里巴巴普惠体 B" panose="00020600040101010101" pitchFamily="18" charset="-122"/>
              <a:ea typeface="阿里巴巴普惠体 B" panose="00020600040101010101" pitchFamily="18" charset="-122"/>
            </a:endParaRPr>
          </a:p>
        </p:txBody>
      </p:sp>
      <p:cxnSp>
        <p:nvCxnSpPr>
          <p:cNvPr id="64" name="直线连接符 5"/>
          <p:cNvCxnSpPr/>
          <p:nvPr userDrawn="1"/>
        </p:nvCxnSpPr>
        <p:spPr>
          <a:xfrm>
            <a:off x="874083" y="3293934"/>
            <a:ext cx="1973179"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5" name="直线连接符 98"/>
          <p:cNvCxnSpPr/>
          <p:nvPr userDrawn="1"/>
        </p:nvCxnSpPr>
        <p:spPr>
          <a:xfrm>
            <a:off x="874084" y="3440097"/>
            <a:ext cx="664807"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66" name="三角形 8"/>
          <p:cNvSpPr/>
          <p:nvPr userDrawn="1"/>
        </p:nvSpPr>
        <p:spPr>
          <a:xfrm rot="5400000">
            <a:off x="3162740" y="2871918"/>
            <a:ext cx="252249" cy="217456"/>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a:p>
        </p:txBody>
      </p:sp>
      <p:sp>
        <p:nvSpPr>
          <p:cNvPr id="70" name="标题 69"/>
          <p:cNvSpPr>
            <a:spLocks noGrp="1"/>
          </p:cNvSpPr>
          <p:nvPr userDrawn="1">
            <p:ph type="title" hasCustomPrompt="1"/>
          </p:nvPr>
        </p:nvSpPr>
        <p:spPr>
          <a:xfrm>
            <a:off x="5319300" y="2529526"/>
            <a:ext cx="5638082" cy="1100301"/>
          </a:xfrm>
          <a:noFill/>
        </p:spPr>
        <p:txBody>
          <a:bodyPr wrap="none" rtlCol="0">
            <a:spAutoFit/>
          </a:bodyPr>
          <a:lstStyle>
            <a:lvl1pPr>
              <a:defRPr kumimoji="1" lang="zh-CN" altLang="en-US" sz="7200" b="1">
                <a:solidFill>
                  <a:schemeClr val="accent1"/>
                </a:solidFill>
                <a:latin typeface="阿里巴巴普惠体 B" panose="00020600040101010101" pitchFamily="18" charset="-122"/>
                <a:ea typeface="阿里巴巴普惠体 B" panose="00020600040101010101" pitchFamily="18" charset="-122"/>
                <a:cs typeface="+mn-cs"/>
              </a:defRPr>
            </a:lvl1pPr>
          </a:lstStyle>
          <a:p>
            <a:pPr marL="0" lvl="0"/>
            <a:r>
              <a:rPr lang="zh-CN" altLang="en-US" dirty="0"/>
              <a:t>编辑标题样式</a:t>
            </a:r>
            <a:endParaRPr lang="zh-CN" altLang="en-US" dirty="0"/>
          </a:p>
        </p:txBody>
      </p:sp>
      <p:cxnSp>
        <p:nvCxnSpPr>
          <p:cNvPr id="19" name="直线连接符 37"/>
          <p:cNvCxnSpPr/>
          <p:nvPr userDrawn="1"/>
        </p:nvCxnSpPr>
        <p:spPr>
          <a:xfrm>
            <a:off x="11524463" y="385408"/>
            <a:ext cx="415636"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直线连接符 38"/>
          <p:cNvCxnSpPr/>
          <p:nvPr userDrawn="1"/>
        </p:nvCxnSpPr>
        <p:spPr>
          <a:xfrm>
            <a:off x="11856972" y="287169"/>
            <a:ext cx="0" cy="433905"/>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直线连接符 93"/>
          <p:cNvCxnSpPr/>
          <p:nvPr userDrawn="1"/>
        </p:nvCxnSpPr>
        <p:spPr>
          <a:xfrm>
            <a:off x="3869198" y="6468813"/>
            <a:ext cx="8070903"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sp>
        <p:nvSpPr>
          <p:cNvPr id="4" name="矩形: 圆角 3"/>
          <p:cNvSpPr/>
          <p:nvPr userDrawn="1"/>
        </p:nvSpPr>
        <p:spPr>
          <a:xfrm>
            <a:off x="-481012" y="417976"/>
            <a:ext cx="858837" cy="485775"/>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b="1" dirty="0">
              <a:solidFill>
                <a:schemeClr val="accent1"/>
              </a:solidFill>
              <a:latin typeface="阿里巴巴普惠体 R" panose="00020600040101010101" pitchFamily="18" charset="-122"/>
              <a:ea typeface="阿里巴巴普惠体 R" panose="00020600040101010101" pitchFamily="18" charset="-122"/>
            </a:endParaRPr>
          </a:p>
        </p:txBody>
      </p:sp>
      <p:sp>
        <p:nvSpPr>
          <p:cNvPr id="5" name="矩形: 圆角 4"/>
          <p:cNvSpPr/>
          <p:nvPr userDrawn="1"/>
        </p:nvSpPr>
        <p:spPr>
          <a:xfrm>
            <a:off x="437688" y="417976"/>
            <a:ext cx="80169" cy="485775"/>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b="1" dirty="0">
              <a:solidFill>
                <a:schemeClr val="accent1"/>
              </a:solidFill>
              <a:latin typeface="阿里巴巴普惠体 R" panose="00020600040101010101" pitchFamily="18" charset="-122"/>
              <a:ea typeface="阿里巴巴普惠体 R" panose="00020600040101010101" pitchFamily="18" charset="-122"/>
            </a:endParaRPr>
          </a:p>
        </p:txBody>
      </p:sp>
      <p:sp>
        <p:nvSpPr>
          <p:cNvPr id="2" name="标题 1"/>
          <p:cNvSpPr>
            <a:spLocks noGrp="1"/>
          </p:cNvSpPr>
          <p:nvPr>
            <p:ph type="title"/>
          </p:nvPr>
        </p:nvSpPr>
        <p:spPr>
          <a:xfrm>
            <a:off x="577720" y="403462"/>
            <a:ext cx="9124740" cy="596253"/>
          </a:xfrm>
          <a:noFill/>
        </p:spPr>
        <p:txBody>
          <a:bodyPr wrap="square">
            <a:spAutoFit/>
          </a:bodyPr>
          <a:lstStyle>
            <a:lvl1pPr>
              <a:defRPr lang="zh-CN" altLang="en-US" sz="3600" b="0">
                <a:solidFill>
                  <a:schemeClr val="accent1"/>
                </a:solidFill>
                <a:latin typeface="+mj-ea"/>
                <a:cs typeface="+mn-cs"/>
              </a:defRPr>
            </a:lvl1pPr>
          </a:lstStyle>
          <a:p>
            <a:pPr marL="0" lvl="0"/>
            <a:r>
              <a:rPr lang="zh-CN" altLang="en-US"/>
              <a:t>单击此处编辑母版标题样式</a:t>
            </a:r>
            <a:endParaRPr lang="zh-CN" altLang="en-US"/>
          </a:p>
        </p:txBody>
      </p:sp>
      <p:sp>
        <p:nvSpPr>
          <p:cNvPr id="8" name="任意多边形: 形状 7"/>
          <p:cNvSpPr/>
          <p:nvPr/>
        </p:nvSpPr>
        <p:spPr>
          <a:xfrm>
            <a:off x="0" y="6440025"/>
            <a:ext cx="12192000" cy="417976"/>
          </a:xfrm>
          <a:custGeom>
            <a:avLst/>
            <a:gdLst>
              <a:gd name="connsiteX0" fmla="*/ 12192000 w 12192000"/>
              <a:gd name="connsiteY0" fmla="*/ 0 h 834158"/>
              <a:gd name="connsiteX1" fmla="*/ 12192000 w 12192000"/>
              <a:gd name="connsiteY1" fmla="*/ 834158 h 834158"/>
              <a:gd name="connsiteX2" fmla="*/ 0 w 12192000"/>
              <a:gd name="connsiteY2" fmla="*/ 834158 h 834158"/>
              <a:gd name="connsiteX3" fmla="*/ 0 w 12192000"/>
              <a:gd name="connsiteY3" fmla="*/ 421770 h 834158"/>
              <a:gd name="connsiteX4" fmla="*/ 703930 w 12192000"/>
              <a:gd name="connsiteY4" fmla="*/ 493800 h 834158"/>
              <a:gd name="connsiteX5" fmla="*/ 4867275 w 12192000"/>
              <a:gd name="connsiteY5" fmla="*/ 671363 h 834158"/>
              <a:gd name="connsiteX6" fmla="*/ 12109997 w 12192000"/>
              <a:gd name="connsiteY6" fmla="*/ 22736 h 83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834158">
                <a:moveTo>
                  <a:pt x="12192000" y="0"/>
                </a:moveTo>
                <a:lnTo>
                  <a:pt x="12192000" y="834158"/>
                </a:lnTo>
                <a:lnTo>
                  <a:pt x="0" y="834158"/>
                </a:lnTo>
                <a:lnTo>
                  <a:pt x="0" y="421770"/>
                </a:lnTo>
                <a:lnTo>
                  <a:pt x="703930" y="493800"/>
                </a:lnTo>
                <a:cubicBezTo>
                  <a:pt x="1941539" y="607040"/>
                  <a:pt x="3359810" y="671363"/>
                  <a:pt x="4867275" y="671363"/>
                </a:cubicBezTo>
                <a:cubicBezTo>
                  <a:pt x="7882206" y="671363"/>
                  <a:pt x="10540358" y="414071"/>
                  <a:pt x="12109997" y="22736"/>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任意多边形: 形状 8"/>
          <p:cNvSpPr/>
          <p:nvPr/>
        </p:nvSpPr>
        <p:spPr>
          <a:xfrm>
            <a:off x="1" y="6440025"/>
            <a:ext cx="6540284" cy="298955"/>
          </a:xfrm>
          <a:custGeom>
            <a:avLst/>
            <a:gdLst>
              <a:gd name="connsiteX0" fmla="*/ 0 w 5170531"/>
              <a:gd name="connsiteY0" fmla="*/ 0 h 794504"/>
              <a:gd name="connsiteX1" fmla="*/ 509126 w 5170531"/>
              <a:gd name="connsiteY1" fmla="*/ 127114 h 794504"/>
              <a:gd name="connsiteX2" fmla="*/ 4499910 w 5170531"/>
              <a:gd name="connsiteY2" fmla="*/ 720789 h 794504"/>
              <a:gd name="connsiteX3" fmla="*/ 5170531 w 5170531"/>
              <a:gd name="connsiteY3" fmla="*/ 768690 h 794504"/>
              <a:gd name="connsiteX4" fmla="*/ 4943847 w 5170531"/>
              <a:gd name="connsiteY4" fmla="*/ 779391 h 794504"/>
              <a:gd name="connsiteX5" fmla="*/ 3958041 w 5170531"/>
              <a:gd name="connsiteY5" fmla="*/ 794504 h 794504"/>
              <a:gd name="connsiteX6" fmla="*/ 499235 w 5170531"/>
              <a:gd name="connsiteY6" fmla="*/ 576626 h 794504"/>
              <a:gd name="connsiteX7" fmla="*/ 0 w 5170531"/>
              <a:gd name="connsiteY7" fmla="*/ 484608 h 794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70531" h="794504">
                <a:moveTo>
                  <a:pt x="0" y="0"/>
                </a:moveTo>
                <a:lnTo>
                  <a:pt x="509126" y="127114"/>
                </a:lnTo>
                <a:cubicBezTo>
                  <a:pt x="1656276" y="394427"/>
                  <a:pt x="3011164" y="598944"/>
                  <a:pt x="4499910" y="720789"/>
                </a:cubicBezTo>
                <a:lnTo>
                  <a:pt x="5170531" y="768690"/>
                </a:lnTo>
                <a:lnTo>
                  <a:pt x="4943847" y="779391"/>
                </a:lnTo>
                <a:cubicBezTo>
                  <a:pt x="4625423" y="789300"/>
                  <a:pt x="4295728" y="794504"/>
                  <a:pt x="3958041" y="794504"/>
                </a:cubicBezTo>
                <a:cubicBezTo>
                  <a:pt x="2607293" y="794504"/>
                  <a:pt x="1384420" y="711242"/>
                  <a:pt x="499235" y="576626"/>
                </a:cubicBezTo>
                <a:lnTo>
                  <a:pt x="0" y="484608"/>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EFA091A-184C-4BDE-8DC4-6DD3154775A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0E1748A-6115-4BD5-AA0D-A90CD0C3EE90}"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theme" Target="../theme/theme1.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FA091A-184C-4BDE-8DC4-6DD3154775A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E1748A-6115-4BD5-AA0D-A90CD0C3EE90}"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40423" y="2613070"/>
            <a:ext cx="6603543" cy="838835"/>
          </a:xfrm>
        </p:spPr>
        <p:txBody>
          <a:bodyPr/>
          <a:lstStyle/>
          <a:p>
            <a:r>
              <a:rPr dirty="0">
                <a:solidFill>
                  <a:srgbClr val="002060"/>
                </a:solidFill>
                <a:sym typeface="+mn-ea"/>
              </a:rPr>
              <a:t>计算机网络基础</a:t>
            </a:r>
            <a:endParaRPr lang="zh-CN" altLang="en-US" dirty="0"/>
          </a:p>
        </p:txBody>
      </p:sp>
      <p:sp>
        <p:nvSpPr>
          <p:cNvPr id="4" name="文本框 3"/>
          <p:cNvSpPr txBox="1"/>
          <p:nvPr/>
        </p:nvSpPr>
        <p:spPr>
          <a:xfrm>
            <a:off x="1673933" y="618659"/>
            <a:ext cx="2663662" cy="583565"/>
          </a:xfrm>
          <a:prstGeom prst="rect">
            <a:avLst/>
          </a:prstGeom>
          <a:noFill/>
        </p:spPr>
        <p:txBody>
          <a:bodyPr wrap="square" rtlCol="0">
            <a:spAutoFit/>
          </a:bodyPr>
          <a:lstStyle/>
          <a:p>
            <a:r>
              <a:rPr lang="zh-CN" sz="3200" b="1" spc="300" dirty="0">
                <a:solidFill>
                  <a:schemeClr val="accent1"/>
                </a:solidFill>
                <a:latin typeface="+mj-ea"/>
                <a:ea typeface="+mj-ea"/>
              </a:rPr>
              <a:t>合肥大学</a:t>
            </a:r>
            <a:endParaRPr lang="en-US" altLang="zh-CN" sz="3200" b="1" spc="300" dirty="0">
              <a:solidFill>
                <a:schemeClr val="accent1"/>
              </a:solidFill>
              <a:latin typeface="+mj-ea"/>
              <a:ea typeface="+mj-ea"/>
            </a:endParaRPr>
          </a:p>
        </p:txBody>
      </p:sp>
      <p:sp>
        <p:nvSpPr>
          <p:cNvPr id="6" name="文本框 5"/>
          <p:cNvSpPr txBox="1"/>
          <p:nvPr/>
        </p:nvSpPr>
        <p:spPr>
          <a:xfrm>
            <a:off x="3925253" y="5334740"/>
            <a:ext cx="3812958" cy="398780"/>
          </a:xfrm>
          <a:prstGeom prst="rect">
            <a:avLst/>
          </a:prstGeom>
          <a:noFill/>
        </p:spPr>
        <p:txBody>
          <a:bodyPr wrap="square" rtlCol="0">
            <a:spAutoFit/>
          </a:bodyPr>
          <a:lstStyle/>
          <a:p>
            <a:r>
              <a:rPr lang="zh-CN" altLang="en-US" sz="2000" b="1" dirty="0">
                <a:solidFill>
                  <a:srgbClr val="002060"/>
                </a:solidFill>
                <a:sym typeface="+mn-ea"/>
              </a:rPr>
              <a:t>任课教师：马婷婷</a:t>
            </a:r>
            <a:endParaRPr lang="zh-CN" altLang="en-US" sz="2000" b="1" dirty="0">
              <a:latin typeface="+mj-ea"/>
              <a:ea typeface="+mj-ea"/>
            </a:endParaRPr>
          </a:p>
        </p:txBody>
      </p:sp>
      <p:cxnSp>
        <p:nvCxnSpPr>
          <p:cNvPr id="7" name="直接连接符 6"/>
          <p:cNvCxnSpPr/>
          <p:nvPr/>
        </p:nvCxnSpPr>
        <p:spPr>
          <a:xfrm>
            <a:off x="697143" y="4215783"/>
            <a:ext cx="5818187"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3" name="图片 2"/>
          <p:cNvPicPr>
            <a:picLocks noChangeAspect="1"/>
          </p:cNvPicPr>
          <p:nvPr/>
        </p:nvPicPr>
        <p:blipFill>
          <a:blip r:embed="rId1"/>
          <a:stretch>
            <a:fillRect/>
          </a:stretch>
        </p:blipFill>
        <p:spPr>
          <a:xfrm>
            <a:off x="147955" y="240030"/>
            <a:ext cx="1340485" cy="134048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577720" y="406949"/>
            <a:ext cx="9124740" cy="589280"/>
          </a:xfrm>
        </p:spPr>
        <p:txBody>
          <a:bodyPr/>
          <a:p>
            <a:r>
              <a:rPr b="1" kern="0" noProof="0">
                <a:gradFill>
                  <a:gsLst>
                    <a:gs pos="0">
                      <a:srgbClr val="012D86"/>
                    </a:gs>
                    <a:gs pos="100000">
                      <a:srgbClr val="0E2557"/>
                    </a:gs>
                  </a:gsLst>
                  <a:lin scaled="0"/>
                </a:gradFill>
                <a:effectLst/>
                <a:latin typeface="黑体" panose="02010609060101010101" charset="-122"/>
                <a:ea typeface="黑体" panose="02010609060101010101" charset="-122"/>
                <a:cs typeface="+mj-cs"/>
                <a:sym typeface="+mn-ea"/>
              </a:rPr>
              <a:t>学习通</a:t>
            </a:r>
            <a:endParaRPr b="1" kern="0" noProof="0">
              <a:gradFill>
                <a:gsLst>
                  <a:gs pos="0">
                    <a:srgbClr val="012D86"/>
                  </a:gs>
                  <a:gs pos="100000">
                    <a:srgbClr val="0E2557"/>
                  </a:gs>
                </a:gsLst>
                <a:lin scaled="0"/>
              </a:gradFill>
              <a:effectLst/>
              <a:latin typeface="黑体" panose="02010609060101010101" charset="-122"/>
              <a:ea typeface="黑体" panose="02010609060101010101" charset="-122"/>
              <a:cs typeface="+mj-cs"/>
              <a:sym typeface="+mn-ea"/>
            </a:endParaRPr>
          </a:p>
        </p:txBody>
      </p:sp>
      <p:sp>
        <p:nvSpPr>
          <p:cNvPr id="94211" name="Rectangle 3"/>
          <p:cNvSpPr>
            <a:spLocks noGrp="1" noRot="1" noChangeArrowheads="1"/>
          </p:cNvSpPr>
          <p:nvPr>
            <p:ph idx="1"/>
          </p:nvPr>
        </p:nvSpPr>
        <p:spPr>
          <a:xfrm>
            <a:off x="577850" y="1449070"/>
            <a:ext cx="10480040" cy="5607685"/>
          </a:xfrm>
        </p:spPr>
        <p:txBody>
          <a:bodyPr vert="horz" wrap="square" lIns="91440" tIns="45720" rIns="91440" bIns="45720" numCol="1" anchor="t" anchorCtr="0" compatLnSpc="1">
            <a:noAutofit/>
          </a:bodyPr>
          <a:p>
            <a:pPr marL="342900" marR="0" lvl="0" indent="-342900" algn="l" defTabSz="914400" rtl="0" fontAlgn="base">
              <a:lnSpc>
                <a:spcPct val="150000"/>
              </a:lnSpc>
              <a:spcBef>
                <a:spcPts val="0"/>
              </a:spcBef>
              <a:spcAft>
                <a:spcPct val="0"/>
              </a:spcAft>
              <a:buClr>
                <a:schemeClr val="hlink"/>
              </a:buClr>
              <a:buSzPct val="75000"/>
              <a:buFont typeface="Wingdings" panose="05000000000000000000" pitchFamily="2" charset="2"/>
              <a:buChar char="v"/>
              <a:defRPr/>
            </a:pPr>
            <a:r>
              <a:rPr kumimoji="1" lang="en-US" altLang="zh-CN" sz="2700" b="1" i="0" u="none" strike="noStrike" kern="0" cap="none" spc="0" normalizeH="0" baseline="0" noProof="0" dirty="0" smtClean="0">
                <a:ln>
                  <a:noFill/>
                </a:ln>
                <a:solidFill>
                  <a:schemeClr val="accent1">
                    <a:lumMod val="10000"/>
                  </a:schemeClr>
                </a:solidFill>
                <a:effectLst/>
                <a:uLnTx/>
                <a:uFillTx/>
                <a:latin typeface="+mn-lt"/>
                <a:ea typeface="+mn-ea"/>
                <a:cs typeface="+mn-cs"/>
              </a:rPr>
              <a:t> </a:t>
            </a:r>
            <a:r>
              <a:rPr kumimoji="1" lang="zh-CN" altLang="en-US" sz="2700" b="1" i="0" u="none" strike="noStrike" kern="0" cap="none" spc="0" normalizeH="0" baseline="0" noProof="0" dirty="0" smtClean="0">
                <a:ln>
                  <a:noFill/>
                </a:ln>
                <a:solidFill>
                  <a:schemeClr val="accent1">
                    <a:lumMod val="10000"/>
                  </a:schemeClr>
                </a:solidFill>
                <a:effectLst/>
                <a:uLnTx/>
                <a:uFillTx/>
                <a:latin typeface="+mn-lt"/>
                <a:ea typeface="+mn-ea"/>
                <a:cs typeface="+mn-cs"/>
              </a:rPr>
              <a:t>随堂测试</a:t>
            </a:r>
            <a:endParaRPr kumimoji="1" lang="zh-CN" altLang="en-US" sz="2700" b="1" i="0" u="none" strike="noStrike" kern="0" cap="none" spc="0" normalizeH="0" baseline="0" noProof="0" dirty="0" smtClean="0">
              <a:ln>
                <a:noFill/>
              </a:ln>
              <a:solidFill>
                <a:schemeClr val="accent1">
                  <a:lumMod val="10000"/>
                </a:schemeClr>
              </a:solidFill>
              <a:effectLst/>
              <a:uLnTx/>
              <a:uFillTx/>
              <a:latin typeface="+mn-lt"/>
              <a:ea typeface="+mn-ea"/>
              <a:cs typeface="+mn-cs"/>
            </a:endParaRPr>
          </a:p>
          <a:p>
            <a:pPr marL="342900" marR="0" lvl="0" indent="-342900" algn="l" defTabSz="914400" rtl="0" fontAlgn="base">
              <a:lnSpc>
                <a:spcPct val="150000"/>
              </a:lnSpc>
              <a:spcBef>
                <a:spcPts val="0"/>
              </a:spcBef>
              <a:spcAft>
                <a:spcPct val="0"/>
              </a:spcAft>
              <a:buClr>
                <a:schemeClr val="hlink"/>
              </a:buClr>
              <a:buSzPct val="75000"/>
              <a:buFont typeface="Wingdings" panose="05000000000000000000" pitchFamily="2" charset="2"/>
              <a:buChar char="v"/>
              <a:defRPr/>
            </a:pPr>
            <a:r>
              <a:rPr kumimoji="1" lang="en-US" altLang="zh-CN" sz="2700" b="1" i="0" u="none" strike="noStrike" kern="0" cap="none" spc="0" normalizeH="0" baseline="0" noProof="0" dirty="0" smtClean="0">
                <a:ln>
                  <a:noFill/>
                </a:ln>
                <a:solidFill>
                  <a:schemeClr val="accent1">
                    <a:lumMod val="10000"/>
                  </a:schemeClr>
                </a:solidFill>
                <a:effectLst/>
                <a:uLnTx/>
                <a:uFillTx/>
                <a:latin typeface="+mn-lt"/>
                <a:ea typeface="+mn-ea"/>
                <a:cs typeface="+mn-cs"/>
              </a:rPr>
              <a:t> </a:t>
            </a:r>
            <a:r>
              <a:rPr kumimoji="1" lang="zh-CN" altLang="zh-CN" sz="2700" b="1" i="0" u="none" strike="noStrike" kern="0" cap="none" spc="0" normalizeH="0" baseline="0" noProof="0" dirty="0" smtClean="0">
                <a:ln>
                  <a:noFill/>
                </a:ln>
                <a:solidFill>
                  <a:schemeClr val="accent1">
                    <a:lumMod val="10000"/>
                  </a:schemeClr>
                </a:solidFill>
                <a:effectLst/>
                <a:uLnTx/>
                <a:uFillTx/>
                <a:latin typeface="+mn-lt"/>
                <a:ea typeface="+mn-ea"/>
                <a:cs typeface="+mn-cs"/>
              </a:rPr>
              <a:t>章节测试</a:t>
            </a:r>
            <a:endParaRPr kumimoji="1" lang="zh-CN" altLang="zh-CN" sz="2700" b="1" i="0" u="none" strike="noStrike" kern="0" cap="none" spc="0" normalizeH="0" baseline="0" noProof="0" dirty="0" smtClean="0">
              <a:ln>
                <a:noFill/>
              </a:ln>
              <a:solidFill>
                <a:schemeClr val="accent1">
                  <a:lumMod val="10000"/>
                </a:schemeClr>
              </a:solidFill>
              <a:effectLst/>
              <a:uLnTx/>
              <a:uFillTx/>
              <a:latin typeface="+mn-lt"/>
              <a:ea typeface="+mn-ea"/>
              <a:cs typeface="+mn-cs"/>
            </a:endParaRPr>
          </a:p>
          <a:p>
            <a:pPr marL="342900" marR="0" lvl="0" indent="-342900" algn="l" defTabSz="914400" rtl="0" fontAlgn="base">
              <a:lnSpc>
                <a:spcPct val="150000"/>
              </a:lnSpc>
              <a:spcBef>
                <a:spcPts val="0"/>
              </a:spcBef>
              <a:spcAft>
                <a:spcPct val="0"/>
              </a:spcAft>
              <a:buClr>
                <a:schemeClr val="hlink"/>
              </a:buClr>
              <a:buSzPct val="75000"/>
              <a:buFont typeface="Wingdings" panose="05000000000000000000" pitchFamily="2" charset="2"/>
              <a:buChar char="v"/>
              <a:defRPr/>
            </a:pPr>
            <a:r>
              <a:rPr kumimoji="1" lang="zh-CN" altLang="zh-CN" sz="2700" b="1" i="0" u="none" strike="noStrike" kern="0" cap="none" spc="0" normalizeH="0" baseline="0" noProof="0" dirty="0" smtClean="0">
                <a:ln>
                  <a:noFill/>
                </a:ln>
                <a:solidFill>
                  <a:schemeClr val="accent1">
                    <a:lumMod val="10000"/>
                  </a:schemeClr>
                </a:solidFill>
                <a:effectLst/>
                <a:uLnTx/>
                <a:uFillTx/>
                <a:latin typeface="+mn-lt"/>
                <a:ea typeface="+mn-ea"/>
                <a:cs typeface="+mn-cs"/>
              </a:rPr>
              <a:t> 签到</a:t>
            </a:r>
            <a:endParaRPr kumimoji="1" lang="zh-CN" altLang="zh-CN" sz="2700" b="1" i="0" u="none" strike="noStrike" kern="0" cap="none" spc="0" normalizeH="0" baseline="0" noProof="0" dirty="0" smtClean="0">
              <a:ln>
                <a:noFill/>
              </a:ln>
              <a:solidFill>
                <a:schemeClr val="accent1">
                  <a:lumMod val="10000"/>
                </a:schemeClr>
              </a:solidFill>
              <a:effectLst/>
              <a:uLnTx/>
              <a:uFillTx/>
              <a:latin typeface="+mn-lt"/>
              <a:ea typeface="+mn-ea"/>
              <a:cs typeface="+mn-cs"/>
            </a:endParaRPr>
          </a:p>
          <a:p>
            <a:pPr marL="342900" marR="0" lvl="0" indent="-342900" algn="l" defTabSz="914400" rtl="0" fontAlgn="base">
              <a:lnSpc>
                <a:spcPct val="150000"/>
              </a:lnSpc>
              <a:spcBef>
                <a:spcPts val="0"/>
              </a:spcBef>
              <a:spcAft>
                <a:spcPct val="0"/>
              </a:spcAft>
              <a:buClr>
                <a:schemeClr val="hlink"/>
              </a:buClr>
              <a:buSzPct val="75000"/>
              <a:buFont typeface="Wingdings" panose="05000000000000000000" pitchFamily="2" charset="2"/>
              <a:buChar char="v"/>
              <a:defRPr/>
            </a:pPr>
            <a:r>
              <a:rPr kumimoji="1" lang="zh-CN" altLang="zh-CN" sz="2700" b="1" i="0" u="none" strike="noStrike" kern="0" cap="none" spc="0" normalizeH="0" baseline="0" noProof="0" dirty="0" smtClean="0">
                <a:ln>
                  <a:noFill/>
                </a:ln>
                <a:solidFill>
                  <a:schemeClr val="accent1">
                    <a:lumMod val="10000"/>
                  </a:schemeClr>
                </a:solidFill>
                <a:effectLst/>
                <a:uLnTx/>
                <a:uFillTx/>
                <a:latin typeface="+mn-lt"/>
                <a:ea typeface="+mn-ea"/>
                <a:cs typeface="+mn-cs"/>
              </a:rPr>
              <a:t> 讨论</a:t>
            </a:r>
            <a:endParaRPr kumimoji="1" lang="zh-CN" altLang="zh-CN" sz="2700" b="1" i="0" u="none" strike="noStrike" kern="0" cap="none" spc="0" normalizeH="0" baseline="0" noProof="0" dirty="0" smtClean="0">
              <a:ln>
                <a:noFill/>
              </a:ln>
              <a:solidFill>
                <a:schemeClr val="accent1">
                  <a:lumMod val="10000"/>
                </a:schemeClr>
              </a:solidFill>
              <a:effectLst/>
              <a:uLnTx/>
              <a:uFillTx/>
              <a:latin typeface="+mn-lt"/>
              <a:ea typeface="+mn-ea"/>
              <a:cs typeface="+mn-cs"/>
            </a:endParaRPr>
          </a:p>
          <a:p>
            <a:pPr marL="342900" marR="0" lvl="0" indent="-342900" algn="l" defTabSz="914400" rtl="0" fontAlgn="base">
              <a:lnSpc>
                <a:spcPct val="150000"/>
              </a:lnSpc>
              <a:spcBef>
                <a:spcPts val="0"/>
              </a:spcBef>
              <a:spcAft>
                <a:spcPct val="0"/>
              </a:spcAft>
              <a:buClr>
                <a:schemeClr val="hlink"/>
              </a:buClr>
              <a:buSzPct val="75000"/>
              <a:buFont typeface="Wingdings" panose="05000000000000000000" pitchFamily="2" charset="2"/>
              <a:buChar char="v"/>
              <a:defRPr/>
            </a:pPr>
            <a:r>
              <a:rPr kumimoji="1" lang="zh-CN" altLang="zh-CN" sz="2700" b="1" i="0" u="none" strike="noStrike" kern="0" cap="none" spc="0" normalizeH="0" baseline="0" noProof="0" dirty="0" smtClean="0">
                <a:ln>
                  <a:noFill/>
                </a:ln>
                <a:solidFill>
                  <a:schemeClr val="accent1">
                    <a:lumMod val="10000"/>
                  </a:schemeClr>
                </a:solidFill>
                <a:effectLst/>
                <a:uLnTx/>
                <a:uFillTx/>
                <a:latin typeface="+mn-lt"/>
                <a:ea typeface="+mn-ea"/>
                <a:cs typeface="+mn-cs"/>
              </a:rPr>
              <a:t> 作业</a:t>
            </a:r>
            <a:endParaRPr kumimoji="1" lang="zh-CN" altLang="zh-CN" sz="2700" b="1" i="0" u="none" strike="noStrike" kern="0" cap="none" spc="0" normalizeH="0" baseline="0" noProof="0" dirty="0" smtClean="0">
              <a:ln>
                <a:noFill/>
              </a:ln>
              <a:solidFill>
                <a:schemeClr val="accent1">
                  <a:lumMod val="10000"/>
                </a:schemeClr>
              </a:solidFill>
              <a:effectLst/>
              <a:uLnTx/>
              <a:uFillTx/>
              <a:latin typeface="+mn-lt"/>
              <a:ea typeface="+mn-ea"/>
              <a:cs typeface="+mn-cs"/>
            </a:endParaRPr>
          </a:p>
          <a:p>
            <a:pPr marL="342900" marR="0" lvl="0" indent="-342900" algn="l" defTabSz="914400" rtl="0" fontAlgn="base">
              <a:lnSpc>
                <a:spcPct val="150000"/>
              </a:lnSpc>
              <a:spcBef>
                <a:spcPts val="0"/>
              </a:spcBef>
              <a:spcAft>
                <a:spcPct val="0"/>
              </a:spcAft>
              <a:buClr>
                <a:schemeClr val="hlink"/>
              </a:buClr>
              <a:buSzPct val="75000"/>
              <a:buFont typeface="Wingdings" panose="05000000000000000000" pitchFamily="2" charset="2"/>
              <a:buChar char="v"/>
              <a:defRPr/>
            </a:pPr>
            <a:r>
              <a:rPr kumimoji="1" lang="en-US" altLang="zh-CN" sz="2700" b="1" i="0" u="none" strike="noStrike" kern="0" cap="none" spc="0" normalizeH="0" baseline="0" noProof="0" dirty="0" smtClean="0">
                <a:ln>
                  <a:noFill/>
                </a:ln>
                <a:solidFill>
                  <a:schemeClr val="accent1">
                    <a:lumMod val="10000"/>
                  </a:schemeClr>
                </a:solidFill>
                <a:effectLst/>
                <a:uLnTx/>
                <a:uFillTx/>
                <a:latin typeface="+mn-lt"/>
                <a:ea typeface="+mn-ea"/>
                <a:cs typeface="+mn-cs"/>
              </a:rPr>
              <a:t> </a:t>
            </a:r>
            <a:r>
              <a:rPr kumimoji="1" lang="zh-CN" altLang="zh-CN" sz="2700" b="1" i="0" u="none" strike="noStrike" kern="0" cap="none" spc="0" normalizeH="0" baseline="0" noProof="0" dirty="0" smtClean="0">
                <a:ln>
                  <a:noFill/>
                </a:ln>
                <a:solidFill>
                  <a:schemeClr val="accent1">
                    <a:lumMod val="10000"/>
                  </a:schemeClr>
                </a:solidFill>
                <a:effectLst/>
                <a:uLnTx/>
                <a:uFillTx/>
                <a:latin typeface="+mn-lt"/>
                <a:ea typeface="+mn-ea"/>
                <a:cs typeface="+mn-cs"/>
              </a:rPr>
              <a:t>发帖</a:t>
            </a:r>
            <a:endParaRPr kumimoji="1" lang="zh-CN" altLang="zh-CN" sz="2700" b="1" i="0" u="none" strike="noStrike" kern="0" cap="none" spc="0" normalizeH="0" baseline="0" noProof="0" dirty="0" smtClean="0">
              <a:ln>
                <a:noFill/>
              </a:ln>
              <a:solidFill>
                <a:schemeClr val="accent1">
                  <a:lumMod val="10000"/>
                </a:schemeClr>
              </a:solidFill>
              <a:effectLst/>
              <a:uLnTx/>
              <a:uFillTx/>
              <a:latin typeface="+mn-lt"/>
              <a:ea typeface="+mn-ea"/>
              <a:cs typeface="+mn-cs"/>
            </a:endParaRPr>
          </a:p>
          <a:p>
            <a:pPr marL="342900" marR="0" lvl="0" indent="-342900" algn="l" defTabSz="914400" rtl="0" fontAlgn="base">
              <a:lnSpc>
                <a:spcPct val="150000"/>
              </a:lnSpc>
              <a:spcBef>
                <a:spcPts val="0"/>
              </a:spcBef>
              <a:spcAft>
                <a:spcPct val="0"/>
              </a:spcAft>
              <a:buClr>
                <a:schemeClr val="hlink"/>
              </a:buClr>
              <a:buSzPct val="75000"/>
              <a:buFont typeface="Wingdings" panose="05000000000000000000" pitchFamily="2" charset="2"/>
              <a:buChar char="v"/>
              <a:defRPr/>
            </a:pPr>
            <a:endParaRPr kumimoji="1" lang="zh-CN" altLang="en-US" sz="2700" b="1" i="0" u="none" strike="noStrike" kern="0" cap="none" spc="0" normalizeH="0" baseline="0" noProof="0" dirty="0" smtClean="0">
              <a:ln>
                <a:noFill/>
              </a:ln>
              <a:solidFill>
                <a:schemeClr val="accent1">
                  <a:lumMod val="10000"/>
                </a:schemeClr>
              </a:solidFill>
              <a:effectLst/>
              <a:uLnTx/>
              <a:uFillTx/>
              <a:latin typeface="+mn-lt"/>
              <a:ea typeface="+mn-ea"/>
              <a:cs typeface="+mn-cs"/>
            </a:endParaRPr>
          </a:p>
          <a:p>
            <a:pPr marL="342900" marR="0" lvl="0" indent="-342900" algn="l" defTabSz="914400" rtl="0" fontAlgn="base">
              <a:lnSpc>
                <a:spcPct val="150000"/>
              </a:lnSpc>
              <a:spcBef>
                <a:spcPts val="0"/>
              </a:spcBef>
              <a:spcAft>
                <a:spcPct val="0"/>
              </a:spcAft>
              <a:buClr>
                <a:schemeClr val="hlink"/>
              </a:buClr>
              <a:buSzPct val="75000"/>
              <a:buFont typeface="Wingdings" panose="05000000000000000000" pitchFamily="2" charset="2"/>
              <a:buNone/>
              <a:defRPr/>
            </a:pPr>
            <a:r>
              <a:rPr kumimoji="1" lang="en-US" altLang="zh-CN" sz="2700" b="1" i="0" u="none" strike="noStrike" kern="0" cap="none" spc="0" normalizeH="0" baseline="0" noProof="0" dirty="0" smtClean="0">
                <a:ln>
                  <a:noFill/>
                </a:ln>
                <a:solidFill>
                  <a:schemeClr val="accent1">
                    <a:lumMod val="10000"/>
                  </a:schemeClr>
                </a:solidFill>
                <a:effectLst/>
                <a:uLnTx/>
                <a:uFillTx/>
                <a:latin typeface="+mn-lt"/>
                <a:ea typeface="+mn-ea"/>
                <a:cs typeface="+mn-cs"/>
              </a:rPr>
              <a:t> </a:t>
            </a:r>
            <a:endParaRPr kumimoji="1" lang="en-US" altLang="en-US" sz="2700" b="1" i="0" u="none" strike="noStrike" kern="0" cap="none" spc="0" normalizeH="0" baseline="0" noProof="0" dirty="0" smtClean="0">
              <a:ln>
                <a:noFill/>
              </a:ln>
              <a:solidFill>
                <a:schemeClr val="hlink"/>
              </a:solidFill>
              <a:effectLst/>
              <a:uLnTx/>
              <a:uFillTx/>
              <a:latin typeface="+mn-lt"/>
              <a:ea typeface="+mn-ea"/>
              <a:cs typeface="+mn-cs"/>
            </a:endParaRPr>
          </a:p>
          <a:p>
            <a:pPr marL="342900" marR="0" lvl="0" indent="-342900" algn="l" defTabSz="914400" rtl="0" fontAlgn="base">
              <a:lnSpc>
                <a:spcPct val="150000"/>
              </a:lnSpc>
              <a:spcBef>
                <a:spcPts val="0"/>
              </a:spcBef>
              <a:spcAft>
                <a:spcPct val="0"/>
              </a:spcAft>
              <a:buClr>
                <a:schemeClr val="hlink"/>
              </a:buClr>
              <a:buSzPct val="75000"/>
              <a:buFont typeface="Wingdings" panose="05000000000000000000" pitchFamily="2" charset="2"/>
              <a:buNone/>
              <a:defRPr/>
            </a:pPr>
            <a:r>
              <a:rPr kumimoji="1" lang="en-US" altLang="zh-CN" sz="2700" b="1" i="0" u="none" strike="noStrike" kern="0" cap="none" spc="0" normalizeH="0" baseline="0" noProof="0" dirty="0" smtClean="0">
                <a:ln>
                  <a:noFill/>
                </a:ln>
                <a:solidFill>
                  <a:schemeClr val="hlink"/>
                </a:solidFill>
                <a:effectLst/>
                <a:uLnTx/>
                <a:uFillTx/>
                <a:latin typeface="+mn-lt"/>
                <a:ea typeface="+mn-ea"/>
                <a:cs typeface="+mn-cs"/>
              </a:rPr>
              <a:t>          </a:t>
            </a:r>
            <a:endParaRPr kumimoji="1" lang="en-US" altLang="zh-CN" sz="2700" b="1" i="0" u="none" strike="noStrike" kern="0" cap="none" spc="0" normalizeH="0" baseline="0" noProof="0" dirty="0" smtClean="0">
              <a:ln>
                <a:noFill/>
              </a:ln>
              <a:solidFill>
                <a:schemeClr val="hlink"/>
              </a:solidFill>
              <a:effectLst/>
              <a:uLnTx/>
              <a:uFillTx/>
              <a:latin typeface="+mn-lt"/>
              <a:ea typeface="+mn-ea"/>
              <a:cs typeface="+mn-cs"/>
            </a:endParaRPr>
          </a:p>
          <a:p>
            <a:pPr marL="342900" marR="0" lvl="0" indent="-342900" algn="l" defTabSz="914400" rtl="0" fontAlgn="base">
              <a:lnSpc>
                <a:spcPct val="150000"/>
              </a:lnSpc>
              <a:spcBef>
                <a:spcPts val="0"/>
              </a:spcBef>
              <a:spcAft>
                <a:spcPct val="0"/>
              </a:spcAft>
              <a:buClr>
                <a:schemeClr val="hlink"/>
              </a:buClr>
              <a:buSzPct val="75000"/>
              <a:buFont typeface="Wingdings" panose="05000000000000000000" pitchFamily="2" charset="2"/>
              <a:buNone/>
              <a:defRPr/>
            </a:pPr>
            <a:r>
              <a:rPr kumimoji="1" lang="en-US" altLang="zh-CN" sz="2700" b="1" i="0" u="none" strike="noStrike" kern="0" cap="none" spc="0" normalizeH="0" baseline="0" noProof="0" dirty="0" smtClean="0">
                <a:ln>
                  <a:noFill/>
                </a:ln>
                <a:solidFill>
                  <a:schemeClr val="hlink"/>
                </a:solidFill>
                <a:effectLst/>
                <a:uLnTx/>
                <a:uFillTx/>
                <a:latin typeface="+mn-lt"/>
                <a:ea typeface="+mn-ea"/>
                <a:cs typeface="+mn-cs"/>
              </a:rPr>
              <a:t>        </a:t>
            </a:r>
            <a:endParaRPr kumimoji="0" lang="en-US" altLang="zh-CN" sz="27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defRPr/>
            </a:pPr>
            <a:endParaRPr kumimoji="0" lang="en-US" altLang="zh-CN" sz="1800" b="0" i="0" u="none" strike="noStrike" kern="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577720" y="406949"/>
            <a:ext cx="9124740" cy="589280"/>
          </a:xfrm>
        </p:spPr>
        <p:txBody>
          <a:bodyPr/>
          <a:p>
            <a:r>
              <a:rPr altLang="zh-CN" b="1" kern="0" noProof="0">
                <a:gradFill>
                  <a:gsLst>
                    <a:gs pos="0">
                      <a:srgbClr val="012D86"/>
                    </a:gs>
                    <a:gs pos="100000">
                      <a:srgbClr val="0E2557"/>
                    </a:gs>
                  </a:gsLst>
                  <a:lin scaled="0"/>
                </a:gradFill>
                <a:effectLst/>
                <a:latin typeface="黑体" panose="02010609060101010101" charset="-122"/>
                <a:ea typeface="黑体" panose="02010609060101010101" charset="-122"/>
                <a:cs typeface="+mj-cs"/>
                <a:sym typeface="+mn-ea"/>
              </a:rPr>
              <a:t>参考资料</a:t>
            </a:r>
            <a:endParaRPr altLang="zh-CN" b="1" kern="0" noProof="0">
              <a:gradFill>
                <a:gsLst>
                  <a:gs pos="0">
                    <a:srgbClr val="012D86"/>
                  </a:gs>
                  <a:gs pos="100000">
                    <a:srgbClr val="0E2557"/>
                  </a:gs>
                </a:gsLst>
                <a:lin scaled="0"/>
              </a:gradFill>
              <a:effectLst/>
              <a:latin typeface="黑体" panose="02010609060101010101" charset="-122"/>
              <a:ea typeface="黑体" panose="02010609060101010101" charset="-122"/>
              <a:cs typeface="+mj-cs"/>
              <a:sym typeface="+mn-ea"/>
            </a:endParaRPr>
          </a:p>
        </p:txBody>
      </p:sp>
      <p:sp>
        <p:nvSpPr>
          <p:cNvPr id="94211" name="Rectangle 3"/>
          <p:cNvSpPr>
            <a:spLocks noGrp="1" noRot="1" noChangeArrowheads="1"/>
          </p:cNvSpPr>
          <p:nvPr>
            <p:ph idx="1"/>
          </p:nvPr>
        </p:nvSpPr>
        <p:spPr>
          <a:xfrm>
            <a:off x="577850" y="1449070"/>
            <a:ext cx="10480040" cy="4476750"/>
          </a:xfrm>
        </p:spPr>
        <p:txBody>
          <a:bodyPr vert="horz" wrap="square" lIns="91440" tIns="45720" rIns="91440" bIns="45720" numCol="1" anchor="t" anchorCtr="0" compatLnSpc="1">
            <a:normAutofit/>
          </a:bodyPr>
          <a:p>
            <a:pPr marL="342900" marR="0" lvl="0" indent="-34290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defRPr/>
            </a:pPr>
            <a:r>
              <a:rPr kumimoji="1" lang="en-US" altLang="en-US" sz="3200" b="1" i="0" u="none" strike="noStrike" kern="0" cap="none" spc="0" normalizeH="0" baseline="0" noProof="0" dirty="0" smtClean="0">
                <a:ln>
                  <a:noFill/>
                </a:ln>
                <a:solidFill>
                  <a:schemeClr val="bg2"/>
                </a:solidFill>
                <a:effectLst/>
                <a:uLnTx/>
                <a:uFillTx/>
                <a:latin typeface="+mn-lt"/>
                <a:ea typeface="+mn-ea"/>
                <a:cs typeface="+mn-cs"/>
              </a:rPr>
              <a:t>[1] 吴</a:t>
            </a:r>
            <a:r>
              <a:rPr kumimoji="1" lang="zh-CN" altLang="en-US" sz="3200" b="1" i="0" u="none" strike="noStrike" kern="0" cap="none" spc="0" normalizeH="0" baseline="0" noProof="0" dirty="0" smtClean="0">
                <a:ln>
                  <a:noFill/>
                </a:ln>
                <a:solidFill>
                  <a:schemeClr val="bg2"/>
                </a:solidFill>
                <a:effectLst/>
                <a:uLnTx/>
                <a:uFillTx/>
                <a:latin typeface="+mn-lt"/>
                <a:ea typeface="+mn-ea"/>
                <a:cs typeface="+mn-cs"/>
              </a:rPr>
              <a:t>功宜</a:t>
            </a:r>
            <a:r>
              <a:rPr kumimoji="1" lang="en-US" altLang="en-US" sz="3200" b="1" i="0" u="none" strike="noStrike" kern="0" cap="none" spc="0" normalizeH="0" baseline="0" noProof="0" dirty="0" smtClean="0">
                <a:ln>
                  <a:noFill/>
                </a:ln>
                <a:solidFill>
                  <a:schemeClr val="bg2"/>
                </a:solidFill>
                <a:effectLst/>
                <a:uLnTx/>
                <a:uFillTx/>
                <a:latin typeface="+mn-lt"/>
                <a:ea typeface="+mn-ea"/>
                <a:cs typeface="+mn-cs"/>
              </a:rPr>
              <a:t>.计算机网络</a:t>
            </a:r>
            <a:r>
              <a:rPr kumimoji="1" lang="zh-CN" altLang="en-US" sz="3200" b="1" i="0" u="none" strike="noStrike" kern="0" cap="none" spc="0" normalizeH="0" baseline="0" noProof="0" dirty="0" smtClean="0">
                <a:ln>
                  <a:noFill/>
                </a:ln>
                <a:solidFill>
                  <a:schemeClr val="bg2"/>
                </a:solidFill>
                <a:effectLst/>
                <a:uLnTx/>
                <a:uFillTx/>
                <a:latin typeface="+mn-lt"/>
                <a:ea typeface="+mn-ea"/>
                <a:cs typeface="+mn-cs"/>
              </a:rPr>
              <a:t>技术教程自顶向下分析与设计方法</a:t>
            </a:r>
            <a:r>
              <a:rPr kumimoji="1" lang="en-US" altLang="en-US" sz="3200" b="1" i="0" u="none" strike="noStrike" kern="0" cap="none" spc="0" normalizeH="0" baseline="0" noProof="0" dirty="0" smtClean="0">
                <a:ln>
                  <a:noFill/>
                </a:ln>
                <a:solidFill>
                  <a:schemeClr val="bg2"/>
                </a:solidFill>
                <a:effectLst/>
                <a:uLnTx/>
                <a:uFillTx/>
                <a:latin typeface="+mn-lt"/>
                <a:ea typeface="+mn-ea"/>
                <a:cs typeface="+mn-cs"/>
              </a:rPr>
              <a:t>. 北京:</a:t>
            </a:r>
            <a:r>
              <a:rPr kumimoji="1" lang="zh-CN" altLang="en-US" sz="3200" b="1" kern="0" noProof="0" dirty="0" smtClean="0">
                <a:ln>
                  <a:noFill/>
                </a:ln>
                <a:solidFill>
                  <a:schemeClr val="bg2"/>
                </a:solidFill>
                <a:effectLst/>
                <a:uLnTx/>
                <a:uFillTx/>
                <a:sym typeface="+mn-ea"/>
              </a:rPr>
              <a:t>机械工业出版社</a:t>
            </a:r>
            <a:r>
              <a:rPr kumimoji="1" lang="en-US" altLang="en-US" sz="3200" b="1" i="0" u="none" strike="noStrike" kern="0" cap="none" spc="0" normalizeH="0" baseline="0" noProof="0" dirty="0" smtClean="0">
                <a:ln>
                  <a:noFill/>
                </a:ln>
                <a:solidFill>
                  <a:schemeClr val="bg2"/>
                </a:solidFill>
                <a:effectLst/>
                <a:uLnTx/>
                <a:uFillTx/>
                <a:latin typeface="+mn-lt"/>
                <a:ea typeface="+mn-ea"/>
                <a:cs typeface="+mn-cs"/>
              </a:rPr>
              <a:t>.2010</a:t>
            </a:r>
            <a:endParaRPr kumimoji="1" lang="en-US" altLang="en-US" sz="3200" b="1" i="0" u="none" strike="noStrike" kern="0" cap="none" spc="0" normalizeH="0" baseline="0" noProof="0" dirty="0" smtClean="0">
              <a:ln>
                <a:noFill/>
              </a:ln>
              <a:solidFill>
                <a:schemeClr val="bg2"/>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defRPr/>
            </a:pPr>
            <a:r>
              <a:rPr kumimoji="1" lang="en-US" altLang="en-US" sz="3200" b="1" i="0" u="none" strike="noStrike" kern="0" cap="none" spc="0" normalizeH="0" baseline="0" noProof="0" dirty="0" smtClean="0">
                <a:ln>
                  <a:noFill/>
                </a:ln>
                <a:solidFill>
                  <a:schemeClr val="bg2"/>
                </a:solidFill>
                <a:effectLst/>
                <a:uLnTx/>
                <a:uFillTx/>
                <a:latin typeface="+mn-lt"/>
                <a:ea typeface="+mn-ea"/>
                <a:cs typeface="+mn-cs"/>
              </a:rPr>
              <a:t>[2] </a:t>
            </a:r>
            <a:r>
              <a:rPr kumimoji="1" lang="zh-CN" altLang="en-US" sz="3200" b="1" i="0" u="none" strike="noStrike" kern="0" cap="none" spc="0" normalizeH="0" baseline="0" noProof="0" dirty="0" smtClean="0">
                <a:ln>
                  <a:noFill/>
                </a:ln>
                <a:solidFill>
                  <a:schemeClr val="bg2"/>
                </a:solidFill>
                <a:effectLst/>
                <a:uLnTx/>
                <a:uFillTx/>
                <a:latin typeface="+mn-lt"/>
                <a:ea typeface="+mn-ea"/>
                <a:cs typeface="+mn-cs"/>
              </a:rPr>
              <a:t>【美】詹姆斯•</a:t>
            </a:r>
            <a:r>
              <a:rPr kumimoji="1" lang="en-US" altLang="zh-CN" sz="3200" b="1" i="0" u="none" strike="noStrike" kern="0" cap="none" spc="0" normalizeH="0" baseline="0" noProof="0" dirty="0" smtClean="0">
                <a:ln>
                  <a:noFill/>
                </a:ln>
                <a:solidFill>
                  <a:schemeClr val="bg2"/>
                </a:solidFill>
                <a:effectLst/>
                <a:uLnTx/>
                <a:uFillTx/>
                <a:latin typeface="+mn-lt"/>
                <a:ea typeface="+mn-ea"/>
                <a:cs typeface="+mn-cs"/>
              </a:rPr>
              <a:t>F.</a:t>
            </a:r>
            <a:r>
              <a:rPr kumimoji="1" lang="zh-CN" altLang="en-US" sz="3200" b="1" i="0" u="none" strike="noStrike" kern="0" cap="none" spc="0" normalizeH="0" baseline="0" noProof="0" dirty="0" smtClean="0">
                <a:ln>
                  <a:noFill/>
                </a:ln>
                <a:solidFill>
                  <a:schemeClr val="bg2"/>
                </a:solidFill>
                <a:effectLst/>
                <a:uLnTx/>
                <a:uFillTx/>
                <a:latin typeface="+mn-lt"/>
                <a:ea typeface="+mn-ea"/>
                <a:cs typeface="+mn-cs"/>
              </a:rPr>
              <a:t>库罗斯</a:t>
            </a:r>
            <a:r>
              <a:rPr kumimoji="1" lang="en-US" altLang="en-US" sz="3200" b="1" i="0" u="none" strike="noStrike" kern="0" cap="none" spc="0" normalizeH="0" baseline="0" noProof="0" dirty="0" smtClean="0">
                <a:ln>
                  <a:noFill/>
                </a:ln>
                <a:solidFill>
                  <a:schemeClr val="bg2"/>
                </a:solidFill>
                <a:effectLst/>
                <a:uLnTx/>
                <a:uFillTx/>
                <a:latin typeface="+mn-lt"/>
                <a:ea typeface="+mn-ea"/>
                <a:cs typeface="+mn-cs"/>
              </a:rPr>
              <a:t>. </a:t>
            </a:r>
            <a:r>
              <a:rPr kumimoji="1" lang="zh-CN" altLang="en-US" sz="3200" b="1" i="0" u="none" strike="noStrike" kern="0" cap="none" spc="0" normalizeH="0" baseline="0" noProof="0" dirty="0" smtClean="0">
                <a:ln>
                  <a:noFill/>
                </a:ln>
                <a:solidFill>
                  <a:schemeClr val="bg2"/>
                </a:solidFill>
                <a:effectLst/>
                <a:uLnTx/>
                <a:uFillTx/>
                <a:latin typeface="+mn-lt"/>
                <a:ea typeface="+mn-ea"/>
                <a:cs typeface="+mn-cs"/>
              </a:rPr>
              <a:t>计算机网络自顶向下方法</a:t>
            </a:r>
            <a:r>
              <a:rPr kumimoji="1" lang="en-US" altLang="en-US" sz="3200" b="1" i="0" u="none" strike="noStrike" kern="0" cap="none" spc="0" normalizeH="0" baseline="0" noProof="0" dirty="0" smtClean="0">
                <a:ln>
                  <a:noFill/>
                </a:ln>
                <a:solidFill>
                  <a:schemeClr val="bg2"/>
                </a:solidFill>
                <a:effectLst/>
                <a:uLnTx/>
                <a:uFillTx/>
                <a:latin typeface="+mn-lt"/>
                <a:ea typeface="+mn-ea"/>
                <a:cs typeface="+mn-cs"/>
              </a:rPr>
              <a:t>. 北京:</a:t>
            </a:r>
            <a:r>
              <a:rPr kumimoji="1" lang="zh-CN" altLang="en-US" sz="3200" b="1" i="0" u="none" strike="noStrike" kern="0" cap="none" spc="0" normalizeH="0" baseline="0" noProof="0" dirty="0" smtClean="0">
                <a:ln>
                  <a:noFill/>
                </a:ln>
                <a:solidFill>
                  <a:schemeClr val="bg2"/>
                </a:solidFill>
                <a:effectLst/>
                <a:uLnTx/>
                <a:uFillTx/>
                <a:latin typeface="+mn-lt"/>
                <a:ea typeface="+mn-ea"/>
                <a:cs typeface="+mn-cs"/>
              </a:rPr>
              <a:t>机械工业出版社</a:t>
            </a:r>
            <a:r>
              <a:rPr kumimoji="1" lang="en-US" altLang="en-US" sz="3200" b="1" i="0" u="none" strike="noStrike" kern="0" cap="none" spc="0" normalizeH="0" baseline="0" noProof="0" dirty="0" smtClean="0">
                <a:ln>
                  <a:noFill/>
                </a:ln>
                <a:solidFill>
                  <a:schemeClr val="bg2"/>
                </a:solidFill>
                <a:effectLst/>
                <a:uLnTx/>
                <a:uFillTx/>
                <a:latin typeface="+mn-lt"/>
                <a:ea typeface="+mn-ea"/>
                <a:cs typeface="+mn-cs"/>
              </a:rPr>
              <a:t>. 2021</a:t>
            </a:r>
            <a:r>
              <a:rPr kumimoji="1" lang="en-US" altLang="zh-CN" sz="3200" b="1" i="0" u="none" strike="noStrike" kern="0" cap="none" spc="0" normalizeH="0" baseline="0" noProof="0" dirty="0" smtClean="0">
                <a:ln>
                  <a:noFill/>
                </a:ln>
                <a:solidFill>
                  <a:schemeClr val="bg2"/>
                </a:solidFill>
                <a:effectLst/>
                <a:uLnTx/>
                <a:uFillTx/>
                <a:latin typeface="+mn-lt"/>
                <a:ea typeface="+mn-ea"/>
                <a:cs typeface="+mn-cs"/>
              </a:rPr>
              <a:t>          </a:t>
            </a:r>
            <a:endParaRPr kumimoji="1" lang="en-US" altLang="zh-CN" sz="3200" b="1" i="0" u="none" strike="noStrike" kern="0" cap="none" spc="0" normalizeH="0" baseline="0" noProof="0" dirty="0" smtClean="0">
              <a:ln>
                <a:noFill/>
              </a:ln>
              <a:solidFill>
                <a:schemeClr val="bg2"/>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defRPr/>
            </a:pPr>
            <a:r>
              <a:rPr kumimoji="1" lang="en-US" altLang="zh-CN" sz="3200" b="1" i="0" u="none" strike="noStrike" kern="0" cap="none" spc="0" normalizeH="0" baseline="0" noProof="0" dirty="0" smtClean="0">
                <a:ln>
                  <a:noFill/>
                </a:ln>
                <a:solidFill>
                  <a:schemeClr val="bg2"/>
                </a:solidFill>
                <a:effectLst/>
                <a:uLnTx/>
                <a:uFillTx/>
                <a:latin typeface="+mn-lt"/>
                <a:ea typeface="+mn-ea"/>
                <a:cs typeface="+mn-cs"/>
              </a:rPr>
              <a:t>        </a:t>
            </a:r>
            <a:endParaRPr kumimoji="0" lang="en-US" altLang="zh-CN" sz="3200" b="0" i="0" u="none" strike="noStrike" kern="0" cap="none" spc="0" normalizeH="0" baseline="0" noProof="0" dirty="0" smtClean="0">
              <a:ln>
                <a:noFill/>
              </a:ln>
              <a:solidFill>
                <a:schemeClr val="bg2"/>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defRPr/>
            </a:pPr>
            <a:endParaRPr kumimoji="0" lang="en-US" altLang="zh-CN" sz="3200" b="0" i="0" u="none" strike="noStrike" kern="0" cap="none" spc="0" normalizeH="0" baseline="0" noProof="0" dirty="0" smtClean="0">
              <a:ln>
                <a:noFill/>
              </a:ln>
              <a:solidFill>
                <a:schemeClr val="bg2"/>
              </a:solidFill>
              <a:effectLst/>
              <a:uLnTx/>
              <a:uFillTx/>
              <a:latin typeface="+mn-lt"/>
              <a:ea typeface="+mn-ea"/>
              <a:cs typeface="+mn-c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7720" y="406949"/>
            <a:ext cx="9124740" cy="589280"/>
          </a:xfrm>
        </p:spPr>
        <p:txBody>
          <a:bodyPr/>
          <a:lstStyle/>
          <a:p>
            <a:r>
              <a:rPr b="1" kern="0" noProof="0" dirty="0" smtClean="0">
                <a:ln>
                  <a:noFill/>
                </a:ln>
                <a:gradFill>
                  <a:gsLst>
                    <a:gs pos="0">
                      <a:srgbClr val="012D86"/>
                    </a:gs>
                    <a:gs pos="100000">
                      <a:srgbClr val="0E2557"/>
                    </a:gs>
                  </a:gsLst>
                  <a:lin scaled="0"/>
                </a:gradFill>
                <a:effectLst/>
                <a:uLnTx/>
                <a:uFillTx/>
                <a:latin typeface="+mj-lt"/>
                <a:cs typeface="+mj-cs"/>
                <a:sym typeface="+mn-ea"/>
              </a:rPr>
              <a:t>互联网</a:t>
            </a:r>
            <a:endParaRPr b="1" kern="0" noProof="0" dirty="0" smtClean="0">
              <a:ln>
                <a:noFill/>
              </a:ln>
              <a:gradFill>
                <a:gsLst>
                  <a:gs pos="0">
                    <a:srgbClr val="012D86"/>
                  </a:gs>
                  <a:gs pos="100000">
                    <a:srgbClr val="0E2557"/>
                  </a:gs>
                </a:gsLst>
                <a:lin scaled="0"/>
              </a:gradFill>
              <a:effectLst/>
              <a:uLnTx/>
              <a:uFillTx/>
              <a:latin typeface="+mj-lt"/>
              <a:cs typeface="+mj-cs"/>
              <a:sym typeface="+mn-ea"/>
            </a:endParaRPr>
          </a:p>
        </p:txBody>
      </p:sp>
      <p:sp>
        <p:nvSpPr>
          <p:cNvPr id="3" name="Rectangle 3"/>
          <p:cNvSpPr>
            <a:spLocks noGrp="1" noRot="1" noChangeArrowheads="1"/>
          </p:cNvSpPr>
          <p:nvPr/>
        </p:nvSpPr>
        <p:spPr>
          <a:xfrm>
            <a:off x="321945" y="1224280"/>
            <a:ext cx="11354435" cy="4968875"/>
          </a:xfrm>
          <a:prstGeom prst="rect">
            <a:avLst/>
          </a:prstGeom>
          <a:noFill/>
          <a:ln w="9525">
            <a:noFill/>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5pPr>
            <a:lvl6pPr marL="2514600" indent="-228600" algn="l" rtl="0" fontAlgn="base">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6pPr>
            <a:lvl7pPr marL="2971800" indent="-228600" algn="l" rtl="0" fontAlgn="base">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7pPr>
            <a:lvl8pPr marL="3429000" indent="-228600" algn="l" rtl="0" fontAlgn="base">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8pPr>
            <a:lvl9pPr marL="3886200" indent="-228600" algn="l" rtl="0" fontAlgn="base">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9pPr>
          </a:lstStyle>
          <a:p>
            <a:pPr marL="342900" marR="0" lvl="0" indent="-34290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Char char="v"/>
              <a:defRPr/>
            </a:pPr>
            <a:endParaRPr kumimoji="0" lang="zh-CN" altLang="en-US" sz="3200" b="1" i="0" u="none" strike="noStrike" kern="0" cap="none" spc="0" normalizeH="0" baseline="0" noProof="0" dirty="0" smtClean="0">
              <a:ln>
                <a:noFill/>
              </a:ln>
              <a:solidFill>
                <a:schemeClr val="accent5">
                  <a:lumMod val="10000"/>
                </a:schemeClr>
              </a:solidFill>
              <a:effectLst/>
              <a:uLnTx/>
              <a:uFillTx/>
              <a:latin typeface="+mn-lt"/>
              <a:ea typeface="+mn-ea"/>
              <a:cs typeface="+mn-cs"/>
            </a:endParaRPr>
          </a:p>
        </p:txBody>
      </p:sp>
      <p:sp>
        <p:nvSpPr>
          <p:cNvPr id="6" name="椭圆 5"/>
          <p:cNvSpPr/>
          <p:nvPr/>
        </p:nvSpPr>
        <p:spPr>
          <a:xfrm>
            <a:off x="848995" y="2503805"/>
            <a:ext cx="2161540" cy="221043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000" b="1" dirty="0" smtClean="0">
              <a:solidFill>
                <a:schemeClr val="accent1"/>
              </a:solidFill>
              <a:latin typeface="+mj-lt"/>
            </a:endParaRPr>
          </a:p>
        </p:txBody>
      </p:sp>
      <p:sp>
        <p:nvSpPr>
          <p:cNvPr id="7" name="椭圆 6"/>
          <p:cNvSpPr/>
          <p:nvPr/>
        </p:nvSpPr>
        <p:spPr>
          <a:xfrm>
            <a:off x="848995" y="1995170"/>
            <a:ext cx="914400" cy="9144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000" dirty="0" smtClean="0">
              <a:solidFill>
                <a:schemeClr val="accent1"/>
              </a:solidFill>
              <a:latin typeface="+mj-lt"/>
            </a:endParaRPr>
          </a:p>
        </p:txBody>
      </p:sp>
      <p:sp>
        <p:nvSpPr>
          <p:cNvPr id="8" name="文本框 7"/>
          <p:cNvSpPr txBox="1"/>
          <p:nvPr/>
        </p:nvSpPr>
        <p:spPr>
          <a:xfrm>
            <a:off x="5727700" y="1224280"/>
            <a:ext cx="6156325" cy="4399915"/>
          </a:xfrm>
          <a:prstGeom prst="rect">
            <a:avLst/>
          </a:prstGeom>
          <a:noFill/>
        </p:spPr>
        <p:txBody>
          <a:bodyPr wrap="square" rtlCol="0">
            <a:spAutoFit/>
          </a:bodyPr>
          <a:p>
            <a:r>
              <a:rPr lang="zh-CN" altLang="en-US" sz="2000" b="1">
                <a:solidFill>
                  <a:schemeClr val="bg2"/>
                </a:solidFill>
              </a:rPr>
              <a:t>中国互联网络信息中心8月2</a:t>
            </a:r>
            <a:r>
              <a:rPr lang="en-US" altLang="zh-CN" sz="2000" b="1">
                <a:solidFill>
                  <a:schemeClr val="bg2"/>
                </a:solidFill>
              </a:rPr>
              <a:t>9</a:t>
            </a:r>
            <a:r>
              <a:rPr lang="zh-CN" altLang="en-US" sz="2000" b="1">
                <a:solidFill>
                  <a:schemeClr val="bg2"/>
                </a:solidFill>
              </a:rPr>
              <a:t>日在京发布第5</a:t>
            </a:r>
            <a:r>
              <a:rPr lang="en-US" altLang="zh-CN" sz="2000" b="1">
                <a:solidFill>
                  <a:schemeClr val="bg2"/>
                </a:solidFill>
              </a:rPr>
              <a:t>4</a:t>
            </a:r>
            <a:r>
              <a:rPr lang="zh-CN" altLang="en-US" sz="2000" b="1">
                <a:solidFill>
                  <a:schemeClr val="bg2"/>
                </a:solidFill>
              </a:rPr>
              <a:t>次《中国互联网络发展状况统计报告》</a:t>
            </a:r>
            <a:endParaRPr lang="zh-CN" altLang="en-US" sz="2000" b="1">
              <a:solidFill>
                <a:schemeClr val="bg2"/>
              </a:solidFill>
            </a:endParaRPr>
          </a:p>
          <a:p>
            <a:endParaRPr lang="zh-CN" altLang="en-US" sz="2000" b="1">
              <a:solidFill>
                <a:schemeClr val="bg2"/>
              </a:solidFill>
            </a:endParaRPr>
          </a:p>
          <a:p>
            <a:r>
              <a:rPr lang="zh-CN" altLang="en-US" sz="2000" b="1">
                <a:solidFill>
                  <a:schemeClr val="bg2"/>
                </a:solidFill>
              </a:rPr>
              <a:t>报告显示，截至202</a:t>
            </a:r>
            <a:r>
              <a:rPr lang="en-US" altLang="zh-CN" sz="2000" b="1">
                <a:solidFill>
                  <a:schemeClr val="bg2"/>
                </a:solidFill>
              </a:rPr>
              <a:t>6</a:t>
            </a:r>
            <a:r>
              <a:rPr lang="zh-CN" altLang="en-US" sz="2000" b="1">
                <a:solidFill>
                  <a:schemeClr val="bg2"/>
                </a:solidFill>
              </a:rPr>
              <a:t>年6月我国网民规模达10.</a:t>
            </a:r>
            <a:r>
              <a:rPr lang="en-US" altLang="zh-CN" sz="2000" b="1">
                <a:solidFill>
                  <a:schemeClr val="bg2"/>
                </a:solidFill>
              </a:rPr>
              <a:t>9967</a:t>
            </a:r>
            <a:r>
              <a:rPr lang="zh-CN" altLang="en-US" sz="2000" b="1">
                <a:solidFill>
                  <a:schemeClr val="bg2"/>
                </a:solidFill>
              </a:rPr>
              <a:t>亿人</a:t>
            </a:r>
            <a:r>
              <a:rPr lang="en-US" altLang="zh-CN" sz="2000" b="1">
                <a:solidFill>
                  <a:schemeClr val="bg2"/>
                </a:solidFill>
              </a:rPr>
              <a:t>,</a:t>
            </a:r>
            <a:endParaRPr lang="zh-CN" altLang="en-US" sz="2000" b="1">
              <a:solidFill>
                <a:schemeClr val="bg2"/>
              </a:solidFill>
            </a:endParaRPr>
          </a:p>
          <a:p>
            <a:endParaRPr lang="zh-CN" altLang="en-US" sz="2000" b="1">
              <a:solidFill>
                <a:schemeClr val="bg2"/>
              </a:solidFill>
            </a:endParaRPr>
          </a:p>
          <a:p>
            <a:r>
              <a:rPr lang="zh-CN" altLang="en-US" sz="2000" b="1">
                <a:solidFill>
                  <a:schemeClr val="bg2"/>
                </a:solidFill>
              </a:rPr>
              <a:t>较202</a:t>
            </a:r>
            <a:r>
              <a:rPr lang="en-US" altLang="zh-CN" sz="2000" b="1">
                <a:solidFill>
                  <a:schemeClr val="bg2"/>
                </a:solidFill>
              </a:rPr>
              <a:t>3</a:t>
            </a:r>
            <a:r>
              <a:rPr lang="zh-CN" altLang="en-US" sz="2000" b="1">
                <a:solidFill>
                  <a:schemeClr val="bg2"/>
                </a:solidFill>
              </a:rPr>
              <a:t>年12月增长</a:t>
            </a:r>
            <a:r>
              <a:rPr lang="en-US" altLang="zh-CN" sz="2000" b="1">
                <a:solidFill>
                  <a:schemeClr val="bg2"/>
                </a:solidFill>
              </a:rPr>
              <a:t>742</a:t>
            </a:r>
            <a:r>
              <a:rPr lang="zh-CN" altLang="en-US" sz="2000" b="1">
                <a:solidFill>
                  <a:schemeClr val="bg2"/>
                </a:solidFill>
              </a:rPr>
              <a:t>万人</a:t>
            </a:r>
            <a:r>
              <a:rPr lang="en-US" altLang="zh-CN" sz="2000" b="1">
                <a:solidFill>
                  <a:schemeClr val="bg2"/>
                </a:solidFill>
              </a:rPr>
              <a:t>,</a:t>
            </a:r>
            <a:r>
              <a:rPr lang="zh-CN" altLang="en-US" sz="2000" b="1">
                <a:solidFill>
                  <a:schemeClr val="bg2"/>
                </a:solidFill>
              </a:rPr>
              <a:t>互联网普及率达7</a:t>
            </a:r>
            <a:r>
              <a:rPr lang="en-US" altLang="zh-CN" sz="2000" b="1">
                <a:solidFill>
                  <a:schemeClr val="bg2"/>
                </a:solidFill>
              </a:rPr>
              <a:t>8.0</a:t>
            </a:r>
            <a:r>
              <a:rPr lang="zh-CN" altLang="en-US" sz="2000" b="1">
                <a:solidFill>
                  <a:schemeClr val="bg2"/>
                </a:solidFill>
              </a:rPr>
              <a:t>%。</a:t>
            </a:r>
            <a:endParaRPr lang="zh-CN" altLang="en-US" sz="2000" b="1">
              <a:solidFill>
                <a:schemeClr val="bg2"/>
              </a:solidFill>
            </a:endParaRPr>
          </a:p>
          <a:p>
            <a:endParaRPr lang="zh-CN" altLang="en-US" sz="2000" b="1">
              <a:solidFill>
                <a:schemeClr val="bg2"/>
              </a:solidFill>
            </a:endParaRPr>
          </a:p>
          <a:p>
            <a:r>
              <a:rPr lang="zh-CN" altLang="en-US" sz="2000" b="1">
                <a:solidFill>
                  <a:schemeClr val="bg2"/>
                </a:solidFill>
              </a:rPr>
              <a:t>我国新增网民742万人，以10-19岁青少年和“银发族”为主。其中，青少年占新增网民的49.0%，50-59岁、60岁及以上群体分别占新增网民的15.2%和20.8%。</a:t>
            </a:r>
            <a:endParaRPr lang="zh-CN" altLang="en-US" sz="2000" b="1">
              <a:solidFill>
                <a:schemeClr val="bg2"/>
              </a:solidFill>
            </a:endParaRPr>
          </a:p>
          <a:p>
            <a:endParaRPr lang="zh-CN" altLang="en-US" sz="2000" b="1">
              <a:solidFill>
                <a:schemeClr val="bg2"/>
              </a:solidFill>
            </a:endParaRPr>
          </a:p>
          <a:p>
            <a:r>
              <a:rPr lang="zh-CN" altLang="en-US" sz="2000" b="1">
                <a:solidFill>
                  <a:schemeClr val="bg2"/>
                </a:solidFill>
              </a:rPr>
              <a:t>短视频成为新增网民“触网”重要应用，在该群体首次使用的互联网应用中，短视频应用占比达37.3%</a:t>
            </a:r>
            <a:endParaRPr lang="zh-CN" altLang="en-US" sz="2000" b="1">
              <a:solidFill>
                <a:schemeClr val="bg2"/>
              </a:solidFill>
            </a:endParaRPr>
          </a:p>
        </p:txBody>
      </p:sp>
      <p:pic>
        <p:nvPicPr>
          <p:cNvPr id="5" name="图片 4"/>
          <p:cNvPicPr>
            <a:picLocks noChangeAspect="1"/>
          </p:cNvPicPr>
          <p:nvPr/>
        </p:nvPicPr>
        <p:blipFill>
          <a:blip r:embed="rId1"/>
          <a:stretch>
            <a:fillRect/>
          </a:stretch>
        </p:blipFill>
        <p:spPr>
          <a:xfrm>
            <a:off x="1081405" y="996315"/>
            <a:ext cx="4006850" cy="4712335"/>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7720" y="406949"/>
            <a:ext cx="9124740" cy="589280"/>
          </a:xfrm>
        </p:spPr>
        <p:txBody>
          <a:bodyPr/>
          <a:lstStyle/>
          <a:p>
            <a:r>
              <a:rPr b="1" kern="0" noProof="0" dirty="0" smtClean="0">
                <a:ln>
                  <a:noFill/>
                </a:ln>
                <a:gradFill>
                  <a:gsLst>
                    <a:gs pos="0">
                      <a:srgbClr val="012D86"/>
                    </a:gs>
                    <a:gs pos="100000">
                      <a:srgbClr val="0E2557"/>
                    </a:gs>
                  </a:gsLst>
                  <a:lin scaled="0"/>
                </a:gradFill>
                <a:effectLst/>
                <a:uLnTx/>
                <a:uFillTx/>
                <a:latin typeface="+mj-lt"/>
                <a:cs typeface="+mj-cs"/>
                <a:sym typeface="+mn-ea"/>
              </a:rPr>
              <a:t>为什么要学习这门课？</a:t>
            </a:r>
            <a:endParaRPr lang="zh-CN" altLang="en-US" b="1" kern="0" noProof="0" dirty="0" smtClean="0">
              <a:ln>
                <a:noFill/>
              </a:ln>
              <a:gradFill>
                <a:gsLst>
                  <a:gs pos="0">
                    <a:srgbClr val="012D86"/>
                  </a:gs>
                  <a:gs pos="100000">
                    <a:srgbClr val="0E2557"/>
                  </a:gs>
                </a:gsLst>
                <a:lin scaled="0"/>
              </a:gradFill>
              <a:effectLst/>
              <a:uLnTx/>
              <a:uFillTx/>
              <a:latin typeface="+mj-lt"/>
              <a:cs typeface="+mj-cs"/>
              <a:sym typeface="+mn-ea"/>
            </a:endParaRPr>
          </a:p>
        </p:txBody>
      </p:sp>
      <p:sp>
        <p:nvSpPr>
          <p:cNvPr id="3" name="Rectangle 3"/>
          <p:cNvSpPr>
            <a:spLocks noGrp="1" noRot="1" noChangeArrowheads="1"/>
          </p:cNvSpPr>
          <p:nvPr/>
        </p:nvSpPr>
        <p:spPr>
          <a:xfrm>
            <a:off x="321945" y="1224280"/>
            <a:ext cx="11354435" cy="4968875"/>
          </a:xfrm>
          <a:prstGeom prst="rect">
            <a:avLst/>
          </a:prstGeom>
          <a:noFill/>
          <a:ln w="9525">
            <a:noFill/>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5pPr>
            <a:lvl6pPr marL="2514600" indent="-228600" algn="l" rtl="0" fontAlgn="base">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6pPr>
            <a:lvl7pPr marL="2971800" indent="-228600" algn="l" rtl="0" fontAlgn="base">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7pPr>
            <a:lvl8pPr marL="3429000" indent="-228600" algn="l" rtl="0" fontAlgn="base">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8pPr>
            <a:lvl9pPr marL="3886200" indent="-228600" algn="l" rtl="0" fontAlgn="base">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9pPr>
          </a:lstStyle>
          <a:p>
            <a:pPr marL="342900" marR="0" lvl="0" indent="-34290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Char char="v"/>
              <a:defRPr/>
            </a:pPr>
            <a:r>
              <a:rPr kumimoji="0" lang="zh-CN" altLang="en-US" sz="3200" b="1" i="0" u="none" strike="noStrike" kern="0" cap="none" spc="0" normalizeH="0" baseline="0" noProof="0" dirty="0" smtClean="0">
                <a:ln>
                  <a:noFill/>
                </a:ln>
                <a:solidFill>
                  <a:schemeClr val="accent5">
                    <a:lumMod val="10000"/>
                  </a:schemeClr>
                </a:solidFill>
                <a:effectLst/>
                <a:uLnTx/>
                <a:uFillTx/>
                <a:latin typeface="+mn-lt"/>
                <a:ea typeface="+mn-ea"/>
                <a:cs typeface="+mn-cs"/>
              </a:rPr>
              <a:t>计算机网络是当今计算机科学与技术学科中发展最为迅速的技术之一。</a:t>
            </a:r>
            <a:endParaRPr kumimoji="0" lang="zh-CN" altLang="en-US" sz="3200" b="1" i="0" u="none" strike="noStrike" kern="0" cap="none" spc="0" normalizeH="0" baseline="0" noProof="0" dirty="0" smtClean="0">
              <a:ln>
                <a:noFill/>
              </a:ln>
              <a:solidFill>
                <a:schemeClr val="accent5">
                  <a:lumMod val="10000"/>
                </a:schemeClr>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Char char="v"/>
              <a:defRPr/>
            </a:pPr>
            <a:r>
              <a:rPr kumimoji="0" lang="zh-CN" altLang="en-US" sz="3200" b="1" i="0" u="none" strike="noStrike" kern="0" cap="none" spc="0" normalizeH="0" baseline="0" noProof="0" dirty="0" smtClean="0">
                <a:ln>
                  <a:noFill/>
                </a:ln>
                <a:solidFill>
                  <a:schemeClr val="accent5">
                    <a:lumMod val="10000"/>
                  </a:schemeClr>
                </a:solidFill>
                <a:effectLst/>
                <a:uLnTx/>
                <a:uFillTx/>
                <a:latin typeface="+mn-lt"/>
                <a:ea typeface="+mn-ea"/>
                <a:cs typeface="+mn-cs"/>
              </a:rPr>
              <a:t>计算机网络是信息化、数字化的基础。</a:t>
            </a:r>
            <a:endParaRPr kumimoji="0" lang="zh-CN" altLang="en-US" sz="3200" b="1" i="0" u="none" strike="noStrike" kern="0" cap="none" spc="0" normalizeH="0" baseline="0" noProof="0" dirty="0" smtClean="0">
              <a:ln>
                <a:noFill/>
              </a:ln>
              <a:solidFill>
                <a:schemeClr val="accent5">
                  <a:lumMod val="10000"/>
                </a:schemeClr>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Char char="v"/>
              <a:defRPr/>
            </a:pPr>
            <a:r>
              <a:rPr kumimoji="0" lang="zh-CN" altLang="en-US" sz="3200" b="1" i="0" u="none" strike="noStrike" kern="0" cap="none" spc="0" normalizeH="0" baseline="0" noProof="0" dirty="0" smtClean="0">
                <a:ln>
                  <a:noFill/>
                </a:ln>
                <a:solidFill>
                  <a:schemeClr val="accent5">
                    <a:lumMod val="10000"/>
                  </a:schemeClr>
                </a:solidFill>
                <a:effectLst/>
                <a:uLnTx/>
                <a:uFillTx/>
                <a:latin typeface="+mn-lt"/>
                <a:ea typeface="+mn-ea"/>
                <a:cs typeface="+mn-cs"/>
              </a:rPr>
              <a:t>计算机网络是计算机技术与通信技术相互渗透、密切结合的一门交叉学科。</a:t>
            </a:r>
            <a:endParaRPr kumimoji="0" lang="zh-CN" altLang="en-US" sz="3200" b="1" i="0" u="none" strike="noStrike" kern="0" cap="none" spc="0" normalizeH="0" baseline="0" noProof="0" dirty="0" smtClean="0">
              <a:ln>
                <a:noFill/>
              </a:ln>
              <a:solidFill>
                <a:schemeClr val="accent5">
                  <a:lumMod val="10000"/>
                </a:schemeClr>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Char char="v"/>
              <a:defRPr/>
            </a:pPr>
            <a:r>
              <a:rPr kumimoji="0" lang="zh-CN" altLang="en-US" sz="3200" b="1" i="0" u="none" strike="noStrike" kern="0" cap="none" spc="0" normalizeH="0" baseline="0" noProof="0" dirty="0" smtClean="0">
                <a:ln>
                  <a:noFill/>
                </a:ln>
                <a:solidFill>
                  <a:schemeClr val="accent5">
                    <a:lumMod val="10000"/>
                  </a:schemeClr>
                </a:solidFill>
                <a:effectLst/>
                <a:uLnTx/>
                <a:uFillTx/>
                <a:latin typeface="+mn-lt"/>
                <a:ea typeface="+mn-ea"/>
                <a:cs typeface="+mn-cs"/>
              </a:rPr>
              <a:t>计算机网络的应用大大缩短时间与空间距离，扩大了人与人之间的交互与协作范围。</a:t>
            </a:r>
            <a:endParaRPr kumimoji="0" lang="zh-CN" altLang="en-US" sz="3200" b="1" i="0" u="none" strike="noStrike" kern="0" cap="none" spc="0" normalizeH="0" baseline="0" noProof="0" dirty="0" smtClean="0">
              <a:ln>
                <a:noFill/>
              </a:ln>
              <a:solidFill>
                <a:schemeClr val="accent5">
                  <a:lumMod val="10000"/>
                </a:schemeClr>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Char char="v"/>
              <a:defRPr/>
            </a:pPr>
            <a:r>
              <a:rPr kumimoji="0" lang="zh-CN" altLang="en-US" sz="3200" b="1" i="0" u="none" strike="noStrike" kern="0" cap="none" spc="0" normalizeH="0" baseline="0" noProof="0" dirty="0" smtClean="0">
                <a:ln>
                  <a:noFill/>
                </a:ln>
                <a:solidFill>
                  <a:schemeClr val="accent5">
                    <a:lumMod val="10000"/>
                  </a:schemeClr>
                </a:solidFill>
                <a:effectLst/>
                <a:uLnTx/>
                <a:uFillTx/>
                <a:latin typeface="+mn-lt"/>
                <a:ea typeface="+mn-ea"/>
                <a:cs typeface="+mn-cs"/>
              </a:rPr>
              <a:t>我国信息技术与信息产业的发展需要大批掌握计算机网络与通信技术的人才。</a:t>
            </a:r>
            <a:endParaRPr kumimoji="0" lang="zh-CN" altLang="en-US" sz="3200" b="1" i="0" u="none" strike="noStrike" kern="0" cap="none" spc="0" normalizeH="0" baseline="0" noProof="0" dirty="0" smtClean="0">
              <a:ln>
                <a:noFill/>
              </a:ln>
              <a:solidFill>
                <a:schemeClr val="accent5">
                  <a:lumMod val="10000"/>
                </a:schemeClr>
              </a:solidFill>
              <a:effectLst/>
              <a:uLnTx/>
              <a:uFillTx/>
              <a:latin typeface="+mn-lt"/>
              <a:ea typeface="+mn-ea"/>
              <a:cs typeface="+mn-c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7720" y="406949"/>
            <a:ext cx="9124740" cy="589280"/>
          </a:xfrm>
        </p:spPr>
        <p:txBody>
          <a:bodyPr/>
          <a:lstStyle/>
          <a:p>
            <a:r>
              <a:rPr b="1" kern="0" noProof="0" dirty="0" smtClean="0">
                <a:ln>
                  <a:noFill/>
                </a:ln>
                <a:gradFill>
                  <a:gsLst>
                    <a:gs pos="0">
                      <a:srgbClr val="012D86"/>
                    </a:gs>
                    <a:gs pos="100000">
                      <a:srgbClr val="0E2557"/>
                    </a:gs>
                  </a:gsLst>
                  <a:lin scaled="0"/>
                </a:gradFill>
                <a:effectLst/>
                <a:uLnTx/>
                <a:uFillTx/>
                <a:latin typeface="+mj-lt"/>
                <a:cs typeface="+mj-cs"/>
                <a:sym typeface="+mn-ea"/>
              </a:rPr>
              <a:t>课程特点</a:t>
            </a:r>
            <a:endParaRPr lang="zh-CN" altLang="en-US" b="1" kern="0" noProof="0" dirty="0" smtClean="0">
              <a:ln>
                <a:noFill/>
              </a:ln>
              <a:gradFill>
                <a:gsLst>
                  <a:gs pos="0">
                    <a:srgbClr val="012D86"/>
                  </a:gs>
                  <a:gs pos="100000">
                    <a:srgbClr val="0E2557"/>
                  </a:gs>
                </a:gsLst>
                <a:lin scaled="0"/>
              </a:gradFill>
              <a:effectLst/>
              <a:uLnTx/>
              <a:uFillTx/>
              <a:latin typeface="+mj-lt"/>
              <a:cs typeface="+mj-cs"/>
              <a:sym typeface="+mn-ea"/>
            </a:endParaRPr>
          </a:p>
        </p:txBody>
      </p:sp>
      <p:sp>
        <p:nvSpPr>
          <p:cNvPr id="134147" name="Rectangle 3"/>
          <p:cNvSpPr>
            <a:spLocks noGrp="1" noRot="1" noChangeArrowheads="1"/>
          </p:cNvSpPr>
          <p:nvPr>
            <p:ph idx="1"/>
          </p:nvPr>
        </p:nvSpPr>
        <p:spPr>
          <a:xfrm>
            <a:off x="696595" y="1491615"/>
            <a:ext cx="9975215" cy="3469005"/>
          </a:xfrm>
        </p:spPr>
        <p:txBody>
          <a:bodyPr vert="horz" wrap="square" lIns="91440" tIns="45720" rIns="91440" bIns="45720" numCol="1" anchor="t" anchorCtr="0" compatLnSpc="1"/>
          <a:p>
            <a:pPr marL="342900" marR="0" lvl="0" indent="-34290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Char char="v"/>
              <a:defRPr/>
            </a:pPr>
            <a:r>
              <a:rPr kumimoji="0" lang="zh-CN" altLang="en-US" sz="3200" b="1" i="0" u="none" strike="noStrike" kern="0" cap="none" spc="0" normalizeH="0" baseline="0" noProof="0" dirty="0" smtClean="0">
                <a:ln>
                  <a:noFill/>
                </a:ln>
                <a:solidFill>
                  <a:schemeClr val="accent5">
                    <a:lumMod val="10000"/>
                  </a:schemeClr>
                </a:solidFill>
                <a:effectLst/>
                <a:uLnTx/>
                <a:uFillTx/>
                <a:latin typeface="+mn-lt"/>
                <a:ea typeface="+mn-ea"/>
                <a:cs typeface="+mn-cs"/>
              </a:rPr>
              <a:t>概念多。</a:t>
            </a:r>
            <a:endParaRPr kumimoji="0" lang="zh-CN" altLang="en-US" sz="3200" b="1" i="0" u="none" strike="noStrike" kern="0" cap="none" spc="0" normalizeH="0" baseline="0" noProof="0" dirty="0" smtClean="0">
              <a:ln>
                <a:noFill/>
              </a:ln>
              <a:solidFill>
                <a:schemeClr val="accent5">
                  <a:lumMod val="10000"/>
                </a:schemeClr>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Char char="v"/>
              <a:defRPr/>
            </a:pPr>
            <a:r>
              <a:rPr kumimoji="0" lang="zh-CN" altLang="en-US" sz="3200" b="1" i="0" u="none" strike="noStrike" kern="0" cap="none" spc="0" normalizeH="0" baseline="0" noProof="0" dirty="0" smtClean="0">
                <a:ln>
                  <a:noFill/>
                </a:ln>
                <a:solidFill>
                  <a:schemeClr val="accent5">
                    <a:lumMod val="10000"/>
                  </a:schemeClr>
                </a:solidFill>
                <a:effectLst/>
                <a:uLnTx/>
                <a:uFillTx/>
                <a:latin typeface="+mn-lt"/>
                <a:ea typeface="+mn-ea"/>
                <a:cs typeface="+mn-cs"/>
              </a:rPr>
              <a:t>内容涵盖范围大。</a:t>
            </a:r>
            <a:endParaRPr kumimoji="0" lang="zh-CN" altLang="en-US" sz="3200" b="1" i="0" u="none" strike="noStrike" kern="0" cap="none" spc="0" normalizeH="0" baseline="0" noProof="0" dirty="0" smtClean="0">
              <a:ln>
                <a:noFill/>
              </a:ln>
              <a:solidFill>
                <a:schemeClr val="accent5">
                  <a:lumMod val="10000"/>
                </a:schemeClr>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Char char="v"/>
              <a:defRPr/>
            </a:pPr>
            <a:r>
              <a:rPr kumimoji="0" lang="zh-CN" altLang="en-US" sz="3200" b="1" i="0" u="none" strike="noStrike" kern="0" cap="none" spc="0" normalizeH="0" baseline="0" noProof="0" dirty="0" smtClean="0">
                <a:ln>
                  <a:noFill/>
                </a:ln>
                <a:solidFill>
                  <a:schemeClr val="accent5">
                    <a:lumMod val="10000"/>
                  </a:schemeClr>
                </a:solidFill>
                <a:effectLst/>
                <a:uLnTx/>
                <a:uFillTx/>
                <a:latin typeface="+mn-lt"/>
                <a:ea typeface="+mn-ea"/>
                <a:cs typeface="+mn-cs"/>
              </a:rPr>
              <a:t>网络技术发展十分迅速，应用广泛，知识更新快。</a:t>
            </a:r>
            <a:endParaRPr kumimoji="0" lang="zh-CN" altLang="en-US" sz="3200" b="1" i="0" u="none" strike="noStrike" kern="0" cap="none" spc="0" normalizeH="0" baseline="0" noProof="0" dirty="0" smtClean="0">
              <a:ln>
                <a:noFill/>
              </a:ln>
              <a:solidFill>
                <a:schemeClr val="accent5">
                  <a:lumMod val="10000"/>
                </a:schemeClr>
              </a:solidFill>
              <a:effectLst/>
              <a:uLnTx/>
              <a:uFillTx/>
              <a:latin typeface="+mn-lt"/>
              <a:ea typeface="+mn-ea"/>
              <a:cs typeface="+mn-c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7720" y="406949"/>
            <a:ext cx="9124740" cy="589280"/>
          </a:xfrm>
        </p:spPr>
        <p:txBody>
          <a:bodyPr/>
          <a:lstStyle/>
          <a:p>
            <a:r>
              <a:rPr b="1" kern="0" noProof="0" dirty="0" smtClean="0">
                <a:ln>
                  <a:noFill/>
                </a:ln>
                <a:gradFill>
                  <a:gsLst>
                    <a:gs pos="0">
                      <a:srgbClr val="012D86"/>
                    </a:gs>
                    <a:gs pos="100000">
                      <a:srgbClr val="0E2557"/>
                    </a:gs>
                  </a:gsLst>
                  <a:lin scaled="0"/>
                </a:gradFill>
                <a:effectLst/>
                <a:uLnTx/>
                <a:uFillTx/>
                <a:latin typeface="+mj-lt"/>
                <a:cs typeface="+mj-cs"/>
                <a:sym typeface="+mn-ea"/>
              </a:rPr>
              <a:t>整体课程结构</a:t>
            </a:r>
            <a:endParaRPr lang="zh-CN" altLang="en-US" b="1" kern="0" noProof="0" dirty="0" smtClean="0">
              <a:ln>
                <a:noFill/>
              </a:ln>
              <a:gradFill>
                <a:gsLst>
                  <a:gs pos="0">
                    <a:srgbClr val="012D86"/>
                  </a:gs>
                  <a:gs pos="100000">
                    <a:srgbClr val="0E2557"/>
                  </a:gs>
                </a:gsLst>
                <a:lin scaled="0"/>
              </a:gradFill>
              <a:effectLst/>
              <a:uLnTx/>
              <a:uFillTx/>
              <a:latin typeface="+mj-lt"/>
              <a:cs typeface="+mj-cs"/>
              <a:sym typeface="+mn-ea"/>
            </a:endParaRPr>
          </a:p>
        </p:txBody>
      </p:sp>
      <p:sp>
        <p:nvSpPr>
          <p:cNvPr id="7171" name="AutoShape 3"/>
          <p:cNvSpPr>
            <a:spLocks noChangeAspect="1"/>
          </p:cNvSpPr>
          <p:nvPr/>
        </p:nvSpPr>
        <p:spPr>
          <a:xfrm>
            <a:off x="2520950" y="1341438"/>
            <a:ext cx="6408738" cy="4097337"/>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5pPr>
          </a:lstStyle>
          <a:p>
            <a:pPr marL="0" lvl="0" indent="0" algn="ctr" eaLnBrk="1" hangingPunct="1">
              <a:spcBef>
                <a:spcPct val="0"/>
              </a:spcBef>
              <a:buClrTx/>
              <a:buSzTx/>
              <a:buFontTx/>
              <a:buNone/>
            </a:pPr>
            <a:endParaRPr lang="zh-CN" altLang="en-US" sz="1800" dirty="0"/>
          </a:p>
        </p:txBody>
      </p:sp>
      <p:grpSp>
        <p:nvGrpSpPr>
          <p:cNvPr id="7172" name="Group 37"/>
          <p:cNvGrpSpPr/>
          <p:nvPr/>
        </p:nvGrpSpPr>
        <p:grpSpPr>
          <a:xfrm>
            <a:off x="2122488" y="1341438"/>
            <a:ext cx="6591300" cy="4032250"/>
            <a:chOff x="180" y="845"/>
            <a:chExt cx="4152" cy="2540"/>
          </a:xfrm>
        </p:grpSpPr>
        <p:sp>
          <p:nvSpPr>
            <p:cNvPr id="7174" name="Rectangle 4"/>
            <p:cNvSpPr/>
            <p:nvPr/>
          </p:nvSpPr>
          <p:spPr>
            <a:xfrm>
              <a:off x="2220" y="2296"/>
              <a:ext cx="587" cy="209"/>
            </a:xfrm>
            <a:prstGeom prst="rect">
              <a:avLst/>
            </a:prstGeom>
            <a:solidFill>
              <a:srgbClr val="66CCFF"/>
            </a:solidFill>
            <a:ln w="12699" cap="flat" cmpd="sng">
              <a:solidFill>
                <a:srgbClr val="000000"/>
              </a:solidFill>
              <a:prstDash val="solid"/>
              <a:miter/>
              <a:headEnd type="none" w="med" len="med"/>
              <a:tailEnd type="none" w="med" len="med"/>
            </a:ln>
          </p:spPr>
          <p:txBody>
            <a:bodyPr wrap="none" lIns="75502" tIns="37751" rIns="75502" bIns="37751" anchor="ctr" anchorCtr="0"/>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5pPr>
            </a:lstStyle>
            <a:p>
              <a:pPr marL="0" lvl="0" indent="0" algn="ctr" eaLnBrk="1" hangingPunct="1">
                <a:spcBef>
                  <a:spcPct val="0"/>
                </a:spcBef>
                <a:buClrTx/>
                <a:buSzTx/>
                <a:buFontTx/>
                <a:buNone/>
              </a:pPr>
              <a:r>
                <a:rPr lang="zh-CN" altLang="en-US" sz="1500" b="1" dirty="0">
                  <a:solidFill>
                    <a:srgbClr val="FF0000"/>
                  </a:solidFill>
                  <a:latin typeface="楷体_GB2312" pitchFamily="49" charset="-122"/>
                  <a:ea typeface="楷体_GB2312" pitchFamily="49" charset="-122"/>
                </a:rPr>
                <a:t>局域网</a:t>
              </a:r>
              <a:endParaRPr lang="zh-CN" altLang="en-US" sz="1800" dirty="0">
                <a:solidFill>
                  <a:srgbClr val="FF0000"/>
                </a:solidFill>
              </a:endParaRPr>
            </a:p>
          </p:txBody>
        </p:sp>
        <p:sp>
          <p:nvSpPr>
            <p:cNvPr id="7175" name="Rectangle 5"/>
            <p:cNvSpPr/>
            <p:nvPr/>
          </p:nvSpPr>
          <p:spPr>
            <a:xfrm>
              <a:off x="2109" y="1344"/>
              <a:ext cx="2223" cy="248"/>
            </a:xfrm>
            <a:prstGeom prst="rect">
              <a:avLst/>
            </a:prstGeom>
            <a:solidFill>
              <a:srgbClr val="66CCFF"/>
            </a:solidFill>
            <a:ln w="19050" cap="flat" cmpd="sng">
              <a:solidFill>
                <a:srgbClr val="000000"/>
              </a:solidFill>
              <a:prstDash val="solid"/>
              <a:miter/>
              <a:headEnd type="none" w="med" len="med"/>
              <a:tailEnd type="none" w="med" len="med"/>
            </a:ln>
          </p:spPr>
          <p:txBody>
            <a:bodyPr lIns="75502" tIns="37751" rIns="75502" bIns="37751" anchor="ctr" anchorCtr="0"/>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5pPr>
            </a:lstStyle>
            <a:p>
              <a:pPr marL="0" lvl="0" indent="0" algn="ctr" eaLnBrk="1" hangingPunct="1">
                <a:spcBef>
                  <a:spcPct val="0"/>
                </a:spcBef>
                <a:buClrTx/>
                <a:buSzTx/>
                <a:buFontTx/>
                <a:buNone/>
              </a:pPr>
              <a:r>
                <a:rPr lang="en-US" altLang="zh-CN" sz="1500" b="1" dirty="0">
                  <a:solidFill>
                    <a:srgbClr val="FF0000"/>
                  </a:solidFill>
                  <a:latin typeface="楷体_GB2312" pitchFamily="49" charset="-122"/>
                  <a:ea typeface="楷体_GB2312" pitchFamily="49" charset="-122"/>
                </a:rPr>
                <a:t> </a:t>
              </a:r>
              <a:r>
                <a:rPr lang="zh-CN" altLang="en-US" sz="1500" b="1" dirty="0">
                  <a:solidFill>
                    <a:srgbClr val="FF0000"/>
                  </a:solidFill>
                  <a:latin typeface="楷体_GB2312" pitchFamily="49" charset="-122"/>
                  <a:ea typeface="楷体_GB2312" pitchFamily="49" charset="-122"/>
                </a:rPr>
                <a:t>因特网</a:t>
              </a:r>
              <a:endParaRPr lang="zh-CN" altLang="en-US" sz="1800" dirty="0">
                <a:solidFill>
                  <a:srgbClr val="FF0000"/>
                </a:solidFill>
              </a:endParaRPr>
            </a:p>
          </p:txBody>
        </p:sp>
        <p:sp>
          <p:nvSpPr>
            <p:cNvPr id="7176" name="Rectangle 6"/>
            <p:cNvSpPr/>
            <p:nvPr/>
          </p:nvSpPr>
          <p:spPr>
            <a:xfrm>
              <a:off x="2109" y="1797"/>
              <a:ext cx="2223" cy="249"/>
            </a:xfrm>
            <a:prstGeom prst="rect">
              <a:avLst/>
            </a:prstGeom>
            <a:solidFill>
              <a:srgbClr val="66CCFF"/>
            </a:solidFill>
            <a:ln w="19050" cap="flat" cmpd="sng">
              <a:solidFill>
                <a:srgbClr val="000000"/>
              </a:solidFill>
              <a:prstDash val="solid"/>
              <a:miter/>
              <a:headEnd type="none" w="med" len="med"/>
              <a:tailEnd type="none" w="med" len="med"/>
            </a:ln>
          </p:spPr>
          <p:txBody>
            <a:bodyPr lIns="75502" tIns="37751" rIns="75502" bIns="37751" anchor="ctr" anchorCtr="0"/>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5pPr>
            </a:lstStyle>
            <a:p>
              <a:pPr marL="0" lvl="0" indent="0" algn="ctr" eaLnBrk="1" hangingPunct="1">
                <a:spcBef>
                  <a:spcPct val="0"/>
                </a:spcBef>
                <a:buClrTx/>
                <a:buSzTx/>
                <a:buFontTx/>
                <a:buNone/>
              </a:pPr>
              <a:r>
                <a:rPr lang="zh-CN" altLang="en-US" sz="1500" b="1" dirty="0">
                  <a:solidFill>
                    <a:srgbClr val="000000"/>
                  </a:solidFill>
                  <a:latin typeface="楷体_GB2312" pitchFamily="49" charset="-122"/>
                  <a:ea typeface="楷体_GB2312" pitchFamily="49" charset="-122"/>
                </a:rPr>
                <a:t>（网络互连）</a:t>
              </a:r>
              <a:endParaRPr lang="zh-CN" altLang="en-US" sz="1800" dirty="0"/>
            </a:p>
          </p:txBody>
        </p:sp>
        <p:sp>
          <p:nvSpPr>
            <p:cNvPr id="7177" name="Rectangle 7"/>
            <p:cNvSpPr/>
            <p:nvPr/>
          </p:nvSpPr>
          <p:spPr>
            <a:xfrm>
              <a:off x="2926" y="2296"/>
              <a:ext cx="588" cy="208"/>
            </a:xfrm>
            <a:prstGeom prst="rect">
              <a:avLst/>
            </a:prstGeom>
            <a:solidFill>
              <a:srgbClr val="66CCFF"/>
            </a:solidFill>
            <a:ln w="12699" cap="flat" cmpd="sng">
              <a:solidFill>
                <a:srgbClr val="000000"/>
              </a:solidFill>
              <a:prstDash val="solid"/>
              <a:miter/>
              <a:headEnd type="none" w="med" len="med"/>
              <a:tailEnd type="none" w="med" len="med"/>
            </a:ln>
          </p:spPr>
          <p:txBody>
            <a:bodyPr wrap="none" lIns="75502" tIns="37751" rIns="75502" bIns="37751" anchor="ctr" anchorCtr="0"/>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5pPr>
            </a:lstStyle>
            <a:p>
              <a:pPr marL="0" lvl="0" indent="0" algn="ctr" eaLnBrk="1" hangingPunct="1">
                <a:spcBef>
                  <a:spcPct val="0"/>
                </a:spcBef>
                <a:buClrTx/>
                <a:buSzTx/>
                <a:buFontTx/>
                <a:buNone/>
              </a:pPr>
              <a:r>
                <a:rPr lang="zh-CN" altLang="en-US" sz="1500" b="1" dirty="0">
                  <a:solidFill>
                    <a:srgbClr val="000000"/>
                  </a:solidFill>
                  <a:latin typeface="楷体_GB2312" pitchFamily="49" charset="-122"/>
                  <a:ea typeface="楷体_GB2312" pitchFamily="49" charset="-122"/>
                </a:rPr>
                <a:t>广域网</a:t>
              </a:r>
              <a:endParaRPr lang="zh-CN" altLang="en-US" sz="1800" dirty="0"/>
            </a:p>
          </p:txBody>
        </p:sp>
        <p:sp>
          <p:nvSpPr>
            <p:cNvPr id="7178" name="Rectangle 8"/>
            <p:cNvSpPr/>
            <p:nvPr/>
          </p:nvSpPr>
          <p:spPr>
            <a:xfrm>
              <a:off x="2109" y="2704"/>
              <a:ext cx="2223" cy="249"/>
            </a:xfrm>
            <a:prstGeom prst="rect">
              <a:avLst/>
            </a:prstGeom>
            <a:solidFill>
              <a:srgbClr val="66CCFF"/>
            </a:solidFill>
            <a:ln w="19050" cap="flat" cmpd="sng">
              <a:solidFill>
                <a:srgbClr val="000000"/>
              </a:solidFill>
              <a:prstDash val="solid"/>
              <a:miter/>
              <a:headEnd type="none" w="med" len="med"/>
              <a:tailEnd type="none" w="med" len="med"/>
            </a:ln>
          </p:spPr>
          <p:txBody>
            <a:bodyPr lIns="75502" tIns="37751" rIns="75502" bIns="37751" anchor="ctr" anchorCtr="0"/>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5pPr>
            </a:lstStyle>
            <a:p>
              <a:pPr marL="0" lvl="0" indent="0" algn="ctr" eaLnBrk="1" hangingPunct="1">
                <a:spcBef>
                  <a:spcPct val="0"/>
                </a:spcBef>
                <a:buClrTx/>
                <a:buSzTx/>
                <a:buFontTx/>
                <a:buNone/>
              </a:pPr>
              <a:r>
                <a:rPr lang="zh-CN" altLang="en-US" sz="1500" b="1" dirty="0">
                  <a:solidFill>
                    <a:srgbClr val="000000"/>
                  </a:solidFill>
                  <a:latin typeface="楷体_GB2312" pitchFamily="49" charset="-122"/>
                  <a:ea typeface="楷体_GB2312" pitchFamily="49" charset="-122"/>
                </a:rPr>
                <a:t>（常用网络设备）</a:t>
              </a:r>
              <a:endParaRPr lang="zh-CN" altLang="en-US" sz="1800" dirty="0"/>
            </a:p>
          </p:txBody>
        </p:sp>
        <p:sp>
          <p:nvSpPr>
            <p:cNvPr id="7179" name="Rectangle 9"/>
            <p:cNvSpPr/>
            <p:nvPr/>
          </p:nvSpPr>
          <p:spPr>
            <a:xfrm>
              <a:off x="3243" y="935"/>
              <a:ext cx="907" cy="207"/>
            </a:xfrm>
            <a:prstGeom prst="rect">
              <a:avLst/>
            </a:prstGeom>
            <a:solidFill>
              <a:srgbClr val="66CCFF"/>
            </a:solidFill>
            <a:ln w="12699" cap="flat" cmpd="sng">
              <a:solidFill>
                <a:srgbClr val="000000"/>
              </a:solidFill>
              <a:prstDash val="solid"/>
              <a:miter/>
              <a:headEnd type="none" w="med" len="med"/>
              <a:tailEnd type="none" w="med" len="med"/>
            </a:ln>
          </p:spPr>
          <p:txBody>
            <a:bodyPr wrap="none" lIns="75502" tIns="37751" rIns="75502" bIns="37751" anchor="ctr" anchorCtr="0"/>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5pPr>
            </a:lstStyle>
            <a:p>
              <a:pPr marL="0" lvl="0" indent="0" algn="ctr" eaLnBrk="1" hangingPunct="1">
                <a:spcBef>
                  <a:spcPct val="0"/>
                </a:spcBef>
                <a:buClrTx/>
                <a:buSzTx/>
                <a:buFontTx/>
                <a:buNone/>
              </a:pPr>
              <a:r>
                <a:rPr lang="zh-CN" altLang="en-US" sz="1400" b="1" dirty="0">
                  <a:solidFill>
                    <a:srgbClr val="000000"/>
                  </a:solidFill>
                  <a:latin typeface="楷体_GB2312" pitchFamily="49" charset="-122"/>
                  <a:ea typeface="楷体_GB2312" pitchFamily="49" charset="-122"/>
                </a:rPr>
                <a:t>网络管理与安全</a:t>
              </a:r>
              <a:endParaRPr lang="zh-CN" altLang="en-US" sz="1800" dirty="0"/>
            </a:p>
          </p:txBody>
        </p:sp>
        <p:sp>
          <p:nvSpPr>
            <p:cNvPr id="7180" name="Rectangle 10"/>
            <p:cNvSpPr/>
            <p:nvPr/>
          </p:nvSpPr>
          <p:spPr>
            <a:xfrm>
              <a:off x="2267" y="935"/>
              <a:ext cx="794" cy="207"/>
            </a:xfrm>
            <a:prstGeom prst="rect">
              <a:avLst/>
            </a:prstGeom>
            <a:solidFill>
              <a:srgbClr val="66CCFF"/>
            </a:solidFill>
            <a:ln w="12699" cap="flat" cmpd="sng">
              <a:solidFill>
                <a:srgbClr val="000000"/>
              </a:solidFill>
              <a:prstDash val="solid"/>
              <a:miter/>
              <a:headEnd type="none" w="med" len="med"/>
              <a:tailEnd type="none" w="med" len="med"/>
            </a:ln>
          </p:spPr>
          <p:txBody>
            <a:bodyPr wrap="none" lIns="75502" tIns="37751" rIns="75502" bIns="37751" anchor="ctr" anchorCtr="0"/>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5pPr>
            </a:lstStyle>
            <a:p>
              <a:pPr marL="0" lvl="0" indent="0" algn="ctr" eaLnBrk="1" hangingPunct="1">
                <a:spcBef>
                  <a:spcPct val="0"/>
                </a:spcBef>
                <a:buClrTx/>
                <a:buSzTx/>
                <a:buFontTx/>
                <a:buNone/>
              </a:pPr>
              <a:r>
                <a:rPr lang="zh-CN" altLang="en-US" sz="1500" b="1" dirty="0">
                  <a:solidFill>
                    <a:srgbClr val="000000"/>
                  </a:solidFill>
                  <a:latin typeface="楷体_GB2312" pitchFamily="49" charset="-122"/>
                  <a:ea typeface="楷体_GB2312" pitchFamily="49" charset="-122"/>
                </a:rPr>
                <a:t>（</a:t>
              </a:r>
              <a:r>
                <a:rPr lang="en-US" altLang="zh-CN" sz="1500" b="1" dirty="0">
                  <a:solidFill>
                    <a:srgbClr val="000000"/>
                  </a:solidFill>
                  <a:latin typeface="楷体_GB2312" pitchFamily="49" charset="-122"/>
                  <a:ea typeface="楷体_GB2312" pitchFamily="49" charset="-122"/>
                </a:rPr>
                <a:t>NOS</a:t>
              </a:r>
              <a:r>
                <a:rPr lang="zh-CN" altLang="en-US" sz="1500" b="1" dirty="0">
                  <a:solidFill>
                    <a:srgbClr val="000000"/>
                  </a:solidFill>
                  <a:latin typeface="楷体_GB2312" pitchFamily="49" charset="-122"/>
                  <a:ea typeface="楷体_GB2312" pitchFamily="49" charset="-122"/>
                </a:rPr>
                <a:t>）</a:t>
              </a:r>
              <a:endParaRPr lang="zh-CN" altLang="en-US" sz="1800" dirty="0"/>
            </a:p>
          </p:txBody>
        </p:sp>
        <p:sp>
          <p:nvSpPr>
            <p:cNvPr id="7181" name="Rectangle 11"/>
            <p:cNvSpPr/>
            <p:nvPr/>
          </p:nvSpPr>
          <p:spPr>
            <a:xfrm>
              <a:off x="2109" y="3063"/>
              <a:ext cx="2223" cy="322"/>
            </a:xfrm>
            <a:prstGeom prst="rect">
              <a:avLst/>
            </a:prstGeom>
            <a:solidFill>
              <a:srgbClr val="66CCFF"/>
            </a:solidFill>
            <a:ln w="19050" cap="flat" cmpd="sng">
              <a:solidFill>
                <a:srgbClr val="000000"/>
              </a:solidFill>
              <a:prstDash val="solid"/>
              <a:miter/>
              <a:headEnd type="none" w="med" len="med"/>
              <a:tailEnd type="none" w="med" len="med"/>
            </a:ln>
          </p:spPr>
          <p:txBody>
            <a:bodyPr lIns="75502" tIns="37751" rIns="75502" bIns="37751" anchor="ctr" anchorCtr="0"/>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5pPr>
            </a:lstStyle>
            <a:p>
              <a:pPr marL="0" lvl="0" indent="0" algn="ctr" eaLnBrk="1" hangingPunct="1">
                <a:spcBef>
                  <a:spcPct val="0"/>
                </a:spcBef>
                <a:buClrTx/>
                <a:buSzTx/>
                <a:buFontTx/>
                <a:buNone/>
              </a:pPr>
              <a:r>
                <a:rPr lang="zh-CN" altLang="en-US" sz="1500" b="1" dirty="0">
                  <a:solidFill>
                    <a:srgbClr val="000000"/>
                  </a:solidFill>
                  <a:latin typeface="楷体_GB2312" pitchFamily="49" charset="-122"/>
                  <a:ea typeface="楷体_GB2312" pitchFamily="49" charset="-122"/>
                </a:rPr>
                <a:t>数据通信技术</a:t>
              </a:r>
              <a:endParaRPr lang="zh-CN" altLang="en-US" sz="1800" dirty="0"/>
            </a:p>
          </p:txBody>
        </p:sp>
        <p:sp>
          <p:nvSpPr>
            <p:cNvPr id="7182" name="Line 12"/>
            <p:cNvSpPr/>
            <p:nvPr/>
          </p:nvSpPr>
          <p:spPr>
            <a:xfrm>
              <a:off x="1762" y="1480"/>
              <a:ext cx="165" cy="0"/>
            </a:xfrm>
            <a:prstGeom prst="line">
              <a:avLst/>
            </a:prstGeom>
            <a:ln w="28575" cap="flat" cmpd="sng">
              <a:solidFill>
                <a:srgbClr val="FF0000"/>
              </a:solidFill>
              <a:prstDash val="solid"/>
              <a:headEnd type="triangle" w="med" len="med"/>
              <a:tailEnd type="triangle" w="med" len="med"/>
            </a:ln>
          </p:spPr>
        </p:sp>
        <p:sp>
          <p:nvSpPr>
            <p:cNvPr id="7183" name="Line 13"/>
            <p:cNvSpPr/>
            <p:nvPr/>
          </p:nvSpPr>
          <p:spPr>
            <a:xfrm>
              <a:off x="1762" y="1162"/>
              <a:ext cx="165" cy="0"/>
            </a:xfrm>
            <a:prstGeom prst="line">
              <a:avLst/>
            </a:prstGeom>
            <a:ln w="28575" cap="flat" cmpd="sng">
              <a:solidFill>
                <a:srgbClr val="FF0000"/>
              </a:solidFill>
              <a:prstDash val="solid"/>
              <a:headEnd type="triangle" w="med" len="med"/>
              <a:tailEnd type="triangle" w="med" len="med"/>
            </a:ln>
          </p:spPr>
        </p:sp>
        <p:sp>
          <p:nvSpPr>
            <p:cNvPr id="7184" name="Line 14"/>
            <p:cNvSpPr/>
            <p:nvPr/>
          </p:nvSpPr>
          <p:spPr>
            <a:xfrm>
              <a:off x="1761" y="1933"/>
              <a:ext cx="165" cy="0"/>
            </a:xfrm>
            <a:prstGeom prst="line">
              <a:avLst/>
            </a:prstGeom>
            <a:ln w="28575" cap="flat" cmpd="sng">
              <a:solidFill>
                <a:srgbClr val="FF0000"/>
              </a:solidFill>
              <a:prstDash val="solid"/>
              <a:headEnd type="triangle" w="med" len="med"/>
              <a:tailEnd type="triangle" w="med" len="med"/>
            </a:ln>
          </p:spPr>
        </p:sp>
        <p:sp>
          <p:nvSpPr>
            <p:cNvPr id="7185" name="Line 15"/>
            <p:cNvSpPr/>
            <p:nvPr/>
          </p:nvSpPr>
          <p:spPr>
            <a:xfrm>
              <a:off x="1761" y="2840"/>
              <a:ext cx="165" cy="0"/>
            </a:xfrm>
            <a:prstGeom prst="line">
              <a:avLst/>
            </a:prstGeom>
            <a:ln w="28575" cap="flat" cmpd="sng">
              <a:solidFill>
                <a:srgbClr val="FF0000"/>
              </a:solidFill>
              <a:prstDash val="solid"/>
              <a:headEnd type="triangle" w="med" len="med"/>
              <a:tailEnd type="triangle" w="med" len="med"/>
            </a:ln>
          </p:spPr>
        </p:sp>
        <p:sp>
          <p:nvSpPr>
            <p:cNvPr id="7186" name="Line 16"/>
            <p:cNvSpPr/>
            <p:nvPr/>
          </p:nvSpPr>
          <p:spPr>
            <a:xfrm>
              <a:off x="1761" y="3158"/>
              <a:ext cx="181" cy="0"/>
            </a:xfrm>
            <a:prstGeom prst="line">
              <a:avLst/>
            </a:prstGeom>
            <a:ln w="28575" cap="flat" cmpd="sng">
              <a:solidFill>
                <a:srgbClr val="FF0000"/>
              </a:solidFill>
              <a:prstDash val="solid"/>
              <a:headEnd type="triangle" w="med" len="med"/>
              <a:tailEnd type="triangle" w="med" len="med"/>
            </a:ln>
          </p:spPr>
        </p:sp>
        <p:sp>
          <p:nvSpPr>
            <p:cNvPr id="7187" name="Line 17"/>
            <p:cNvSpPr/>
            <p:nvPr/>
          </p:nvSpPr>
          <p:spPr>
            <a:xfrm flipH="1">
              <a:off x="3152" y="1207"/>
              <a:ext cx="0" cy="126"/>
            </a:xfrm>
            <a:prstGeom prst="line">
              <a:avLst/>
            </a:prstGeom>
            <a:ln w="28575" cap="flat" cmpd="sng">
              <a:solidFill>
                <a:srgbClr val="FF0000"/>
              </a:solidFill>
              <a:prstDash val="solid"/>
              <a:headEnd type="triangle" w="med" len="med"/>
              <a:tailEnd type="triangle" w="med" len="med"/>
            </a:ln>
          </p:spPr>
        </p:sp>
        <p:sp>
          <p:nvSpPr>
            <p:cNvPr id="7188" name="Rectangle 18"/>
            <p:cNvSpPr/>
            <p:nvPr/>
          </p:nvSpPr>
          <p:spPr>
            <a:xfrm>
              <a:off x="2109" y="845"/>
              <a:ext cx="2223" cy="373"/>
            </a:xfrm>
            <a:prstGeom prst="rect">
              <a:avLst/>
            </a:prstGeom>
            <a:noFill/>
            <a:ln w="19050" cap="flat" cmpd="sng">
              <a:solidFill>
                <a:srgbClr val="000000"/>
              </a:solidFill>
              <a:prstDash val="solid"/>
              <a:miter/>
              <a:headEnd type="none" w="med" len="med"/>
              <a:tailEnd type="none" w="med" len="med"/>
            </a:ln>
          </p:spPr>
          <p:txBody>
            <a:bodyPr wrap="none" lIns="92075" tIns="46038" rIns="92075" bIns="46038" anchor="ctr" anchorCtr="0"/>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5pPr>
            </a:lstStyle>
            <a:p>
              <a:pPr marL="0" lvl="0" indent="0" algn="ctr" eaLnBrk="1" hangingPunct="1">
                <a:spcBef>
                  <a:spcPct val="0"/>
                </a:spcBef>
                <a:buClrTx/>
                <a:buSzTx/>
                <a:buFontTx/>
                <a:buNone/>
              </a:pPr>
              <a:endParaRPr lang="zh-CN" altLang="en-US" sz="1800" dirty="0"/>
            </a:p>
          </p:txBody>
        </p:sp>
        <p:sp>
          <p:nvSpPr>
            <p:cNvPr id="7189" name="Rectangle 19"/>
            <p:cNvSpPr/>
            <p:nvPr/>
          </p:nvSpPr>
          <p:spPr>
            <a:xfrm>
              <a:off x="2110" y="2205"/>
              <a:ext cx="2222" cy="373"/>
            </a:xfrm>
            <a:prstGeom prst="rect">
              <a:avLst/>
            </a:prstGeom>
            <a:noFill/>
            <a:ln w="19050" cap="flat" cmpd="sng">
              <a:solidFill>
                <a:srgbClr val="000000"/>
              </a:solidFill>
              <a:prstDash val="solid"/>
              <a:miter/>
              <a:headEnd type="none" w="med" len="med"/>
              <a:tailEnd type="none" w="med" len="med"/>
            </a:ln>
          </p:spPr>
          <p:txBody>
            <a:bodyPr wrap="none" lIns="92075" tIns="46038" rIns="92075" bIns="46038" anchor="ctr" anchorCtr="0"/>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5pPr>
            </a:lstStyle>
            <a:p>
              <a:pPr marL="0" lvl="0" indent="0" algn="ctr" eaLnBrk="1" hangingPunct="1">
                <a:spcBef>
                  <a:spcPct val="0"/>
                </a:spcBef>
                <a:buClrTx/>
                <a:buSzTx/>
                <a:buFontTx/>
                <a:buNone/>
              </a:pPr>
              <a:endParaRPr lang="zh-CN" altLang="en-US" sz="1800" dirty="0"/>
            </a:p>
          </p:txBody>
        </p:sp>
        <p:sp>
          <p:nvSpPr>
            <p:cNvPr id="7190" name="Line 20"/>
            <p:cNvSpPr/>
            <p:nvPr/>
          </p:nvSpPr>
          <p:spPr>
            <a:xfrm flipH="1">
              <a:off x="3152" y="1616"/>
              <a:ext cx="0" cy="125"/>
            </a:xfrm>
            <a:prstGeom prst="line">
              <a:avLst/>
            </a:prstGeom>
            <a:ln w="28575" cap="flat" cmpd="sng">
              <a:solidFill>
                <a:srgbClr val="FF0000"/>
              </a:solidFill>
              <a:prstDash val="solid"/>
              <a:headEnd type="triangle" w="med" len="med"/>
              <a:tailEnd type="triangle" w="med" len="med"/>
            </a:ln>
          </p:spPr>
        </p:sp>
        <p:sp>
          <p:nvSpPr>
            <p:cNvPr id="7191" name="Line 21"/>
            <p:cNvSpPr/>
            <p:nvPr/>
          </p:nvSpPr>
          <p:spPr>
            <a:xfrm flipH="1">
              <a:off x="3152" y="2568"/>
              <a:ext cx="0" cy="125"/>
            </a:xfrm>
            <a:prstGeom prst="line">
              <a:avLst/>
            </a:prstGeom>
            <a:ln w="28575" cap="flat" cmpd="sng">
              <a:solidFill>
                <a:srgbClr val="FF0000"/>
              </a:solidFill>
              <a:prstDash val="solid"/>
              <a:headEnd type="triangle" w="med" len="med"/>
              <a:tailEnd type="triangle" w="med" len="med"/>
            </a:ln>
          </p:spPr>
        </p:sp>
        <p:sp>
          <p:nvSpPr>
            <p:cNvPr id="7192" name="Line 22"/>
            <p:cNvSpPr/>
            <p:nvPr/>
          </p:nvSpPr>
          <p:spPr>
            <a:xfrm flipH="1">
              <a:off x="3152" y="2931"/>
              <a:ext cx="0" cy="124"/>
            </a:xfrm>
            <a:prstGeom prst="line">
              <a:avLst/>
            </a:prstGeom>
            <a:ln w="28575" cap="flat" cmpd="sng">
              <a:solidFill>
                <a:srgbClr val="FF0000"/>
              </a:solidFill>
              <a:prstDash val="solid"/>
              <a:headEnd type="triangle" w="med" len="med"/>
              <a:tailEnd type="triangle" w="med" len="med"/>
            </a:ln>
          </p:spPr>
        </p:sp>
        <p:sp>
          <p:nvSpPr>
            <p:cNvPr id="7193" name="Line 23"/>
            <p:cNvSpPr/>
            <p:nvPr/>
          </p:nvSpPr>
          <p:spPr>
            <a:xfrm flipH="1">
              <a:off x="3152" y="2069"/>
              <a:ext cx="0" cy="125"/>
            </a:xfrm>
            <a:prstGeom prst="line">
              <a:avLst/>
            </a:prstGeom>
            <a:ln w="28575" cap="flat" cmpd="sng">
              <a:solidFill>
                <a:srgbClr val="FF0000"/>
              </a:solidFill>
              <a:prstDash val="solid"/>
              <a:headEnd type="triangle" w="med" len="med"/>
              <a:tailEnd type="triangle" w="med" len="med"/>
            </a:ln>
          </p:spPr>
        </p:sp>
        <p:sp>
          <p:nvSpPr>
            <p:cNvPr id="7194" name="Line 24"/>
            <p:cNvSpPr/>
            <p:nvPr/>
          </p:nvSpPr>
          <p:spPr>
            <a:xfrm>
              <a:off x="1761" y="2387"/>
              <a:ext cx="165" cy="0"/>
            </a:xfrm>
            <a:prstGeom prst="line">
              <a:avLst/>
            </a:prstGeom>
            <a:ln w="28575" cap="flat" cmpd="sng">
              <a:solidFill>
                <a:srgbClr val="FF0000"/>
              </a:solidFill>
              <a:prstDash val="solid"/>
              <a:headEnd type="triangle" w="med" len="med"/>
              <a:tailEnd type="triangle" w="med" len="med"/>
            </a:ln>
          </p:spPr>
        </p:sp>
        <p:sp>
          <p:nvSpPr>
            <p:cNvPr id="7195" name="Rectangle 25"/>
            <p:cNvSpPr/>
            <p:nvPr/>
          </p:nvSpPr>
          <p:spPr>
            <a:xfrm>
              <a:off x="802" y="2293"/>
              <a:ext cx="853" cy="1001"/>
            </a:xfrm>
            <a:prstGeom prst="rect">
              <a:avLst/>
            </a:prstGeom>
            <a:solidFill>
              <a:srgbClr val="66FF99"/>
            </a:solidFill>
            <a:ln w="12700" cap="flat" cmpd="sng">
              <a:solidFill>
                <a:srgbClr val="000000"/>
              </a:solidFill>
              <a:prstDash val="solid"/>
              <a:miter/>
              <a:headEnd type="none" w="med" len="med"/>
              <a:tailEnd type="none" w="med" len="med"/>
            </a:ln>
          </p:spPr>
          <p:txBody>
            <a:bodyPr lIns="75502" tIns="37751" rIns="75502" bIns="37751" anchor="ctr" anchorCtr="0"/>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5pPr>
            </a:lstStyle>
            <a:p>
              <a:pPr marL="0" lvl="0" indent="0" algn="ctr" eaLnBrk="1" hangingPunct="1">
                <a:spcBef>
                  <a:spcPct val="0"/>
                </a:spcBef>
                <a:buClrTx/>
                <a:buSzTx/>
                <a:buFontTx/>
                <a:buNone/>
              </a:pPr>
              <a:r>
                <a:rPr lang="zh-CN" altLang="en-US" sz="1500" b="1" dirty="0">
                  <a:solidFill>
                    <a:srgbClr val="000000"/>
                  </a:solidFill>
                  <a:latin typeface="Verdana" panose="020B0604030504040204" pitchFamily="34" charset="0"/>
                  <a:ea typeface="楷体_GB2312" pitchFamily="49" charset="-122"/>
                </a:rPr>
                <a:t>数据链路层</a:t>
              </a:r>
              <a:endParaRPr lang="zh-CN" altLang="en-US" sz="1500" b="1" dirty="0">
                <a:solidFill>
                  <a:srgbClr val="000000"/>
                </a:solidFill>
                <a:latin typeface="Verdana" panose="020B0604030504040204" pitchFamily="34" charset="0"/>
                <a:ea typeface="楷体_GB2312" pitchFamily="49" charset="-122"/>
              </a:endParaRPr>
            </a:p>
            <a:p>
              <a:pPr marL="0" lvl="0" indent="0" algn="ctr" eaLnBrk="1" hangingPunct="1">
                <a:spcBef>
                  <a:spcPct val="0"/>
                </a:spcBef>
                <a:buClrTx/>
                <a:buSzTx/>
                <a:buFontTx/>
                <a:buNone/>
              </a:pPr>
              <a:r>
                <a:rPr lang="zh-CN" altLang="en-US" sz="1500" b="1" dirty="0">
                  <a:solidFill>
                    <a:srgbClr val="000000"/>
                  </a:solidFill>
                  <a:latin typeface="Verdana" panose="020B0604030504040204" pitchFamily="34" charset="0"/>
                  <a:ea typeface="楷体_GB2312" pitchFamily="49" charset="-122"/>
                </a:rPr>
                <a:t>物理层</a:t>
              </a:r>
              <a:endParaRPr lang="zh-CN" altLang="en-US" sz="1800" dirty="0"/>
            </a:p>
          </p:txBody>
        </p:sp>
        <p:sp>
          <p:nvSpPr>
            <p:cNvPr id="7196" name="Rectangle 26"/>
            <p:cNvSpPr/>
            <p:nvPr/>
          </p:nvSpPr>
          <p:spPr>
            <a:xfrm>
              <a:off x="802" y="1757"/>
              <a:ext cx="853" cy="536"/>
            </a:xfrm>
            <a:prstGeom prst="rect">
              <a:avLst/>
            </a:prstGeom>
            <a:solidFill>
              <a:srgbClr val="CCECFF"/>
            </a:solidFill>
            <a:ln w="12700" cap="flat" cmpd="sng">
              <a:solidFill>
                <a:srgbClr val="000000"/>
              </a:solidFill>
              <a:prstDash val="solid"/>
              <a:miter/>
              <a:headEnd type="none" w="med" len="med"/>
              <a:tailEnd type="none" w="med" len="med"/>
            </a:ln>
          </p:spPr>
          <p:txBody>
            <a:bodyPr lIns="75502" tIns="37751" rIns="75502" bIns="37751" anchor="ctr" anchorCtr="0"/>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5pPr>
            </a:lstStyle>
            <a:p>
              <a:pPr marL="0" lvl="0" indent="0" algn="ctr" eaLnBrk="1" hangingPunct="1">
                <a:spcBef>
                  <a:spcPct val="0"/>
                </a:spcBef>
                <a:buClrTx/>
                <a:buSzTx/>
                <a:buFontTx/>
                <a:buNone/>
              </a:pPr>
              <a:r>
                <a:rPr lang="zh-CN" altLang="en-US" sz="1500" b="1" dirty="0">
                  <a:solidFill>
                    <a:srgbClr val="000000"/>
                  </a:solidFill>
                  <a:latin typeface="Verdana" panose="020B0604030504040204" pitchFamily="34" charset="0"/>
                  <a:ea typeface="楷体_GB2312" pitchFamily="49" charset="-122"/>
                </a:rPr>
                <a:t>传输层</a:t>
              </a:r>
              <a:endParaRPr lang="zh-CN" altLang="en-US" sz="1500" b="1" dirty="0">
                <a:solidFill>
                  <a:srgbClr val="000000"/>
                </a:solidFill>
                <a:latin typeface="Verdana" panose="020B0604030504040204" pitchFamily="34" charset="0"/>
                <a:ea typeface="楷体_GB2312" pitchFamily="49" charset="-122"/>
              </a:endParaRPr>
            </a:p>
            <a:p>
              <a:pPr marL="0" lvl="0" indent="0" algn="ctr" eaLnBrk="1" hangingPunct="1">
                <a:spcBef>
                  <a:spcPct val="0"/>
                </a:spcBef>
                <a:buClrTx/>
                <a:buSzTx/>
                <a:buFontTx/>
                <a:buNone/>
              </a:pPr>
              <a:r>
                <a:rPr lang="zh-CN" altLang="en-US" sz="1500" b="1" dirty="0">
                  <a:solidFill>
                    <a:srgbClr val="000000"/>
                  </a:solidFill>
                  <a:latin typeface="Verdana" panose="020B0604030504040204" pitchFamily="34" charset="0"/>
                  <a:ea typeface="楷体_GB2312" pitchFamily="49" charset="-122"/>
                </a:rPr>
                <a:t>网络层</a:t>
              </a:r>
              <a:endParaRPr lang="zh-CN" altLang="en-US" sz="1800" dirty="0"/>
            </a:p>
          </p:txBody>
        </p:sp>
        <p:sp>
          <p:nvSpPr>
            <p:cNvPr id="7197" name="Rectangle 27"/>
            <p:cNvSpPr/>
            <p:nvPr/>
          </p:nvSpPr>
          <p:spPr>
            <a:xfrm>
              <a:off x="802" y="968"/>
              <a:ext cx="853" cy="789"/>
            </a:xfrm>
            <a:prstGeom prst="rect">
              <a:avLst/>
            </a:prstGeom>
            <a:solidFill>
              <a:srgbClr val="FFFF99"/>
            </a:solidFill>
            <a:ln w="12700" cap="flat" cmpd="sng">
              <a:solidFill>
                <a:srgbClr val="000000"/>
              </a:solidFill>
              <a:prstDash val="solid"/>
              <a:miter/>
              <a:headEnd type="none" w="med" len="med"/>
              <a:tailEnd type="none" w="med" len="med"/>
            </a:ln>
          </p:spPr>
          <p:txBody>
            <a:bodyPr lIns="75502" tIns="37751" rIns="75502" bIns="37751" anchor="ctr" anchorCtr="0"/>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5pPr>
            </a:lstStyle>
            <a:p>
              <a:pPr marL="0" lvl="0" indent="0" algn="ctr" eaLnBrk="1" hangingPunct="1">
                <a:spcBef>
                  <a:spcPct val="0"/>
                </a:spcBef>
                <a:buClrTx/>
                <a:buSzTx/>
                <a:buFontTx/>
                <a:buNone/>
              </a:pPr>
              <a:r>
                <a:rPr lang="zh-CN" altLang="en-US" sz="1500" b="1" dirty="0">
                  <a:solidFill>
                    <a:srgbClr val="000000"/>
                  </a:solidFill>
                  <a:latin typeface="Verdana" panose="020B0604030504040204" pitchFamily="34" charset="0"/>
                  <a:ea typeface="楷体_GB2312" pitchFamily="49" charset="-122"/>
                </a:rPr>
                <a:t>应用层</a:t>
              </a:r>
              <a:endParaRPr lang="zh-CN" altLang="en-US" sz="1500" b="1" dirty="0">
                <a:solidFill>
                  <a:srgbClr val="000000"/>
                </a:solidFill>
                <a:latin typeface="Verdana" panose="020B0604030504040204" pitchFamily="34" charset="0"/>
                <a:ea typeface="楷体_GB2312" pitchFamily="49" charset="-122"/>
              </a:endParaRPr>
            </a:p>
            <a:p>
              <a:pPr marL="0" lvl="0" indent="0" algn="ctr" eaLnBrk="1" hangingPunct="1">
                <a:spcBef>
                  <a:spcPct val="0"/>
                </a:spcBef>
                <a:buClrTx/>
                <a:buSzTx/>
                <a:buFontTx/>
                <a:buNone/>
              </a:pPr>
              <a:r>
                <a:rPr lang="zh-CN" altLang="en-US" sz="1500" b="1" dirty="0">
                  <a:solidFill>
                    <a:srgbClr val="000000"/>
                  </a:solidFill>
                  <a:latin typeface="Verdana" panose="020B0604030504040204" pitchFamily="34" charset="0"/>
                  <a:ea typeface="楷体_GB2312" pitchFamily="49" charset="-122"/>
                </a:rPr>
                <a:t>（表示层）</a:t>
              </a:r>
              <a:endParaRPr lang="zh-CN" altLang="en-US" sz="1500" b="1" dirty="0">
                <a:solidFill>
                  <a:srgbClr val="000000"/>
                </a:solidFill>
                <a:latin typeface="Verdana" panose="020B0604030504040204" pitchFamily="34" charset="0"/>
                <a:ea typeface="楷体_GB2312" pitchFamily="49" charset="-122"/>
              </a:endParaRPr>
            </a:p>
            <a:p>
              <a:pPr marL="0" lvl="0" indent="0" algn="ctr" eaLnBrk="1" hangingPunct="1">
                <a:spcBef>
                  <a:spcPct val="0"/>
                </a:spcBef>
                <a:buClrTx/>
                <a:buSzTx/>
                <a:buFontTx/>
                <a:buNone/>
              </a:pPr>
              <a:r>
                <a:rPr lang="zh-CN" altLang="en-US" sz="1500" b="1" dirty="0">
                  <a:solidFill>
                    <a:srgbClr val="000000"/>
                  </a:solidFill>
                  <a:latin typeface="Verdana" panose="020B0604030504040204" pitchFamily="34" charset="0"/>
                  <a:ea typeface="楷体_GB2312" pitchFamily="49" charset="-122"/>
                </a:rPr>
                <a:t>（会话层）</a:t>
              </a:r>
              <a:endParaRPr lang="zh-CN" altLang="en-US" sz="1800" dirty="0"/>
            </a:p>
          </p:txBody>
        </p:sp>
        <p:sp>
          <p:nvSpPr>
            <p:cNvPr id="7198" name="Rectangle 33"/>
            <p:cNvSpPr/>
            <p:nvPr/>
          </p:nvSpPr>
          <p:spPr>
            <a:xfrm>
              <a:off x="180" y="935"/>
              <a:ext cx="251" cy="2326"/>
            </a:xfrm>
            <a:prstGeom prst="rect">
              <a:avLst/>
            </a:prstGeom>
            <a:solidFill>
              <a:srgbClr val="66CCFF"/>
            </a:solidFill>
            <a:ln w="19050" cap="flat" cmpd="sng">
              <a:solidFill>
                <a:srgbClr val="000000"/>
              </a:solidFill>
              <a:prstDash val="solid"/>
              <a:miter/>
              <a:headEnd type="none" w="med" len="med"/>
              <a:tailEnd type="none" w="med" len="med"/>
            </a:ln>
          </p:spPr>
          <p:txBody>
            <a:bodyPr lIns="75502" tIns="37751" rIns="75502" bIns="37751" anchor="ctr" anchorCtr="0"/>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5pPr>
            </a:lstStyle>
            <a:p>
              <a:pPr marL="0" lvl="0" indent="0" algn="ctr" eaLnBrk="1" hangingPunct="1">
                <a:spcBef>
                  <a:spcPct val="0"/>
                </a:spcBef>
                <a:buClrTx/>
                <a:buSzTx/>
                <a:buFontTx/>
                <a:buNone/>
              </a:pPr>
              <a:r>
                <a:rPr lang="zh-CN" altLang="en-US" sz="1500" b="1" dirty="0">
                  <a:solidFill>
                    <a:srgbClr val="FF0000"/>
                  </a:solidFill>
                  <a:latin typeface="Verdana" panose="020B0604030504040204" pitchFamily="34" charset="0"/>
                  <a:ea typeface="楷体_GB2312" pitchFamily="49" charset="-122"/>
                </a:rPr>
                <a:t>计算机网络体系结构</a:t>
              </a:r>
              <a:endParaRPr lang="zh-CN" altLang="en-US" sz="1800" dirty="0">
                <a:solidFill>
                  <a:srgbClr val="FF0000"/>
                </a:solidFill>
              </a:endParaRPr>
            </a:p>
          </p:txBody>
        </p:sp>
        <p:sp>
          <p:nvSpPr>
            <p:cNvPr id="7199" name="Line 34"/>
            <p:cNvSpPr/>
            <p:nvPr/>
          </p:nvSpPr>
          <p:spPr>
            <a:xfrm>
              <a:off x="491" y="2069"/>
              <a:ext cx="166" cy="0"/>
            </a:xfrm>
            <a:prstGeom prst="line">
              <a:avLst/>
            </a:prstGeom>
            <a:ln w="28575" cap="flat" cmpd="sng">
              <a:solidFill>
                <a:srgbClr val="FF0000"/>
              </a:solidFill>
              <a:prstDash val="solid"/>
              <a:headEnd type="triangle" w="med" len="med"/>
              <a:tailEnd type="triangle" w="med" len="med"/>
            </a:ln>
          </p:spPr>
        </p:sp>
        <p:sp>
          <p:nvSpPr>
            <p:cNvPr id="7200" name="Rectangle 36"/>
            <p:cNvSpPr/>
            <p:nvPr/>
          </p:nvSpPr>
          <p:spPr>
            <a:xfrm>
              <a:off x="3606" y="2296"/>
              <a:ext cx="588" cy="208"/>
            </a:xfrm>
            <a:prstGeom prst="rect">
              <a:avLst/>
            </a:prstGeom>
            <a:solidFill>
              <a:srgbClr val="66CCFF"/>
            </a:solidFill>
            <a:ln w="12699" cap="flat" cmpd="sng">
              <a:solidFill>
                <a:srgbClr val="000000"/>
              </a:solidFill>
              <a:prstDash val="solid"/>
              <a:miter/>
              <a:headEnd type="none" w="med" len="med"/>
              <a:tailEnd type="none" w="med" len="med"/>
            </a:ln>
          </p:spPr>
          <p:txBody>
            <a:bodyPr wrap="none" lIns="75502" tIns="37751" rIns="75502" bIns="37751" anchor="ctr" anchorCtr="0"/>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5pPr>
            </a:lstStyle>
            <a:p>
              <a:pPr marL="0" lvl="0" indent="0" algn="ctr" eaLnBrk="1" hangingPunct="1">
                <a:spcBef>
                  <a:spcPct val="0"/>
                </a:spcBef>
                <a:buClrTx/>
                <a:buSzTx/>
                <a:buFontTx/>
                <a:buNone/>
              </a:pPr>
              <a:r>
                <a:rPr lang="zh-CN" altLang="en-US" sz="1500" b="1" dirty="0">
                  <a:solidFill>
                    <a:srgbClr val="000000"/>
                  </a:solidFill>
                  <a:latin typeface="楷体_GB2312" pitchFamily="49" charset="-122"/>
                  <a:ea typeface="楷体_GB2312" pitchFamily="49" charset="-122"/>
                </a:rPr>
                <a:t>无线网络 </a:t>
              </a:r>
              <a:endParaRPr lang="zh-CN" altLang="en-US" sz="1800" dirty="0"/>
            </a:p>
          </p:txBody>
        </p:sp>
      </p:grpSp>
      <p:sp>
        <p:nvSpPr>
          <p:cNvPr id="32" name="TextBox 31"/>
          <p:cNvSpPr txBox="1"/>
          <p:nvPr/>
        </p:nvSpPr>
        <p:spPr>
          <a:xfrm>
            <a:off x="1973263" y="5429250"/>
            <a:ext cx="7215187" cy="70802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5pPr>
          </a:lstStyle>
          <a:p>
            <a:pPr marL="0" lvl="0" indent="0" algn="ctr" eaLnBrk="1" hangingPunct="1">
              <a:spcBef>
                <a:spcPct val="0"/>
              </a:spcBef>
              <a:buClrTx/>
              <a:buSzTx/>
              <a:buFontTx/>
              <a:buNone/>
            </a:pPr>
            <a:r>
              <a:rPr lang="zh-CN" altLang="en-US" sz="4000" b="1" dirty="0">
                <a:solidFill>
                  <a:srgbClr val="FF0000"/>
                </a:solidFill>
              </a:rPr>
              <a:t>自顶向下教学</a:t>
            </a:r>
            <a:endParaRPr lang="zh-CN" altLang="en-US" sz="4000"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2">
                                            <p:txEl>
                                              <p:charRg st="0" end="7"/>
                                            </p:txEl>
                                          </p:spTgt>
                                        </p:tgtEl>
                                        <p:attrNameLst>
                                          <p:attrName>style.visibility</p:attrName>
                                        </p:attrNameLst>
                                      </p:cBhvr>
                                      <p:to>
                                        <p:strVal val="visible"/>
                                      </p:to>
                                    </p:set>
                                    <p:anim calcmode="lin" valueType="num">
                                      <p:cBhvr additive="base">
                                        <p:cTn id="7" dur="500" fill="hold"/>
                                        <p:tgtEl>
                                          <p:spTgt spid="32">
                                            <p:txEl>
                                              <p:charRg st="0" end="7"/>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2">
                                            <p:txEl>
                                              <p:charRg st="0"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577720" y="406949"/>
            <a:ext cx="9124740" cy="589280"/>
          </a:xfrm>
        </p:spPr>
        <p:txBody>
          <a:bodyPr/>
          <a:p>
            <a:r>
              <a:rPr b="1" noProof="0" dirty="0">
                <a:solidFill>
                  <a:schemeClr val="accent5">
                    <a:lumMod val="10000"/>
                  </a:schemeClr>
                </a:solidFill>
                <a:latin typeface="Arial" panose="020B0604020202020204" pitchFamily="34" charset="0"/>
                <a:ea typeface="宋体" panose="02010600030101010101" pitchFamily="2" charset="-122"/>
                <a:sym typeface="+mn-ea"/>
              </a:rPr>
              <a:t>章节及能力要求</a:t>
            </a:r>
            <a:endParaRPr lang="zh-CN" altLang="en-US"/>
          </a:p>
        </p:txBody>
      </p:sp>
      <p:graphicFrame>
        <p:nvGraphicFramePr>
          <p:cNvPr id="4" name="Group 60"/>
          <p:cNvGraphicFramePr>
            <a:graphicFrameLocks noGrp="1"/>
          </p:cNvGraphicFramePr>
          <p:nvPr>
            <p:custDataLst>
              <p:tags r:id="rId1"/>
            </p:custDataLst>
          </p:nvPr>
        </p:nvGraphicFramePr>
        <p:xfrm>
          <a:off x="2004695" y="996315"/>
          <a:ext cx="9752965" cy="5123815"/>
        </p:xfrm>
        <a:graphic>
          <a:graphicData uri="http://schemas.openxmlformats.org/drawingml/2006/table">
            <a:tbl>
              <a:tblPr/>
              <a:tblGrid>
                <a:gridCol w="2710815"/>
                <a:gridCol w="3703320"/>
                <a:gridCol w="3338830"/>
              </a:tblGrid>
              <a:tr h="710565">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200" b="1" i="0" u="none" strike="noStrike" cap="none" normalizeH="0" baseline="0" dirty="0" smtClean="0">
                          <a:ln>
                            <a:noFill/>
                          </a:ln>
                          <a:solidFill>
                            <a:schemeClr val="accent5">
                              <a:lumMod val="10000"/>
                            </a:schemeClr>
                          </a:solidFill>
                          <a:effectLst/>
                          <a:latin typeface="Calibri" panose="020F0502020204030204" charset="0"/>
                          <a:ea typeface="宋体" panose="02010600030101010101" pitchFamily="2" charset="-122"/>
                        </a:rPr>
                        <a:t>单元</a:t>
                      </a:r>
                      <a:endParaRPr kumimoji="0" lang="zh-CN" altLang="en-US" sz="2200" b="1" i="0" u="none" strike="noStrike" cap="none" normalizeH="0" baseline="0" dirty="0" smtClean="0">
                        <a:ln>
                          <a:noFill/>
                        </a:ln>
                        <a:solidFill>
                          <a:schemeClr val="accent5">
                            <a:lumMod val="10000"/>
                          </a:schemeClr>
                        </a:solidFill>
                        <a:effectLst/>
                        <a:latin typeface="Calibri" panose="020F0502020204030204" charset="0"/>
                        <a:ea typeface="宋体" panose="02010600030101010101" pitchFamily="2" charset="-122"/>
                      </a:endParaRPr>
                    </a:p>
                  </a:txBody>
                  <a:tcPr marL="91433" marR="91433" marT="45714" marB="45714"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solidFill>
                      <a:srgbClr val="4F81BD">
                        <a:lumMod val="60000"/>
                        <a:lumOff val="40000"/>
                      </a:srgb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200" b="1" i="0" u="none" strike="noStrike" cap="none" normalizeH="0" baseline="0" dirty="0" smtClean="0">
                          <a:ln>
                            <a:noFill/>
                          </a:ln>
                          <a:solidFill>
                            <a:schemeClr val="accent5">
                              <a:lumMod val="10000"/>
                            </a:schemeClr>
                          </a:solidFill>
                          <a:effectLst/>
                          <a:latin typeface="Calibri" panose="020F0502020204030204" charset="0"/>
                          <a:ea typeface="宋体" panose="02010600030101010101" pitchFamily="2" charset="-122"/>
                        </a:rPr>
                        <a:t>章节</a:t>
                      </a:r>
                      <a:endParaRPr kumimoji="0" lang="zh-CN" altLang="en-US" sz="2200" b="1" i="0" u="none" strike="noStrike" cap="none" normalizeH="0" baseline="0" dirty="0" smtClean="0">
                        <a:ln>
                          <a:noFill/>
                        </a:ln>
                        <a:solidFill>
                          <a:schemeClr val="accent5">
                            <a:lumMod val="10000"/>
                          </a:schemeClr>
                        </a:solidFill>
                        <a:effectLst/>
                        <a:latin typeface="Calibri" panose="020F0502020204030204" charset="0"/>
                        <a:ea typeface="宋体" panose="02010600030101010101" pitchFamily="2" charset="-122"/>
                      </a:endParaRPr>
                    </a:p>
                  </a:txBody>
                  <a:tcPr marL="91433" marR="91433" marT="45714" marB="45714"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solidFill>
                      <a:srgbClr val="4F81BD">
                        <a:lumMod val="60000"/>
                        <a:lumOff val="40000"/>
                      </a:srgb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200" b="1" i="0" u="none" strike="noStrike" cap="none" normalizeH="0" baseline="0" dirty="0" smtClean="0">
                          <a:ln>
                            <a:noFill/>
                          </a:ln>
                          <a:solidFill>
                            <a:schemeClr val="accent5">
                              <a:lumMod val="10000"/>
                            </a:schemeClr>
                          </a:solidFill>
                          <a:effectLst/>
                          <a:latin typeface="Calibri" panose="020F0502020204030204" charset="0"/>
                          <a:ea typeface="宋体" panose="02010600030101010101" pitchFamily="2" charset="-122"/>
                        </a:rPr>
                        <a:t>能力</a:t>
                      </a:r>
                      <a:endParaRPr kumimoji="0" lang="zh-CN" altLang="en-US" sz="2200" b="1" i="0" u="none" strike="noStrike" cap="none" normalizeH="0" baseline="0" dirty="0" smtClean="0">
                        <a:ln>
                          <a:noFill/>
                        </a:ln>
                        <a:solidFill>
                          <a:schemeClr val="accent5">
                            <a:lumMod val="10000"/>
                          </a:schemeClr>
                        </a:solidFill>
                        <a:effectLst/>
                        <a:latin typeface="Calibri" panose="020F0502020204030204" charset="0"/>
                        <a:ea typeface="宋体" panose="02010600030101010101" pitchFamily="2" charset="-122"/>
                      </a:endParaRPr>
                    </a:p>
                  </a:txBody>
                  <a:tcPr marL="91433" marR="91433" marT="45714" marB="45714"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solidFill>
                      <a:srgbClr val="4F81BD">
                        <a:lumMod val="60000"/>
                        <a:lumOff val="40000"/>
                      </a:srgbClr>
                    </a:solidFill>
                  </a:tcPr>
                </a:tc>
              </a:tr>
              <a:tr h="988060">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200" b="1" i="0" u="none" strike="noStrike" cap="none" normalizeH="0" baseline="0" dirty="0" smtClean="0">
                          <a:ln>
                            <a:noFill/>
                          </a:ln>
                          <a:solidFill>
                            <a:schemeClr val="accent5">
                              <a:lumMod val="10000"/>
                            </a:schemeClr>
                          </a:solidFill>
                          <a:effectLst/>
                          <a:latin typeface="Calibri" panose="020F0502020204030204" charset="0"/>
                          <a:ea typeface="宋体" panose="02010600030101010101" pitchFamily="2" charset="-122"/>
                        </a:rPr>
                        <a:t>单元一：</a:t>
                      </a:r>
                      <a:endParaRPr kumimoji="0" lang="en-US" altLang="zh-CN" sz="2200" b="1" i="0" u="none" strike="noStrike" cap="none" normalizeH="0" baseline="0" dirty="0" smtClean="0">
                        <a:ln>
                          <a:noFill/>
                        </a:ln>
                        <a:solidFill>
                          <a:schemeClr val="accent5">
                            <a:lumMod val="10000"/>
                          </a:schemeClr>
                        </a:solidFill>
                        <a:effectLst/>
                        <a:latin typeface="Calibri" panose="020F0502020204030204" charset="0"/>
                        <a:ea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200" b="1" i="0" u="none" strike="noStrike" cap="none" normalizeH="0" baseline="0" dirty="0" smtClean="0">
                          <a:ln>
                            <a:noFill/>
                          </a:ln>
                          <a:solidFill>
                            <a:schemeClr val="accent5">
                              <a:lumMod val="10000"/>
                            </a:schemeClr>
                          </a:solidFill>
                          <a:effectLst/>
                          <a:latin typeface="Calibri" panose="020F0502020204030204" charset="0"/>
                          <a:ea typeface="宋体" panose="02010600030101010101" pitchFamily="2" charset="-122"/>
                        </a:rPr>
                        <a:t>“网尽其用”</a:t>
                      </a:r>
                      <a:endParaRPr kumimoji="0" lang="zh-CN" altLang="en-US" sz="2200" b="1" i="0" u="none" strike="noStrike" cap="none" normalizeH="0" baseline="0" dirty="0" smtClean="0">
                        <a:ln>
                          <a:noFill/>
                        </a:ln>
                        <a:solidFill>
                          <a:schemeClr val="accent5">
                            <a:lumMod val="10000"/>
                          </a:schemeClr>
                        </a:solidFill>
                        <a:effectLst/>
                        <a:latin typeface="Calibri" panose="020F0502020204030204" charset="0"/>
                        <a:ea typeface="宋体" panose="02010600030101010101" pitchFamily="2" charset="-122"/>
                      </a:endParaRPr>
                    </a:p>
                  </a:txBody>
                  <a:tcPr marL="91433" marR="91433" marT="45714" marB="45714"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solidFill>
                      <a:sysClr val="window" lastClr="FFFFFF"/>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lvl="0" indent="0" algn="just" defTabSz="914400" rtl="0" eaLnBrk="1" fontAlgn="base" latinLnBrk="0" hangingPunct="1">
                        <a:lnSpc>
                          <a:spcPct val="120000"/>
                        </a:lnSpc>
                        <a:spcBef>
                          <a:spcPct val="0"/>
                        </a:spcBef>
                        <a:spcAft>
                          <a:spcPct val="0"/>
                        </a:spcAft>
                        <a:buClrTx/>
                        <a:buSzTx/>
                        <a:buFont typeface="Wingdings" panose="05000000000000000000" pitchFamily="2" charset="2"/>
                        <a:buChar char="Ø"/>
                      </a:pPr>
                      <a:r>
                        <a:rPr kumimoji="0" lang="zh-CN" altLang="en-US" sz="2200" b="1" i="0" u="none" strike="noStrike" cap="none" normalizeH="0" baseline="0" dirty="0" smtClean="0">
                          <a:ln>
                            <a:noFill/>
                          </a:ln>
                          <a:solidFill>
                            <a:schemeClr val="accent5">
                              <a:lumMod val="10000"/>
                            </a:schemeClr>
                          </a:solidFill>
                          <a:effectLst/>
                          <a:latin typeface="Calibri" panose="020F0502020204030204" charset="0"/>
                          <a:ea typeface="宋体" panose="02010600030101010101" pitchFamily="2" charset="-122"/>
                        </a:rPr>
                        <a:t>计算机网络概述</a:t>
                      </a:r>
                      <a:endParaRPr kumimoji="0" lang="en-US" altLang="zh-CN" sz="2200" b="1" i="0" u="none" strike="noStrike" cap="none" normalizeH="0" baseline="0" dirty="0" smtClean="0">
                        <a:ln>
                          <a:noFill/>
                        </a:ln>
                        <a:solidFill>
                          <a:schemeClr val="accent5">
                            <a:lumMod val="10000"/>
                          </a:schemeClr>
                        </a:solidFill>
                        <a:effectLst/>
                        <a:latin typeface="Calibri" panose="020F0502020204030204" charset="0"/>
                        <a:ea typeface="宋体" panose="02010600030101010101" pitchFamily="2" charset="-122"/>
                      </a:endParaRPr>
                    </a:p>
                    <a:p>
                      <a:pPr marL="0" marR="0" lvl="0" indent="0" algn="just" defTabSz="914400" rtl="0" eaLnBrk="1" fontAlgn="base" latinLnBrk="0" hangingPunct="1">
                        <a:lnSpc>
                          <a:spcPct val="120000"/>
                        </a:lnSpc>
                        <a:spcBef>
                          <a:spcPct val="0"/>
                        </a:spcBef>
                        <a:spcAft>
                          <a:spcPct val="0"/>
                        </a:spcAft>
                        <a:buClrTx/>
                        <a:buSzTx/>
                        <a:buFont typeface="Wingdings" panose="05000000000000000000" pitchFamily="2" charset="2"/>
                        <a:buChar char="Ø"/>
                      </a:pPr>
                      <a:r>
                        <a:rPr kumimoji="0" lang="zh-CN" altLang="en-US" sz="2200" b="1" i="0" u="none" strike="noStrike" cap="none" normalizeH="0" baseline="0" dirty="0" smtClean="0">
                          <a:ln>
                            <a:noFill/>
                          </a:ln>
                          <a:solidFill>
                            <a:schemeClr val="accent5">
                              <a:lumMod val="10000"/>
                            </a:schemeClr>
                          </a:solidFill>
                          <a:effectLst/>
                          <a:latin typeface="Calibri" panose="020F0502020204030204" charset="0"/>
                          <a:ea typeface="宋体" panose="02010600030101010101" pitchFamily="2" charset="-122"/>
                        </a:rPr>
                        <a:t>因特网应用及套接字</a:t>
                      </a:r>
                      <a:endParaRPr kumimoji="0" lang="en-US" altLang="zh-CN" sz="2200" b="1" i="0" u="none" strike="noStrike" cap="none" normalizeH="0" baseline="0" dirty="0" smtClean="0">
                        <a:ln>
                          <a:noFill/>
                        </a:ln>
                        <a:solidFill>
                          <a:schemeClr val="accent5">
                            <a:lumMod val="10000"/>
                          </a:schemeClr>
                        </a:solidFill>
                        <a:effectLst/>
                        <a:latin typeface="Calibri" panose="020F0502020204030204" charset="0"/>
                        <a:ea typeface="宋体" panose="02010600030101010101" pitchFamily="2" charset="-122"/>
                      </a:endParaRPr>
                    </a:p>
                  </a:txBody>
                  <a:tcPr marL="91433" marR="91433" marT="45714" marB="45714"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solidFill>
                      <a:sysClr val="window" lastClr="FFFFFF"/>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lvl="0" indent="0" algn="ctr" defTabSz="914400" rtl="0" eaLnBrk="1" fontAlgn="base" latinLnBrk="0" hangingPunct="1">
                        <a:lnSpc>
                          <a:spcPct val="120000"/>
                        </a:lnSpc>
                        <a:spcBef>
                          <a:spcPct val="0"/>
                        </a:spcBef>
                        <a:spcAft>
                          <a:spcPct val="0"/>
                        </a:spcAft>
                        <a:buClrTx/>
                        <a:buSzTx/>
                        <a:buFont typeface="Wingdings" panose="05000000000000000000" pitchFamily="2" charset="2"/>
                        <a:buNone/>
                      </a:pPr>
                      <a:r>
                        <a:rPr kumimoji="0" lang="zh-CN" altLang="en-US" sz="2200" b="1" i="0" u="none" strike="noStrike" cap="none" normalizeH="0" baseline="0" dirty="0" smtClean="0">
                          <a:ln>
                            <a:noFill/>
                          </a:ln>
                          <a:solidFill>
                            <a:schemeClr val="accent5">
                              <a:lumMod val="10000"/>
                            </a:schemeClr>
                          </a:solidFill>
                          <a:effectLst/>
                          <a:latin typeface="Calibri" panose="020F0502020204030204" charset="0"/>
                          <a:ea typeface="宋体" panose="02010600030101010101" pitchFamily="2" charset="-122"/>
                        </a:rPr>
                        <a:t>网络认知能力</a:t>
                      </a:r>
                      <a:endParaRPr kumimoji="0" lang="en-US" altLang="zh-CN" sz="2200" b="1" i="0" u="none" strike="noStrike" cap="none" normalizeH="0" baseline="0" dirty="0" smtClean="0">
                        <a:ln>
                          <a:noFill/>
                        </a:ln>
                        <a:solidFill>
                          <a:schemeClr val="accent5">
                            <a:lumMod val="10000"/>
                          </a:schemeClr>
                        </a:solidFill>
                        <a:effectLst/>
                        <a:latin typeface="Calibri" panose="020F0502020204030204" charset="0"/>
                        <a:ea typeface="宋体" panose="02010600030101010101" pitchFamily="2" charset="-122"/>
                      </a:endParaRPr>
                    </a:p>
                  </a:txBody>
                  <a:tcPr marL="91433" marR="91433" marT="45714" marB="45714"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solidFill>
                      <a:sysClr val="window" lastClr="FFFFFF"/>
                    </a:solidFill>
                  </a:tcPr>
                </a:tc>
              </a:tr>
              <a:tr h="1335405">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200" b="1" i="0" u="none" strike="noStrike" cap="none" normalizeH="0" baseline="0" dirty="0" smtClean="0">
                          <a:ln>
                            <a:noFill/>
                          </a:ln>
                          <a:solidFill>
                            <a:schemeClr val="accent5">
                              <a:lumMod val="10000"/>
                            </a:schemeClr>
                          </a:solidFill>
                          <a:effectLst/>
                          <a:latin typeface="Calibri" panose="020F0502020204030204" charset="0"/>
                          <a:ea typeface="宋体" panose="02010600030101010101" pitchFamily="2" charset="-122"/>
                        </a:rPr>
                        <a:t>单元二：</a:t>
                      </a:r>
                      <a:endParaRPr kumimoji="0" lang="en-US" altLang="zh-CN" sz="2200" b="1" i="0" u="none" strike="noStrike" cap="none" normalizeH="0" baseline="0" dirty="0" smtClean="0">
                        <a:ln>
                          <a:noFill/>
                        </a:ln>
                        <a:solidFill>
                          <a:schemeClr val="accent5">
                            <a:lumMod val="10000"/>
                          </a:schemeClr>
                        </a:solidFill>
                        <a:effectLst/>
                        <a:latin typeface="Calibri" panose="020F0502020204030204" charset="0"/>
                        <a:ea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200" b="1" i="0" u="none" strike="noStrike" cap="none" normalizeH="0" baseline="0" dirty="0" smtClean="0">
                          <a:ln>
                            <a:noFill/>
                          </a:ln>
                          <a:solidFill>
                            <a:schemeClr val="accent5">
                              <a:lumMod val="10000"/>
                            </a:schemeClr>
                          </a:solidFill>
                          <a:effectLst/>
                          <a:latin typeface="Calibri" panose="020F0502020204030204" charset="0"/>
                          <a:ea typeface="宋体" panose="02010600030101010101" pitchFamily="2" charset="-122"/>
                        </a:rPr>
                        <a:t>“探索奥秘”</a:t>
                      </a:r>
                      <a:endParaRPr kumimoji="0" lang="zh-CN" altLang="en-US" sz="2200" b="1" i="0" u="none" strike="noStrike" cap="none" normalizeH="0" baseline="0" dirty="0" smtClean="0">
                        <a:ln>
                          <a:noFill/>
                        </a:ln>
                        <a:solidFill>
                          <a:schemeClr val="accent5">
                            <a:lumMod val="10000"/>
                          </a:schemeClr>
                        </a:solidFill>
                        <a:effectLst/>
                        <a:latin typeface="Calibri" panose="020F0502020204030204" charset="0"/>
                        <a:ea typeface="宋体" panose="02010600030101010101" pitchFamily="2" charset="-122"/>
                      </a:endParaRPr>
                    </a:p>
                  </a:txBody>
                  <a:tcPr marL="91433" marR="91433" marT="45714" marB="45714"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solidFill>
                      <a:sysClr val="window" lastClr="FFFFFF"/>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lvl="0" indent="0" algn="l" defTabSz="914400" rtl="0" eaLnBrk="1" fontAlgn="base" latinLnBrk="0" hangingPunct="1">
                        <a:lnSpc>
                          <a:spcPct val="100000"/>
                        </a:lnSpc>
                        <a:spcBef>
                          <a:spcPct val="0"/>
                        </a:spcBef>
                        <a:spcAft>
                          <a:spcPct val="0"/>
                        </a:spcAft>
                        <a:buClrTx/>
                        <a:buSzTx/>
                        <a:buFont typeface="Wingdings" panose="05000000000000000000" pitchFamily="2" charset="2"/>
                        <a:buChar char="Ø"/>
                      </a:pPr>
                      <a:r>
                        <a:rPr kumimoji="0" lang="zh-CN" altLang="en-US" sz="2200" b="1" i="0" u="none" strike="noStrike" cap="none" normalizeH="0" baseline="0" dirty="0" smtClean="0">
                          <a:ln>
                            <a:noFill/>
                          </a:ln>
                          <a:solidFill>
                            <a:schemeClr val="accent5">
                              <a:lumMod val="10000"/>
                            </a:schemeClr>
                          </a:solidFill>
                          <a:effectLst/>
                          <a:latin typeface="Calibri" panose="020F0502020204030204" charset="0"/>
                          <a:ea typeface="宋体" panose="02010600030101010101" pitchFamily="2" charset="-122"/>
                        </a:rPr>
                        <a:t>传输层和传输层协议</a:t>
                      </a:r>
                      <a:endParaRPr kumimoji="0" lang="en-US" altLang="zh-CN" sz="2200" b="1" i="0" u="none" strike="noStrike" cap="none" normalizeH="0" baseline="0" dirty="0" smtClean="0">
                        <a:ln>
                          <a:noFill/>
                        </a:ln>
                        <a:solidFill>
                          <a:schemeClr val="accent5">
                            <a:lumMod val="10000"/>
                          </a:schemeClr>
                        </a:solidFill>
                        <a:effectLst/>
                        <a:latin typeface="Calibri" panose="020F0502020204030204" charset="0"/>
                        <a:ea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 typeface="Wingdings" panose="05000000000000000000" pitchFamily="2" charset="2"/>
                        <a:buChar char="Ø"/>
                      </a:pPr>
                      <a:r>
                        <a:rPr kumimoji="0" lang="zh-CN" altLang="en-US" sz="2200" b="1" i="0" u="none" strike="noStrike" cap="none" normalizeH="0" baseline="0" dirty="0" smtClean="0">
                          <a:ln>
                            <a:noFill/>
                          </a:ln>
                          <a:solidFill>
                            <a:schemeClr val="accent5">
                              <a:lumMod val="10000"/>
                            </a:schemeClr>
                          </a:solidFill>
                          <a:effectLst/>
                          <a:latin typeface="Calibri" panose="020F0502020204030204" charset="0"/>
                          <a:ea typeface="宋体" panose="02010600030101010101" pitchFamily="2" charset="-122"/>
                        </a:rPr>
                        <a:t>网络层和网络层协议</a:t>
                      </a:r>
                      <a:endParaRPr kumimoji="0" lang="en-US" altLang="zh-CN" sz="2200" b="1" i="0" u="none" strike="noStrike" cap="none" normalizeH="0" baseline="0" dirty="0" smtClean="0">
                        <a:ln>
                          <a:noFill/>
                        </a:ln>
                        <a:solidFill>
                          <a:schemeClr val="accent5">
                            <a:lumMod val="10000"/>
                          </a:schemeClr>
                        </a:solidFill>
                        <a:effectLst/>
                        <a:latin typeface="Calibri" panose="020F0502020204030204" charset="0"/>
                        <a:ea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 typeface="Wingdings" panose="05000000000000000000" pitchFamily="2" charset="2"/>
                        <a:buChar char="Ø"/>
                      </a:pPr>
                      <a:r>
                        <a:rPr kumimoji="0" lang="zh-CN" altLang="en-US" sz="2200" b="1" i="0" u="none" strike="noStrike" cap="none" normalizeH="0" baseline="0" dirty="0" smtClean="0">
                          <a:ln>
                            <a:noFill/>
                          </a:ln>
                          <a:solidFill>
                            <a:schemeClr val="accent5">
                              <a:lumMod val="10000"/>
                            </a:schemeClr>
                          </a:solidFill>
                          <a:effectLst/>
                          <a:latin typeface="Calibri" panose="020F0502020204030204" charset="0"/>
                          <a:ea typeface="宋体" panose="02010600030101010101" pitchFamily="2" charset="-122"/>
                        </a:rPr>
                        <a:t>数据链路层和链路层协议</a:t>
                      </a:r>
                      <a:endParaRPr kumimoji="0" lang="zh-CN" altLang="en-US" sz="2200" b="1" i="0" u="none" strike="noStrike" cap="none" normalizeH="0" baseline="0" dirty="0" smtClean="0">
                        <a:ln>
                          <a:noFill/>
                        </a:ln>
                        <a:solidFill>
                          <a:schemeClr val="accent5">
                            <a:lumMod val="10000"/>
                          </a:schemeClr>
                        </a:solidFill>
                        <a:effectLst/>
                        <a:latin typeface="Calibri" panose="020F0502020204030204" charset="0"/>
                        <a:ea typeface="宋体" panose="02010600030101010101" pitchFamily="2" charset="-122"/>
                      </a:endParaRPr>
                    </a:p>
                  </a:txBody>
                  <a:tcPr marL="91433" marR="91433" marT="45714" marB="45714"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solidFill>
                      <a:sysClr val="window" lastClr="FFFFFF"/>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defRPr/>
                      </a:pPr>
                      <a:endParaRPr kumimoji="0" lang="zh-CN" altLang="en-US" sz="2200" b="1" i="0" u="none" strike="noStrike" cap="none" normalizeH="0" baseline="0" dirty="0" smtClean="0">
                        <a:ln>
                          <a:noFill/>
                        </a:ln>
                        <a:solidFill>
                          <a:schemeClr val="accent5">
                            <a:lumMod val="10000"/>
                          </a:schemeClr>
                        </a:solidFill>
                        <a:effectLst/>
                        <a:latin typeface="Calibri" panose="020F0502020204030204" charset="0"/>
                        <a:ea typeface="宋体" panose="02010600030101010101" pitchFamily="2" charset="-122"/>
                      </a:endParaRPr>
                    </a:p>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defRPr/>
                      </a:pPr>
                      <a:r>
                        <a:rPr kumimoji="0" lang="zh-CN" altLang="en-US" sz="2200" b="1" i="0" u="none" strike="noStrike" cap="none" normalizeH="0" baseline="0" dirty="0" smtClean="0">
                          <a:ln>
                            <a:noFill/>
                          </a:ln>
                          <a:solidFill>
                            <a:schemeClr val="accent5">
                              <a:lumMod val="10000"/>
                            </a:schemeClr>
                          </a:solidFill>
                          <a:effectLst/>
                          <a:latin typeface="Calibri" panose="020F0502020204030204" charset="0"/>
                          <a:ea typeface="宋体" panose="02010600030101010101" pitchFamily="2" charset="-122"/>
                        </a:rPr>
                        <a:t>网络协议分析能力</a:t>
                      </a:r>
                      <a:endParaRPr kumimoji="0" lang="zh-CN" altLang="en-US" sz="2200" b="1" i="0" u="none" strike="noStrike" cap="none" normalizeH="0" baseline="0" dirty="0" smtClean="0">
                        <a:ln>
                          <a:noFill/>
                        </a:ln>
                        <a:solidFill>
                          <a:schemeClr val="accent5">
                            <a:lumMod val="10000"/>
                          </a:schemeClr>
                        </a:solidFill>
                        <a:effectLst/>
                        <a:latin typeface="Calibri" panose="020F0502020204030204" charset="0"/>
                        <a:ea typeface="宋体" panose="02010600030101010101" pitchFamily="2" charset="-122"/>
                      </a:endParaRPr>
                    </a:p>
                  </a:txBody>
                  <a:tcPr marL="91433" marR="91433" marT="45714" marB="45714"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solidFill>
                      <a:sysClr val="window" lastClr="FFFFFF"/>
                    </a:solidFill>
                  </a:tcPr>
                </a:tc>
              </a:tr>
              <a:tr h="1066800">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200" b="1" i="0" u="none" strike="noStrike" cap="none" normalizeH="0" baseline="0" dirty="0" smtClean="0">
                          <a:ln>
                            <a:noFill/>
                          </a:ln>
                          <a:solidFill>
                            <a:schemeClr val="accent5">
                              <a:lumMod val="10000"/>
                            </a:schemeClr>
                          </a:solidFill>
                          <a:effectLst/>
                          <a:latin typeface="Calibri" panose="020F0502020204030204" charset="0"/>
                          <a:ea typeface="宋体" panose="02010600030101010101" pitchFamily="2" charset="-122"/>
                        </a:rPr>
                        <a:t>单元三：</a:t>
                      </a:r>
                      <a:endParaRPr kumimoji="0" lang="en-US" altLang="zh-CN" sz="2200" b="1" i="0" u="none" strike="noStrike" cap="none" normalizeH="0" baseline="0" dirty="0" smtClean="0">
                        <a:ln>
                          <a:noFill/>
                        </a:ln>
                        <a:solidFill>
                          <a:schemeClr val="accent5">
                            <a:lumMod val="10000"/>
                          </a:schemeClr>
                        </a:solidFill>
                        <a:effectLst/>
                        <a:latin typeface="Calibri" panose="020F0502020204030204" charset="0"/>
                        <a:ea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200" b="1" i="0" u="none" strike="noStrike" cap="none" normalizeH="0" baseline="0" dirty="0" smtClean="0">
                          <a:ln>
                            <a:noFill/>
                          </a:ln>
                          <a:solidFill>
                            <a:schemeClr val="accent5">
                              <a:lumMod val="10000"/>
                            </a:schemeClr>
                          </a:solidFill>
                          <a:effectLst/>
                          <a:latin typeface="Calibri" panose="020F0502020204030204" charset="0"/>
                          <a:ea typeface="宋体" panose="02010600030101010101" pitchFamily="2" charset="-122"/>
                        </a:rPr>
                        <a:t>“创造奇迹”</a:t>
                      </a:r>
                      <a:endParaRPr kumimoji="0" lang="zh-CN" altLang="en-US" sz="2200" b="1" i="0" u="none" strike="noStrike" cap="none" normalizeH="0" baseline="0" dirty="0" smtClean="0">
                        <a:ln>
                          <a:noFill/>
                        </a:ln>
                        <a:solidFill>
                          <a:schemeClr val="accent5">
                            <a:lumMod val="10000"/>
                          </a:schemeClr>
                        </a:solidFill>
                        <a:effectLst/>
                        <a:latin typeface="Calibri" panose="020F0502020204030204" charset="0"/>
                        <a:ea typeface="宋体" panose="02010600030101010101" pitchFamily="2" charset="-122"/>
                      </a:endParaRPr>
                    </a:p>
                  </a:txBody>
                  <a:tcPr marL="91433" marR="91433" marT="45714" marB="45714"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solidFill>
                      <a:sysClr val="window" lastClr="FFFFFF"/>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lvl="0" indent="0" algn="just" defTabSz="914400" rtl="0" eaLnBrk="1" fontAlgn="base" latinLnBrk="0" hangingPunct="1">
                        <a:lnSpc>
                          <a:spcPct val="120000"/>
                        </a:lnSpc>
                        <a:spcBef>
                          <a:spcPct val="0"/>
                        </a:spcBef>
                        <a:spcAft>
                          <a:spcPct val="0"/>
                        </a:spcAft>
                        <a:buClrTx/>
                        <a:buSzTx/>
                        <a:buFont typeface="Wingdings" panose="05000000000000000000" pitchFamily="2" charset="2"/>
                        <a:buChar char="Ø"/>
                      </a:pPr>
                      <a:r>
                        <a:rPr kumimoji="0" lang="zh-CN" altLang="en-US" sz="2200" b="1" i="0" u="none" strike="noStrike" cap="none" normalizeH="0" baseline="0" dirty="0" smtClean="0">
                          <a:ln>
                            <a:noFill/>
                          </a:ln>
                          <a:solidFill>
                            <a:schemeClr val="accent5">
                              <a:lumMod val="10000"/>
                            </a:schemeClr>
                          </a:solidFill>
                          <a:effectLst/>
                          <a:latin typeface="Calibri" panose="020F0502020204030204" charset="0"/>
                          <a:ea typeface="宋体" panose="02010600030101010101" pitchFamily="2" charset="-122"/>
                        </a:rPr>
                        <a:t>局域网</a:t>
                      </a:r>
                      <a:endParaRPr kumimoji="0" lang="en-US" altLang="zh-CN" sz="2200" b="1" i="0" u="none" strike="noStrike" cap="none" normalizeH="0" baseline="0" dirty="0" smtClean="0">
                        <a:ln>
                          <a:noFill/>
                        </a:ln>
                        <a:solidFill>
                          <a:schemeClr val="accent5">
                            <a:lumMod val="10000"/>
                          </a:schemeClr>
                        </a:solidFill>
                        <a:effectLst/>
                        <a:latin typeface="Calibri" panose="020F0502020204030204" charset="0"/>
                        <a:ea typeface="宋体" panose="02010600030101010101" pitchFamily="2" charset="-122"/>
                      </a:endParaRPr>
                    </a:p>
                    <a:p>
                      <a:pPr marL="0" marR="0" lvl="0" indent="0" algn="just" defTabSz="914400" rtl="0" eaLnBrk="1" fontAlgn="base" latinLnBrk="0" hangingPunct="1">
                        <a:lnSpc>
                          <a:spcPct val="120000"/>
                        </a:lnSpc>
                        <a:spcBef>
                          <a:spcPct val="0"/>
                        </a:spcBef>
                        <a:spcAft>
                          <a:spcPct val="0"/>
                        </a:spcAft>
                        <a:buClrTx/>
                        <a:buSzTx/>
                        <a:buFont typeface="Wingdings" panose="05000000000000000000" pitchFamily="2" charset="2"/>
                        <a:buChar char="Ø"/>
                      </a:pPr>
                      <a:r>
                        <a:rPr kumimoji="0" lang="zh-CN" altLang="en-US" sz="2200" b="1" i="0" u="none" strike="noStrike" cap="none" normalizeH="0" baseline="0" dirty="0" smtClean="0">
                          <a:ln>
                            <a:noFill/>
                          </a:ln>
                          <a:solidFill>
                            <a:schemeClr val="accent5">
                              <a:lumMod val="10000"/>
                            </a:schemeClr>
                          </a:solidFill>
                          <a:effectLst/>
                          <a:latin typeface="Calibri" panose="020F0502020204030204" charset="0"/>
                          <a:ea typeface="宋体" panose="02010600030101010101" pitchFamily="2" charset="-122"/>
                        </a:rPr>
                        <a:t>常用网络设备及互连</a:t>
                      </a:r>
                      <a:endParaRPr kumimoji="0" lang="en-US" altLang="zh-CN" sz="2200" b="1" i="0" u="none" strike="noStrike" cap="none" normalizeH="0" baseline="0" dirty="0" smtClean="0">
                        <a:ln>
                          <a:noFill/>
                        </a:ln>
                        <a:solidFill>
                          <a:schemeClr val="accent5">
                            <a:lumMod val="10000"/>
                          </a:schemeClr>
                        </a:solidFill>
                        <a:effectLst/>
                        <a:latin typeface="Calibri" panose="020F0502020204030204" charset="0"/>
                        <a:ea typeface="宋体" panose="02010600030101010101" pitchFamily="2" charset="-122"/>
                      </a:endParaRPr>
                    </a:p>
                  </a:txBody>
                  <a:tcPr marL="91433" marR="91433" marT="45714" marB="45714"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solidFill>
                      <a:sysClr val="window" lastClr="FFFFFF"/>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lvl="0" indent="0" algn="ctr" defTabSz="914400" rtl="0" eaLnBrk="1" fontAlgn="base" latinLnBrk="0" hangingPunct="1">
                        <a:lnSpc>
                          <a:spcPct val="120000"/>
                        </a:lnSpc>
                        <a:spcBef>
                          <a:spcPct val="0"/>
                        </a:spcBef>
                        <a:spcAft>
                          <a:spcPct val="0"/>
                        </a:spcAft>
                        <a:buClrTx/>
                        <a:buSzTx/>
                        <a:buFont typeface="Wingdings" panose="05000000000000000000" pitchFamily="2" charset="2"/>
                        <a:buNone/>
                      </a:pPr>
                      <a:endParaRPr kumimoji="0" lang="zh-CN" altLang="en-US" sz="2200" b="1" i="0" u="none" strike="noStrike" cap="none" normalizeH="0" baseline="0" dirty="0" smtClean="0">
                        <a:ln>
                          <a:noFill/>
                        </a:ln>
                        <a:solidFill>
                          <a:schemeClr val="accent5">
                            <a:lumMod val="10000"/>
                          </a:schemeClr>
                        </a:solidFill>
                        <a:effectLst/>
                        <a:latin typeface="Calibri" panose="020F0502020204030204" charset="0"/>
                        <a:ea typeface="宋体" panose="02010600030101010101" pitchFamily="2" charset="-122"/>
                      </a:endParaRPr>
                    </a:p>
                    <a:p>
                      <a:pPr marL="0" marR="0" lvl="0" indent="0" algn="ctr" defTabSz="914400" rtl="0" eaLnBrk="1" fontAlgn="base" latinLnBrk="0" hangingPunct="1">
                        <a:lnSpc>
                          <a:spcPct val="120000"/>
                        </a:lnSpc>
                        <a:spcBef>
                          <a:spcPct val="0"/>
                        </a:spcBef>
                        <a:spcAft>
                          <a:spcPct val="0"/>
                        </a:spcAft>
                        <a:buClrTx/>
                        <a:buSzTx/>
                        <a:buFont typeface="Wingdings" panose="05000000000000000000" pitchFamily="2" charset="2"/>
                        <a:buNone/>
                      </a:pPr>
                      <a:r>
                        <a:rPr kumimoji="0" lang="zh-CN" altLang="en-US" sz="2200" b="1" i="0" u="none" strike="noStrike" cap="none" normalizeH="0" baseline="0" dirty="0" smtClean="0">
                          <a:ln>
                            <a:noFill/>
                          </a:ln>
                          <a:solidFill>
                            <a:schemeClr val="accent5">
                              <a:lumMod val="10000"/>
                            </a:schemeClr>
                          </a:solidFill>
                          <a:effectLst/>
                          <a:latin typeface="Calibri" panose="020F0502020204030204" charset="0"/>
                          <a:ea typeface="宋体" panose="02010600030101010101" pitchFamily="2" charset="-122"/>
                        </a:rPr>
                        <a:t>网络规划设计能力</a:t>
                      </a:r>
                      <a:endParaRPr kumimoji="0" lang="en-US" altLang="zh-CN" sz="2200" b="1" i="0" u="none" strike="noStrike" cap="none" normalizeH="0" baseline="0" dirty="0" smtClean="0">
                        <a:ln>
                          <a:noFill/>
                        </a:ln>
                        <a:solidFill>
                          <a:schemeClr val="accent5">
                            <a:lumMod val="10000"/>
                          </a:schemeClr>
                        </a:solidFill>
                        <a:effectLst/>
                        <a:latin typeface="Calibri" panose="020F0502020204030204" charset="0"/>
                        <a:ea typeface="宋体" panose="02010600030101010101" pitchFamily="2" charset="-122"/>
                      </a:endParaRPr>
                    </a:p>
                  </a:txBody>
                  <a:tcPr marL="91433" marR="91433" marT="45714" marB="45714"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solidFill>
                      <a:sysClr val="window" lastClr="FFFFFF"/>
                    </a:solidFill>
                  </a:tcPr>
                </a:tc>
              </a:tr>
              <a:tr h="1022985">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200" b="1" i="0" u="none" strike="noStrike" cap="none" normalizeH="0" baseline="0" dirty="0" smtClean="0">
                          <a:ln>
                            <a:noFill/>
                          </a:ln>
                          <a:solidFill>
                            <a:schemeClr val="accent5">
                              <a:lumMod val="10000"/>
                            </a:schemeClr>
                          </a:solidFill>
                          <a:effectLst/>
                          <a:latin typeface="Calibri" panose="020F0502020204030204" charset="0"/>
                          <a:ea typeface="宋体" panose="02010600030101010101" pitchFamily="2" charset="-122"/>
                        </a:rPr>
                        <a:t>单元四：</a:t>
                      </a:r>
                      <a:endParaRPr kumimoji="0" lang="en-US" altLang="zh-CN" sz="2200" b="1" i="0" u="none" strike="noStrike" cap="none" normalizeH="0" baseline="0" dirty="0" smtClean="0">
                        <a:ln>
                          <a:noFill/>
                        </a:ln>
                        <a:solidFill>
                          <a:schemeClr val="accent5">
                            <a:lumMod val="10000"/>
                          </a:schemeClr>
                        </a:solidFill>
                        <a:effectLst/>
                        <a:latin typeface="Calibri" panose="020F0502020204030204" charset="0"/>
                        <a:ea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200" b="1" i="0" u="none" strike="noStrike" cap="none" normalizeH="0" baseline="0" dirty="0" smtClean="0">
                          <a:ln>
                            <a:noFill/>
                          </a:ln>
                          <a:solidFill>
                            <a:schemeClr val="accent5">
                              <a:lumMod val="10000"/>
                            </a:schemeClr>
                          </a:solidFill>
                          <a:effectLst/>
                          <a:latin typeface="Calibri" panose="020F0502020204030204" charset="0"/>
                          <a:ea typeface="宋体" panose="02010600030101010101" pitchFamily="2" charset="-122"/>
                        </a:rPr>
                        <a:t>“危机四伏”</a:t>
                      </a:r>
                      <a:endParaRPr kumimoji="0" lang="zh-CN" altLang="en-US" sz="2200" b="1" i="0" u="none" strike="noStrike" cap="none" normalizeH="0" baseline="0" dirty="0" smtClean="0">
                        <a:ln>
                          <a:noFill/>
                        </a:ln>
                        <a:solidFill>
                          <a:schemeClr val="accent5">
                            <a:lumMod val="10000"/>
                          </a:schemeClr>
                        </a:solidFill>
                        <a:effectLst/>
                        <a:latin typeface="Calibri" panose="020F0502020204030204" charset="0"/>
                        <a:ea typeface="宋体" panose="02010600030101010101" pitchFamily="2" charset="-122"/>
                      </a:endParaRPr>
                    </a:p>
                  </a:txBody>
                  <a:tcPr marL="91433" marR="91433" marT="45714" marB="45714"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solidFill>
                      <a:sysClr val="window" lastClr="FFFFFF"/>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lvl="0" indent="0" algn="l" defTabSz="914400" rtl="0" eaLnBrk="1" fontAlgn="base" latinLnBrk="0" hangingPunct="1">
                        <a:lnSpc>
                          <a:spcPct val="100000"/>
                        </a:lnSpc>
                        <a:spcBef>
                          <a:spcPct val="0"/>
                        </a:spcBef>
                        <a:spcAft>
                          <a:spcPct val="0"/>
                        </a:spcAft>
                        <a:buClrTx/>
                        <a:buSzTx/>
                        <a:buFont typeface="Wingdings" panose="05000000000000000000" pitchFamily="2" charset="2"/>
                        <a:buChar char="Ø"/>
                      </a:pPr>
                      <a:r>
                        <a:rPr kumimoji="0" lang="zh-CN" altLang="en-US" sz="2200" b="1" i="0" u="none" strike="noStrike" cap="none" normalizeH="0" baseline="0" dirty="0" smtClean="0">
                          <a:ln>
                            <a:noFill/>
                          </a:ln>
                          <a:solidFill>
                            <a:schemeClr val="accent5">
                              <a:lumMod val="10000"/>
                            </a:schemeClr>
                          </a:solidFill>
                          <a:effectLst/>
                          <a:latin typeface="Calibri" panose="020F0502020204030204" charset="0"/>
                          <a:ea typeface="宋体" panose="02010600030101010101" pitchFamily="2" charset="-122"/>
                        </a:rPr>
                        <a:t>网络安全</a:t>
                      </a:r>
                      <a:endParaRPr kumimoji="0" lang="zh-CN" altLang="en-US" sz="2200" b="1" i="0" u="none" strike="noStrike" cap="none" normalizeH="0" baseline="0" dirty="0" smtClean="0">
                        <a:ln>
                          <a:noFill/>
                        </a:ln>
                        <a:solidFill>
                          <a:schemeClr val="accent5">
                            <a:lumMod val="10000"/>
                          </a:schemeClr>
                        </a:solidFill>
                        <a:effectLst/>
                        <a:latin typeface="Calibri" panose="020F0502020204030204" charset="0"/>
                        <a:ea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2200" b="0" i="0" u="none" strike="noStrike" cap="none" normalizeH="0" baseline="0" dirty="0" smtClean="0">
                        <a:ln>
                          <a:noFill/>
                        </a:ln>
                        <a:solidFill>
                          <a:schemeClr val="accent5">
                            <a:lumMod val="10000"/>
                          </a:schemeClr>
                        </a:solidFill>
                        <a:effectLst/>
                        <a:latin typeface="Calibri" panose="020F0502020204030204" charset="0"/>
                        <a:ea typeface="宋体" panose="02010600030101010101" pitchFamily="2" charset="-122"/>
                      </a:endParaRPr>
                    </a:p>
                  </a:txBody>
                  <a:tcPr marL="91433" marR="91433" marT="45714" marB="45714"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solidFill>
                      <a:sysClr val="window" lastClr="FFFFFF"/>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200" b="1" i="0" u="none" strike="noStrike" kern="1200" cap="none" normalizeH="0" baseline="0" dirty="0" smtClean="0">
                          <a:ln>
                            <a:noFill/>
                          </a:ln>
                          <a:solidFill>
                            <a:schemeClr val="accent5">
                              <a:lumMod val="10000"/>
                            </a:schemeClr>
                          </a:solidFill>
                          <a:effectLst/>
                          <a:latin typeface="Calibri" panose="020F0502020204030204" charset="0"/>
                          <a:ea typeface="宋体" panose="02010600030101010101" pitchFamily="2" charset="-122"/>
                          <a:cs typeface="+mn-cs"/>
                        </a:rPr>
                        <a:t>网络认知能力</a:t>
                      </a:r>
                      <a:endParaRPr kumimoji="0" lang="zh-CN" altLang="en-US" sz="2200" b="1" i="0" u="none" strike="noStrike" kern="1200" cap="none" normalizeH="0" baseline="0" dirty="0" smtClean="0">
                        <a:ln>
                          <a:noFill/>
                        </a:ln>
                        <a:solidFill>
                          <a:schemeClr val="accent5">
                            <a:lumMod val="10000"/>
                          </a:schemeClr>
                        </a:solidFill>
                        <a:effectLst/>
                        <a:latin typeface="Calibri" panose="020F0502020204030204" charset="0"/>
                        <a:ea typeface="宋体" panose="02010600030101010101" pitchFamily="2" charset="-122"/>
                        <a:cs typeface="+mn-cs"/>
                      </a:endParaRPr>
                    </a:p>
                  </a:txBody>
                  <a:tcPr marL="91433" marR="91433" marT="45714" marB="45714"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solidFill>
                      <a:sysClr val="window" lastClr="FFFFFF"/>
                    </a:solidFill>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577720" y="406949"/>
            <a:ext cx="9124740" cy="589280"/>
          </a:xfrm>
        </p:spPr>
        <p:txBody>
          <a:bodyPr/>
          <a:p>
            <a:r>
              <a:rPr b="1" kern="0" noProof="0">
                <a:gradFill>
                  <a:gsLst>
                    <a:gs pos="0">
                      <a:srgbClr val="012D86"/>
                    </a:gs>
                    <a:gs pos="100000">
                      <a:srgbClr val="0E2557"/>
                    </a:gs>
                  </a:gsLst>
                  <a:lin scaled="0"/>
                </a:gradFill>
                <a:effectLst/>
                <a:latin typeface="黑体" panose="02010609060101010101" charset="-122"/>
                <a:ea typeface="黑体" panose="02010609060101010101" charset="-122"/>
                <a:cs typeface="+mj-cs"/>
                <a:sym typeface="+mn-ea"/>
              </a:rPr>
              <a:t>课程目标</a:t>
            </a:r>
            <a:endParaRPr lang="zh-CN" altLang="en-US" b="1" kern="0" noProof="0">
              <a:gradFill>
                <a:gsLst>
                  <a:gs pos="0">
                    <a:srgbClr val="012D86"/>
                  </a:gs>
                  <a:gs pos="100000">
                    <a:srgbClr val="0E2557"/>
                  </a:gs>
                </a:gsLst>
                <a:lin scaled="0"/>
              </a:gradFill>
              <a:effectLst/>
              <a:latin typeface="黑体" panose="02010609060101010101" charset="-122"/>
              <a:ea typeface="黑体" panose="02010609060101010101" charset="-122"/>
              <a:cs typeface="+mj-cs"/>
              <a:sym typeface="+mn-ea"/>
            </a:endParaRPr>
          </a:p>
        </p:txBody>
      </p:sp>
      <p:sp>
        <p:nvSpPr>
          <p:cNvPr id="5" name="Rectangle 3"/>
          <p:cNvSpPr txBox="1">
            <a:spLocks noRot="1" noChangeArrowheads="1"/>
          </p:cNvSpPr>
          <p:nvPr/>
        </p:nvSpPr>
        <p:spPr bwMode="auto">
          <a:xfrm>
            <a:off x="405130" y="1438275"/>
            <a:ext cx="11090275" cy="4194175"/>
          </a:xfrm>
          <a:prstGeom prst="rect">
            <a:avLst/>
          </a:prstGeom>
          <a:noFill/>
          <a:ln w="9525">
            <a:noFill/>
            <a:miter lim="800000"/>
          </a:ln>
        </p:spPr>
        <p:txBody>
          <a:bodyPr/>
          <a:p>
            <a:pPr marL="342900" marR="0" indent="-342900" defTabSz="914400" eaLnBrk="1" hangingPunct="1">
              <a:spcBef>
                <a:spcPct val="20000"/>
              </a:spcBef>
              <a:buClr>
                <a:schemeClr val="hlink"/>
              </a:buClr>
              <a:buSzPct val="75000"/>
              <a:buFont typeface="Wingdings" panose="05000000000000000000" pitchFamily="2" charset="2"/>
              <a:buChar char="v"/>
              <a:defRPr/>
            </a:pPr>
            <a:r>
              <a:rPr kumimoji="0" lang="zh-CN" altLang="en-US" sz="3200" b="1" kern="0" cap="none" spc="0" normalizeH="0" baseline="0" noProof="0" dirty="0">
                <a:solidFill>
                  <a:schemeClr val="accent5">
                    <a:lumMod val="10000"/>
                  </a:schemeClr>
                </a:solidFill>
                <a:latin typeface="+mn-lt"/>
                <a:ea typeface="+mn-ea"/>
                <a:cs typeface="+mn-cs"/>
              </a:rPr>
              <a:t>懂－－网络的最基本工作原理。</a:t>
            </a:r>
            <a:endParaRPr kumimoji="0" lang="zh-CN" altLang="en-US" sz="3200" b="1" kern="0" cap="none" spc="0" normalizeH="0" baseline="0" noProof="0" dirty="0">
              <a:solidFill>
                <a:schemeClr val="accent5">
                  <a:lumMod val="10000"/>
                </a:schemeClr>
              </a:solidFill>
              <a:latin typeface="+mn-lt"/>
              <a:ea typeface="+mn-ea"/>
              <a:cs typeface="+mn-cs"/>
            </a:endParaRPr>
          </a:p>
          <a:p>
            <a:pPr marL="342900" marR="0" indent="-342900" defTabSz="914400" eaLnBrk="1" hangingPunct="1">
              <a:spcBef>
                <a:spcPct val="20000"/>
              </a:spcBef>
              <a:buClr>
                <a:schemeClr val="hlink"/>
              </a:buClr>
              <a:buSzPct val="75000"/>
              <a:buFont typeface="Wingdings" panose="05000000000000000000" pitchFamily="2" charset="2"/>
              <a:buChar char="v"/>
              <a:defRPr/>
            </a:pPr>
            <a:r>
              <a:rPr kumimoji="0" lang="zh-CN" altLang="en-US" sz="3200" b="1" kern="0" cap="none" spc="0" normalizeH="0" baseline="0" noProof="0" dirty="0">
                <a:solidFill>
                  <a:schemeClr val="accent5">
                    <a:lumMod val="10000"/>
                  </a:schemeClr>
                </a:solidFill>
                <a:latin typeface="+mn-lt"/>
                <a:ea typeface="+mn-ea"/>
                <a:cs typeface="+mn-cs"/>
              </a:rPr>
              <a:t>建－－网络的建设。</a:t>
            </a:r>
            <a:endParaRPr kumimoji="0" lang="zh-CN" altLang="en-US" sz="3200" b="1" kern="0" cap="none" spc="0" normalizeH="0" baseline="0" noProof="0" dirty="0">
              <a:solidFill>
                <a:schemeClr val="accent5">
                  <a:lumMod val="10000"/>
                </a:schemeClr>
              </a:solidFill>
              <a:latin typeface="+mn-lt"/>
              <a:ea typeface="+mn-ea"/>
              <a:cs typeface="+mn-cs"/>
            </a:endParaRPr>
          </a:p>
          <a:p>
            <a:pPr marL="342900" marR="0" indent="-342900" defTabSz="914400" eaLnBrk="1" hangingPunct="1">
              <a:spcBef>
                <a:spcPct val="20000"/>
              </a:spcBef>
              <a:buClr>
                <a:schemeClr val="hlink"/>
              </a:buClr>
              <a:buSzPct val="75000"/>
              <a:buFont typeface="Wingdings" panose="05000000000000000000" pitchFamily="2" charset="2"/>
              <a:buChar char="v"/>
              <a:defRPr/>
            </a:pPr>
            <a:r>
              <a:rPr kumimoji="0" lang="zh-CN" altLang="en-US" sz="3200" b="1" kern="0" cap="none" spc="0" normalizeH="0" baseline="0" noProof="0" dirty="0">
                <a:solidFill>
                  <a:schemeClr val="accent5">
                    <a:lumMod val="10000"/>
                  </a:schemeClr>
                </a:solidFill>
                <a:latin typeface="+mn-lt"/>
                <a:ea typeface="+mn-ea"/>
                <a:cs typeface="+mn-cs"/>
              </a:rPr>
              <a:t>管－－网络的管理、维护。</a:t>
            </a:r>
            <a:endParaRPr kumimoji="0" lang="zh-CN" altLang="en-US" sz="3200" b="1" kern="0" cap="none" spc="0" normalizeH="0" baseline="0" noProof="0" dirty="0">
              <a:solidFill>
                <a:schemeClr val="accent5">
                  <a:lumMod val="10000"/>
                </a:schemeClr>
              </a:solidFill>
              <a:latin typeface="+mn-lt"/>
              <a:ea typeface="+mn-ea"/>
              <a:cs typeface="+mn-cs"/>
            </a:endParaRPr>
          </a:p>
          <a:p>
            <a:pPr marL="342900" marR="0" indent="-342900" defTabSz="914400" eaLnBrk="1" hangingPunct="1">
              <a:spcBef>
                <a:spcPct val="20000"/>
              </a:spcBef>
              <a:buClr>
                <a:schemeClr val="hlink"/>
              </a:buClr>
              <a:buSzPct val="75000"/>
              <a:buFont typeface="Wingdings" panose="05000000000000000000" pitchFamily="2" charset="2"/>
              <a:buChar char="v"/>
              <a:defRPr/>
            </a:pPr>
            <a:r>
              <a:rPr kumimoji="0" lang="zh-CN" altLang="en-US" sz="3200" b="1" kern="0" cap="none" spc="0" normalizeH="0" baseline="0" noProof="0" dirty="0">
                <a:solidFill>
                  <a:schemeClr val="accent5">
                    <a:lumMod val="10000"/>
                  </a:schemeClr>
                </a:solidFill>
                <a:latin typeface="+mn-lt"/>
                <a:ea typeface="+mn-ea"/>
                <a:cs typeface="+mn-cs"/>
              </a:rPr>
              <a:t>用－－掌握处理网络问题的基本方法；网络应用开发，将</a:t>
            </a:r>
            <a:r>
              <a:rPr kumimoji="0" lang="en-US" altLang="zh-CN" sz="3200" b="1" kern="0" cap="none" spc="0" normalizeH="0" baseline="0" noProof="0" dirty="0">
                <a:solidFill>
                  <a:schemeClr val="accent5">
                    <a:lumMod val="10000"/>
                  </a:schemeClr>
                </a:solidFill>
                <a:latin typeface="+mn-lt"/>
                <a:ea typeface="+mn-ea"/>
                <a:cs typeface="+mn-cs"/>
              </a:rPr>
              <a:t>IT</a:t>
            </a:r>
            <a:r>
              <a:rPr kumimoji="0" lang="zh-CN" altLang="en-US" sz="3200" b="1" kern="0" cap="none" spc="0" normalizeH="0" baseline="0" noProof="0" dirty="0">
                <a:solidFill>
                  <a:schemeClr val="accent5">
                    <a:lumMod val="10000"/>
                  </a:schemeClr>
                </a:solidFill>
                <a:latin typeface="+mn-lt"/>
                <a:ea typeface="+mn-ea"/>
                <a:cs typeface="+mn-cs"/>
              </a:rPr>
              <a:t>技术与传统业务整合；信息的搜索</a:t>
            </a:r>
            <a:r>
              <a:rPr kumimoji="0" lang="en-US" altLang="zh-CN" sz="3200" b="1" kern="0" cap="none" spc="0" normalizeH="0" baseline="0" noProof="0" dirty="0">
                <a:solidFill>
                  <a:schemeClr val="accent5">
                    <a:lumMod val="10000"/>
                  </a:schemeClr>
                </a:solidFill>
                <a:latin typeface="+mn-lt"/>
                <a:ea typeface="+mn-ea"/>
                <a:cs typeface="+mn-cs"/>
              </a:rPr>
              <a:t>/</a:t>
            </a:r>
            <a:r>
              <a:rPr kumimoji="0" lang="zh-CN" altLang="en-US" sz="3200" b="1" kern="0" cap="none" spc="0" normalizeH="0" baseline="0" noProof="0" dirty="0">
                <a:solidFill>
                  <a:schemeClr val="accent5">
                    <a:lumMod val="10000"/>
                  </a:schemeClr>
                </a:solidFill>
                <a:latin typeface="+mn-lt"/>
                <a:ea typeface="+mn-ea"/>
                <a:cs typeface="+mn-cs"/>
              </a:rPr>
              <a:t>获取</a:t>
            </a:r>
            <a:r>
              <a:rPr kumimoji="0" lang="en-US" altLang="zh-CN" sz="3200" b="1" kern="0" cap="none" spc="0" normalizeH="0" baseline="0" noProof="0" dirty="0">
                <a:solidFill>
                  <a:schemeClr val="accent5">
                    <a:lumMod val="10000"/>
                  </a:schemeClr>
                </a:solidFill>
                <a:latin typeface="+mn-lt"/>
                <a:ea typeface="+mn-ea"/>
                <a:cs typeface="+mn-cs"/>
              </a:rPr>
              <a:t>/</a:t>
            </a:r>
            <a:r>
              <a:rPr kumimoji="0" lang="zh-CN" altLang="en-US" sz="3200" b="1" kern="0" cap="none" spc="0" normalizeH="0" baseline="0" noProof="0" dirty="0">
                <a:solidFill>
                  <a:schemeClr val="accent5">
                    <a:lumMod val="10000"/>
                  </a:schemeClr>
                </a:solidFill>
                <a:latin typeface="+mn-lt"/>
                <a:ea typeface="+mn-ea"/>
                <a:cs typeface="+mn-cs"/>
              </a:rPr>
              <a:t>整理</a:t>
            </a:r>
            <a:r>
              <a:rPr kumimoji="0" lang="en-US" altLang="zh-CN" sz="3200" b="1" kern="0" cap="none" spc="0" normalizeH="0" baseline="0" noProof="0" dirty="0">
                <a:solidFill>
                  <a:schemeClr val="accent5">
                    <a:lumMod val="10000"/>
                  </a:schemeClr>
                </a:solidFill>
                <a:latin typeface="+mn-lt"/>
                <a:ea typeface="+mn-ea"/>
                <a:cs typeface="+mn-cs"/>
              </a:rPr>
              <a:t>/</a:t>
            </a:r>
            <a:r>
              <a:rPr kumimoji="0" lang="zh-CN" altLang="en-US" sz="3200" b="1" kern="0" cap="none" spc="0" normalizeH="0" baseline="0" noProof="0" dirty="0">
                <a:solidFill>
                  <a:schemeClr val="accent5">
                    <a:lumMod val="10000"/>
                  </a:schemeClr>
                </a:solidFill>
                <a:latin typeface="+mn-lt"/>
                <a:ea typeface="+mn-ea"/>
                <a:cs typeface="+mn-cs"/>
              </a:rPr>
              <a:t>分析，制作</a:t>
            </a:r>
            <a:r>
              <a:rPr kumimoji="0" lang="en-US" altLang="zh-CN" sz="3200" b="1" kern="0" cap="none" spc="0" normalizeH="0" baseline="0" noProof="0" dirty="0">
                <a:solidFill>
                  <a:schemeClr val="accent5">
                    <a:lumMod val="10000"/>
                  </a:schemeClr>
                </a:solidFill>
                <a:latin typeface="+mn-lt"/>
                <a:ea typeface="+mn-ea"/>
                <a:cs typeface="+mn-cs"/>
              </a:rPr>
              <a:t>/</a:t>
            </a:r>
            <a:r>
              <a:rPr kumimoji="0" lang="zh-CN" altLang="en-US" sz="3200" b="1" kern="0" cap="none" spc="0" normalizeH="0" baseline="0" noProof="0" dirty="0">
                <a:solidFill>
                  <a:schemeClr val="accent5">
                    <a:lumMod val="10000"/>
                  </a:schemeClr>
                </a:solidFill>
                <a:latin typeface="+mn-lt"/>
                <a:ea typeface="+mn-ea"/>
                <a:cs typeface="+mn-cs"/>
              </a:rPr>
              <a:t>发布等。</a:t>
            </a:r>
            <a:endParaRPr kumimoji="0" lang="zh-CN" altLang="en-US" sz="3200" b="1" kern="0" cap="none" spc="0" normalizeH="0" baseline="0" noProof="0" dirty="0">
              <a:solidFill>
                <a:schemeClr val="accent5">
                  <a:lumMod val="10000"/>
                </a:schemeClr>
              </a:solidFill>
              <a:latin typeface="+mn-lt"/>
              <a:ea typeface="+mn-ea"/>
              <a:cs typeface="+mn-c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577720" y="406949"/>
            <a:ext cx="9124740" cy="589280"/>
          </a:xfrm>
        </p:spPr>
        <p:txBody>
          <a:bodyPr/>
          <a:p>
            <a:r>
              <a:rPr b="1" kern="0" noProof="0">
                <a:gradFill>
                  <a:gsLst>
                    <a:gs pos="0">
                      <a:srgbClr val="012D86"/>
                    </a:gs>
                    <a:gs pos="100000">
                      <a:srgbClr val="0E2557"/>
                    </a:gs>
                  </a:gsLst>
                  <a:lin scaled="0"/>
                </a:gradFill>
                <a:effectLst/>
                <a:latin typeface="黑体" panose="02010609060101010101" charset="-122"/>
                <a:ea typeface="黑体" panose="02010609060101010101" charset="-122"/>
                <a:cs typeface="+mj-cs"/>
                <a:sym typeface="+mn-ea"/>
              </a:rPr>
              <a:t>对同学们的要求</a:t>
            </a:r>
            <a:endParaRPr lang="zh-CN" altLang="en-US" b="1" kern="0" noProof="0">
              <a:gradFill>
                <a:gsLst>
                  <a:gs pos="0">
                    <a:srgbClr val="012D86"/>
                  </a:gs>
                  <a:gs pos="100000">
                    <a:srgbClr val="0E2557"/>
                  </a:gs>
                </a:gsLst>
                <a:lin scaled="0"/>
              </a:gradFill>
              <a:effectLst/>
              <a:latin typeface="黑体" panose="02010609060101010101" charset="-122"/>
              <a:ea typeface="黑体" panose="02010609060101010101" charset="-122"/>
              <a:cs typeface="+mj-cs"/>
              <a:sym typeface="+mn-ea"/>
            </a:endParaRPr>
          </a:p>
        </p:txBody>
      </p:sp>
      <p:sp>
        <p:nvSpPr>
          <p:cNvPr id="9219" name="Rectangle 3"/>
          <p:cNvSpPr>
            <a:spLocks noGrp="1" noRot="1" noChangeArrowheads="1"/>
          </p:cNvSpPr>
          <p:nvPr>
            <p:ph idx="1"/>
          </p:nvPr>
        </p:nvSpPr>
        <p:spPr>
          <a:xfrm>
            <a:off x="577850" y="1252855"/>
            <a:ext cx="10515600" cy="4351338"/>
          </a:xfrm>
        </p:spPr>
        <p:txBody>
          <a:bodyPr vert="horz" wrap="square" lIns="91440" tIns="45720" rIns="91440" bIns="45720" numCol="1" anchor="t" anchorCtr="0" compatLnSpc="1"/>
          <a:p>
            <a:pPr marL="342900" marR="0" lvl="0" indent="-34290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Char char="v"/>
              <a:defRPr/>
            </a:pPr>
            <a:r>
              <a:rPr kumimoji="0" lang="zh-CN" altLang="en-US" sz="3200" b="1" i="0" u="none" strike="noStrike" kern="0" cap="none" spc="0" normalizeH="0" baseline="0" noProof="0" dirty="0" smtClean="0">
                <a:ln>
                  <a:noFill/>
                </a:ln>
                <a:solidFill>
                  <a:schemeClr val="accent5">
                    <a:lumMod val="10000"/>
                  </a:schemeClr>
                </a:solidFill>
                <a:effectLst/>
                <a:uLnTx/>
                <a:uFillTx/>
                <a:latin typeface="+mn-lt"/>
                <a:ea typeface="+mn-ea"/>
                <a:cs typeface="+mn-cs"/>
              </a:rPr>
              <a:t>了解课程体系和本课程的地位；</a:t>
            </a:r>
            <a:endParaRPr kumimoji="0" lang="zh-CN" altLang="en-US" sz="3200" b="1" i="0" u="none" strike="noStrike" kern="0" cap="none" spc="0" normalizeH="0" baseline="0" noProof="0" dirty="0" smtClean="0">
              <a:ln>
                <a:noFill/>
              </a:ln>
              <a:solidFill>
                <a:schemeClr val="accent5">
                  <a:lumMod val="10000"/>
                </a:schemeClr>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Char char="v"/>
              <a:defRPr/>
            </a:pPr>
            <a:r>
              <a:rPr kumimoji="0" lang="zh-CN" altLang="en-US" sz="3200" b="1" i="0" u="none" strike="noStrike" kern="0" cap="none" spc="0" normalizeH="0" baseline="0" noProof="0" dirty="0" smtClean="0">
                <a:ln>
                  <a:noFill/>
                </a:ln>
                <a:solidFill>
                  <a:schemeClr val="accent5">
                    <a:lumMod val="10000"/>
                  </a:schemeClr>
                </a:solidFill>
                <a:effectLst/>
                <a:uLnTx/>
                <a:uFillTx/>
                <a:latin typeface="+mn-lt"/>
                <a:ea typeface="+mn-ea"/>
                <a:cs typeface="+mn-cs"/>
              </a:rPr>
              <a:t>找到适合自己的学习方法；</a:t>
            </a:r>
            <a:endParaRPr kumimoji="0" lang="zh-CN" altLang="en-US" sz="3200" b="1" i="0" u="none" strike="noStrike" kern="0" cap="none" spc="0" normalizeH="0" baseline="0" noProof="0" dirty="0" smtClean="0">
              <a:ln>
                <a:noFill/>
              </a:ln>
              <a:solidFill>
                <a:schemeClr val="accent5">
                  <a:lumMod val="10000"/>
                </a:schemeClr>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Char char="v"/>
              <a:defRPr/>
            </a:pPr>
            <a:r>
              <a:rPr kumimoji="0" lang="zh-CN" altLang="en-US" sz="3200" b="1" i="0" u="none" strike="noStrike" kern="0" cap="none" spc="0" normalizeH="0" baseline="0" noProof="0" dirty="0" smtClean="0">
                <a:ln>
                  <a:noFill/>
                </a:ln>
                <a:solidFill>
                  <a:schemeClr val="accent5">
                    <a:lumMod val="10000"/>
                  </a:schemeClr>
                </a:solidFill>
                <a:effectLst/>
                <a:uLnTx/>
                <a:uFillTx/>
                <a:latin typeface="+mn-lt"/>
                <a:ea typeface="+mn-ea"/>
                <a:cs typeface="+mn-cs"/>
              </a:rPr>
              <a:t>认真听讲，积极思考，多做练习；</a:t>
            </a:r>
            <a:endParaRPr kumimoji="0" lang="zh-CN" altLang="en-US" sz="3200" b="1" i="0" u="none" strike="noStrike" kern="0" cap="none" spc="0" normalizeH="0" baseline="0" noProof="0" dirty="0" smtClean="0">
              <a:ln>
                <a:noFill/>
              </a:ln>
              <a:solidFill>
                <a:schemeClr val="accent5">
                  <a:lumMod val="10000"/>
                </a:schemeClr>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Char char="v"/>
              <a:defRPr/>
            </a:pPr>
            <a:r>
              <a:rPr kumimoji="0" lang="zh-CN" altLang="en-US" sz="3200" b="1" i="0" u="none" strike="noStrike" kern="0" cap="none" spc="0" normalizeH="0" baseline="0" noProof="0" dirty="0" smtClean="0">
                <a:ln>
                  <a:noFill/>
                </a:ln>
                <a:solidFill>
                  <a:schemeClr val="accent5">
                    <a:lumMod val="10000"/>
                  </a:schemeClr>
                </a:solidFill>
                <a:effectLst/>
                <a:uLnTx/>
                <a:uFillTx/>
                <a:latin typeface="+mn-lt"/>
                <a:ea typeface="+mn-ea"/>
                <a:cs typeface="+mn-cs"/>
              </a:rPr>
              <a:t>具有跟踪和继续学习的基础与能力；</a:t>
            </a:r>
            <a:endParaRPr kumimoji="0" lang="zh-CN" altLang="en-US" sz="3200" b="1" i="0" u="none" strike="noStrike" kern="0" cap="none" spc="0" normalizeH="0" baseline="0" noProof="0" dirty="0" smtClean="0">
              <a:ln>
                <a:noFill/>
              </a:ln>
              <a:solidFill>
                <a:schemeClr val="accent5">
                  <a:lumMod val="10000"/>
                </a:schemeClr>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Char char="v"/>
              <a:defRPr/>
            </a:pPr>
            <a:r>
              <a:rPr kumimoji="0" lang="zh-CN" altLang="en-US" sz="3200" b="1" i="0" u="none" strike="noStrike" kern="0" cap="none" spc="0" normalizeH="0" baseline="0" noProof="0" dirty="0" smtClean="0">
                <a:ln>
                  <a:noFill/>
                </a:ln>
                <a:solidFill>
                  <a:schemeClr val="accent5">
                    <a:lumMod val="10000"/>
                  </a:schemeClr>
                </a:solidFill>
                <a:effectLst/>
                <a:uLnTx/>
                <a:uFillTx/>
                <a:latin typeface="+mn-lt"/>
                <a:ea typeface="+mn-ea"/>
                <a:cs typeface="+mn-cs"/>
              </a:rPr>
              <a:t>重视实验与自主学习。</a:t>
            </a:r>
            <a:endParaRPr kumimoji="0" lang="zh-CN" altLang="en-US" sz="3200" b="1" i="0" u="none" strike="noStrike" kern="0" cap="none" spc="0" normalizeH="0" baseline="0" noProof="0" dirty="0" smtClean="0">
              <a:ln>
                <a:noFill/>
              </a:ln>
              <a:solidFill>
                <a:schemeClr val="accent5">
                  <a:lumMod val="10000"/>
                </a:schemeClr>
              </a:solidFill>
              <a:effectLst/>
              <a:uLnTx/>
              <a:uFillTx/>
              <a:latin typeface="+mn-lt"/>
              <a:ea typeface="+mn-ea"/>
              <a:cs typeface="+mn-c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577720" y="406949"/>
            <a:ext cx="9124740" cy="589280"/>
          </a:xfrm>
        </p:spPr>
        <p:txBody>
          <a:bodyPr/>
          <a:p>
            <a:r>
              <a:rPr b="1" kern="0" noProof="0">
                <a:gradFill>
                  <a:gsLst>
                    <a:gs pos="0">
                      <a:srgbClr val="012D86"/>
                    </a:gs>
                    <a:gs pos="100000">
                      <a:srgbClr val="0E2557"/>
                    </a:gs>
                  </a:gsLst>
                  <a:lin scaled="0"/>
                </a:gradFill>
                <a:effectLst/>
                <a:latin typeface="黑体" panose="02010609060101010101" charset="-122"/>
                <a:ea typeface="黑体" panose="02010609060101010101" charset="-122"/>
                <a:cs typeface="+mj-cs"/>
                <a:sym typeface="+mn-ea"/>
              </a:rPr>
              <a:t>课程考核</a:t>
            </a:r>
            <a:endParaRPr b="1" kern="0" noProof="0">
              <a:gradFill>
                <a:gsLst>
                  <a:gs pos="0">
                    <a:srgbClr val="012D86"/>
                  </a:gs>
                  <a:gs pos="100000">
                    <a:srgbClr val="0E2557"/>
                  </a:gs>
                </a:gsLst>
                <a:lin scaled="0"/>
              </a:gradFill>
              <a:effectLst/>
              <a:latin typeface="黑体" panose="02010609060101010101" charset="-122"/>
              <a:ea typeface="黑体" panose="02010609060101010101" charset="-122"/>
              <a:cs typeface="+mj-cs"/>
              <a:sym typeface="+mn-ea"/>
            </a:endParaRPr>
          </a:p>
        </p:txBody>
      </p:sp>
      <p:sp>
        <p:nvSpPr>
          <p:cNvPr id="94211" name="Rectangle 3"/>
          <p:cNvSpPr>
            <a:spLocks noGrp="1" noRot="1" noChangeArrowheads="1"/>
          </p:cNvSpPr>
          <p:nvPr>
            <p:ph idx="1"/>
          </p:nvPr>
        </p:nvSpPr>
        <p:spPr>
          <a:xfrm>
            <a:off x="577850" y="1449070"/>
            <a:ext cx="10480040" cy="4476750"/>
          </a:xfrm>
        </p:spPr>
        <p:txBody>
          <a:bodyPr vert="horz" wrap="square" lIns="91440" tIns="45720" rIns="91440" bIns="45720" numCol="1" anchor="t" anchorCtr="0" compatLnSpc="1">
            <a:normAutofit fontScale="60000"/>
          </a:bodyPr>
          <a:p>
            <a:pPr marL="342900" marR="0" lvl="0" indent="-34290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Char char="v"/>
              <a:defRPr/>
            </a:pPr>
            <a:r>
              <a:rPr kumimoji="1" lang="zh-CN" altLang="en-US" sz="4570" b="1" i="0" u="none" strike="noStrike" kern="0" cap="none" spc="0" normalizeH="0" baseline="0" noProof="0" dirty="0" smtClean="0">
                <a:ln>
                  <a:noFill/>
                </a:ln>
                <a:solidFill>
                  <a:schemeClr val="accent1">
                    <a:lumMod val="10000"/>
                  </a:schemeClr>
                </a:solidFill>
                <a:effectLst/>
                <a:uLnTx/>
                <a:uFillTx/>
                <a:latin typeface="+mn-lt"/>
                <a:ea typeface="+mn-ea"/>
                <a:cs typeface="+mn-cs"/>
              </a:rPr>
              <a:t>学时：</a:t>
            </a:r>
            <a:endParaRPr kumimoji="1" lang="zh-CN" altLang="en-US" sz="4570" b="1" i="0" u="none" strike="noStrike" kern="0" cap="none" spc="0" normalizeH="0" baseline="0" noProof="0" dirty="0" smtClean="0">
              <a:ln>
                <a:noFill/>
              </a:ln>
              <a:solidFill>
                <a:schemeClr val="accent1">
                  <a:lumMod val="10000"/>
                </a:schemeClr>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defRPr/>
            </a:pPr>
            <a:r>
              <a:rPr kumimoji="1" lang="en-US" altLang="zh-CN" sz="4570" b="1" i="0" u="none" strike="noStrike" kern="0" cap="none" spc="0" normalizeH="0" baseline="0" noProof="0" dirty="0" smtClean="0">
                <a:ln>
                  <a:noFill/>
                </a:ln>
                <a:solidFill>
                  <a:schemeClr val="accent1">
                    <a:lumMod val="10000"/>
                  </a:schemeClr>
                </a:solidFill>
                <a:effectLst/>
                <a:uLnTx/>
                <a:uFillTx/>
                <a:latin typeface="+mn-lt"/>
                <a:ea typeface="+mn-ea"/>
                <a:cs typeface="+mn-cs"/>
              </a:rPr>
              <a:t>    </a:t>
            </a:r>
            <a:r>
              <a:rPr kumimoji="1" lang="en-US" altLang="zh-CN" sz="4570" b="1" i="0" u="none" strike="noStrike" kern="0" cap="none" spc="0" normalizeH="0" baseline="0" noProof="0" dirty="0" smtClean="0">
                <a:ln>
                  <a:noFill/>
                </a:ln>
                <a:solidFill>
                  <a:srgbClr val="FF0000"/>
                </a:solidFill>
                <a:effectLst/>
                <a:uLnTx/>
                <a:uFillTx/>
                <a:latin typeface="+mn-lt"/>
                <a:ea typeface="+mn-ea"/>
                <a:cs typeface="+mn-cs"/>
              </a:rPr>
              <a:t>42</a:t>
            </a:r>
            <a:r>
              <a:rPr kumimoji="1" lang="zh-CN" altLang="en-US" sz="4570" b="1" i="0" u="none" strike="noStrike" kern="0" cap="none" spc="0" normalizeH="0" baseline="0" noProof="0" dirty="0" smtClean="0">
                <a:ln>
                  <a:noFill/>
                </a:ln>
                <a:solidFill>
                  <a:srgbClr val="FF0000"/>
                </a:solidFill>
                <a:effectLst/>
                <a:uLnTx/>
                <a:uFillTx/>
                <a:latin typeface="+mn-lt"/>
                <a:ea typeface="+mn-ea"/>
                <a:cs typeface="+mn-cs"/>
              </a:rPr>
              <a:t>学时</a:t>
            </a:r>
            <a:r>
              <a:rPr kumimoji="1" lang="zh-CN" altLang="en-US" sz="4570" b="1" i="0" u="none" strike="noStrike" kern="0" cap="none" spc="0" normalizeH="0" baseline="0" noProof="0" dirty="0" smtClean="0">
                <a:ln>
                  <a:noFill/>
                </a:ln>
                <a:solidFill>
                  <a:schemeClr val="accent1">
                    <a:lumMod val="10000"/>
                  </a:schemeClr>
                </a:solidFill>
                <a:effectLst/>
                <a:uLnTx/>
                <a:uFillTx/>
                <a:latin typeface="+mn-lt"/>
                <a:ea typeface="+mn-ea"/>
                <a:cs typeface="+mn-cs"/>
              </a:rPr>
              <a:t>（理论）</a:t>
            </a:r>
            <a:r>
              <a:rPr kumimoji="1" lang="en-US" altLang="zh-CN" sz="4570" b="1" i="0" u="none" strike="noStrike" kern="0" cap="none" spc="0" normalizeH="0" baseline="0" noProof="0" dirty="0" smtClean="0">
                <a:ln>
                  <a:noFill/>
                </a:ln>
                <a:solidFill>
                  <a:schemeClr val="accent1">
                    <a:lumMod val="10000"/>
                  </a:schemeClr>
                </a:solidFill>
                <a:effectLst/>
                <a:uLnTx/>
                <a:uFillTx/>
                <a:latin typeface="+mn-lt"/>
                <a:ea typeface="+mn-ea"/>
                <a:cs typeface="+mn-cs"/>
              </a:rPr>
              <a:t>+</a:t>
            </a:r>
            <a:r>
              <a:rPr kumimoji="1" lang="en-US" altLang="zh-CN" sz="4570" b="1" i="0" u="none" strike="noStrike" kern="0" cap="none" spc="0" normalizeH="0" baseline="0" noProof="0" dirty="0" smtClean="0">
                <a:ln>
                  <a:noFill/>
                </a:ln>
                <a:solidFill>
                  <a:srgbClr val="FF0000"/>
                </a:solidFill>
                <a:effectLst/>
                <a:uLnTx/>
                <a:uFillTx/>
                <a:latin typeface="+mn-lt"/>
                <a:ea typeface="+mn-ea"/>
                <a:cs typeface="+mn-cs"/>
              </a:rPr>
              <a:t>7</a:t>
            </a:r>
            <a:r>
              <a:rPr kumimoji="1" lang="zh-CN" altLang="en-US" sz="4570" b="1" i="0" u="none" strike="noStrike" kern="0" cap="none" spc="0" normalizeH="0" baseline="0" noProof="0" dirty="0" smtClean="0">
                <a:ln>
                  <a:noFill/>
                </a:ln>
                <a:solidFill>
                  <a:srgbClr val="FF0000"/>
                </a:solidFill>
                <a:effectLst/>
                <a:uLnTx/>
                <a:uFillTx/>
                <a:latin typeface="+mn-lt"/>
                <a:ea typeface="+mn-ea"/>
                <a:cs typeface="+mn-cs"/>
              </a:rPr>
              <a:t>学时</a:t>
            </a:r>
            <a:r>
              <a:rPr kumimoji="1" lang="zh-CN" altLang="en-US" sz="4570" b="1" i="0" u="none" strike="noStrike" kern="0" cap="none" spc="0" normalizeH="0" baseline="0" noProof="0" dirty="0" smtClean="0">
                <a:ln>
                  <a:noFill/>
                </a:ln>
                <a:solidFill>
                  <a:schemeClr val="accent1">
                    <a:lumMod val="10000"/>
                  </a:schemeClr>
                </a:solidFill>
                <a:effectLst/>
                <a:uLnTx/>
                <a:uFillTx/>
                <a:latin typeface="+mn-lt"/>
                <a:ea typeface="+mn-ea"/>
                <a:cs typeface="+mn-cs"/>
              </a:rPr>
              <a:t>（实验）</a:t>
            </a:r>
            <a:r>
              <a:rPr kumimoji="1" lang="en-US" altLang="zh-CN" sz="4570" b="1" i="0" u="none" strike="noStrike" kern="0" cap="none" spc="0" normalizeH="0" baseline="0" noProof="0" dirty="0" smtClean="0">
                <a:ln>
                  <a:noFill/>
                </a:ln>
                <a:solidFill>
                  <a:schemeClr val="accent1">
                    <a:lumMod val="10000"/>
                  </a:schemeClr>
                </a:solidFill>
                <a:effectLst/>
                <a:uLnTx/>
                <a:uFillTx/>
                <a:latin typeface="+mn-lt"/>
                <a:ea typeface="+mn-ea"/>
                <a:cs typeface="+mn-cs"/>
              </a:rPr>
              <a:t>+</a:t>
            </a:r>
            <a:r>
              <a:rPr kumimoji="1" lang="en-US" altLang="zh-CN" sz="4570" b="1" i="0" u="none" strike="noStrike" kern="0" cap="none" spc="0" normalizeH="0" baseline="0" noProof="0" dirty="0">
                <a:ln>
                  <a:noFill/>
                </a:ln>
                <a:solidFill>
                  <a:srgbClr val="FF0000"/>
                </a:solidFill>
                <a:effectLst/>
                <a:uLnTx/>
                <a:uFillTx/>
                <a:latin typeface="+mn-lt"/>
                <a:ea typeface="+mn-ea"/>
                <a:cs typeface="+mn-cs"/>
              </a:rPr>
              <a:t>49</a:t>
            </a:r>
            <a:r>
              <a:rPr kumimoji="1" lang="zh-CN" altLang="en-US" sz="4570" b="1" i="0" u="none" strike="noStrike" kern="0" cap="none" spc="0" normalizeH="0" baseline="0" noProof="0" dirty="0">
                <a:ln>
                  <a:noFill/>
                </a:ln>
                <a:solidFill>
                  <a:srgbClr val="FF0000"/>
                </a:solidFill>
                <a:effectLst/>
                <a:uLnTx/>
                <a:uFillTx/>
                <a:latin typeface="+mn-lt"/>
                <a:ea typeface="+mn-ea"/>
                <a:cs typeface="+mn-cs"/>
              </a:rPr>
              <a:t>学时</a:t>
            </a:r>
            <a:r>
              <a:rPr kumimoji="1" lang="zh-CN" altLang="en-US" sz="4570" b="1" i="0" u="none" strike="noStrike" kern="0" cap="none" spc="0" normalizeH="0" baseline="0" noProof="0" dirty="0" smtClean="0">
                <a:ln>
                  <a:noFill/>
                </a:ln>
                <a:solidFill>
                  <a:schemeClr val="accent1">
                    <a:lumMod val="10000"/>
                  </a:schemeClr>
                </a:solidFill>
                <a:effectLst/>
                <a:uLnTx/>
                <a:uFillTx/>
                <a:latin typeface="+mn-lt"/>
                <a:ea typeface="+mn-ea"/>
                <a:cs typeface="+mn-cs"/>
              </a:rPr>
              <a:t>（自主学习）</a:t>
            </a:r>
            <a:endParaRPr kumimoji="1" lang="zh-CN" altLang="en-US" sz="4570" b="1" i="0" u="none" strike="noStrike" kern="0" cap="none" spc="0" normalizeH="0" baseline="0" noProof="0" dirty="0" smtClean="0">
              <a:ln>
                <a:noFill/>
              </a:ln>
              <a:solidFill>
                <a:schemeClr val="accent1">
                  <a:lumMod val="10000"/>
                </a:schemeClr>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Char char="v"/>
              <a:defRPr/>
            </a:pPr>
            <a:r>
              <a:rPr kumimoji="1" lang="zh-CN" altLang="en-US" sz="4570" b="1" i="0" u="none" strike="noStrike" kern="0" cap="none" spc="0" normalizeH="0" baseline="0" noProof="0" dirty="0" smtClean="0">
                <a:ln>
                  <a:noFill/>
                </a:ln>
                <a:solidFill>
                  <a:schemeClr val="accent1">
                    <a:lumMod val="10000"/>
                  </a:schemeClr>
                </a:solidFill>
                <a:effectLst/>
                <a:uLnTx/>
                <a:uFillTx/>
                <a:latin typeface="+mn-lt"/>
                <a:ea typeface="+mn-ea"/>
                <a:cs typeface="+mn-cs"/>
              </a:rPr>
              <a:t>考核方式：</a:t>
            </a:r>
            <a:r>
              <a:rPr kumimoji="1" lang="en-US" altLang="zh-CN" sz="4570" b="1" i="0" u="none" strike="noStrike" kern="0" cap="none" spc="0" normalizeH="0" baseline="0" noProof="0" dirty="0" smtClean="0">
                <a:ln>
                  <a:noFill/>
                </a:ln>
                <a:solidFill>
                  <a:srgbClr val="FF0000"/>
                </a:solidFill>
                <a:effectLst/>
                <a:uLnTx/>
                <a:uFillTx/>
                <a:latin typeface="+mn-lt"/>
                <a:ea typeface="+mn-ea"/>
                <a:cs typeface="+mn-cs"/>
              </a:rPr>
              <a:t>N+2</a:t>
            </a:r>
            <a:endParaRPr kumimoji="1" lang="en-US" altLang="zh-CN" sz="4570" b="1" i="0" u="none" strike="noStrike" kern="0" cap="none" spc="0" normalizeH="0" baseline="0" noProof="0" dirty="0" smtClean="0">
              <a:ln>
                <a:noFill/>
              </a:ln>
              <a:solidFill>
                <a:srgbClr val="FF0000"/>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defRPr/>
            </a:pPr>
            <a:r>
              <a:rPr kumimoji="1" lang="en-US" altLang="zh-CN" sz="4570" b="1"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4570" b="1" i="0" u="none" strike="noStrike" kern="0" cap="none" spc="0" normalizeH="0" baseline="0" noProof="0" dirty="0" smtClean="0">
                <a:ln>
                  <a:noFill/>
                </a:ln>
                <a:solidFill>
                  <a:schemeClr val="bg2"/>
                </a:solidFill>
                <a:effectLst/>
                <a:uLnTx/>
                <a:uFillTx/>
                <a:latin typeface="+mn-lt"/>
                <a:ea typeface="+mn-ea"/>
                <a:cs typeface="+mn-cs"/>
              </a:rPr>
              <a:t>N:</a:t>
            </a:r>
            <a:r>
              <a:rPr kumimoji="1" lang="zh-CN" altLang="en-US" sz="4570" b="1" i="0" u="none" strike="noStrike" kern="0" cap="none" spc="0" normalizeH="0" baseline="0" noProof="0" dirty="0" smtClean="0">
                <a:ln>
                  <a:noFill/>
                </a:ln>
                <a:solidFill>
                  <a:schemeClr val="bg2"/>
                </a:solidFill>
                <a:effectLst/>
                <a:uLnTx/>
                <a:uFillTx/>
                <a:latin typeface="+mn-lt"/>
                <a:ea typeface="+mn-ea"/>
                <a:cs typeface="+mn-cs"/>
              </a:rPr>
              <a:t>过程考核</a:t>
            </a:r>
            <a:r>
              <a:rPr kumimoji="1" lang="en-US" altLang="zh-CN" sz="4570" b="1" i="0" u="none" strike="noStrike" kern="0" cap="none" spc="0" normalizeH="0" baseline="0" noProof="0" dirty="0" smtClean="0">
                <a:ln>
                  <a:noFill/>
                </a:ln>
                <a:solidFill>
                  <a:schemeClr val="bg2"/>
                </a:solidFill>
                <a:effectLst/>
                <a:uLnTx/>
                <a:uFillTx/>
                <a:latin typeface="+mn-lt"/>
                <a:ea typeface="+mn-ea"/>
                <a:cs typeface="+mn-cs"/>
              </a:rPr>
              <a:t>1</a:t>
            </a:r>
            <a:r>
              <a:rPr kumimoji="1" lang="zh-CN" altLang="en-US" sz="4570" b="1" i="0" u="none" strike="noStrike" kern="0" cap="none" spc="0" normalizeH="0" baseline="0" noProof="0" dirty="0" smtClean="0">
                <a:ln>
                  <a:noFill/>
                </a:ln>
                <a:solidFill>
                  <a:schemeClr val="bg2"/>
                </a:solidFill>
                <a:effectLst/>
                <a:uLnTx/>
                <a:uFillTx/>
                <a:latin typeface="+mn-lt"/>
                <a:ea typeface="+mn-ea"/>
                <a:cs typeface="+mn-cs"/>
              </a:rPr>
              <a:t>次</a:t>
            </a:r>
            <a:r>
              <a:rPr kumimoji="1" lang="en-US" altLang="zh-CN" sz="4570" b="1" i="0" u="none" strike="noStrike" kern="0" cap="none" spc="0" normalizeH="0" baseline="0" noProof="0" dirty="0" smtClean="0">
                <a:ln>
                  <a:noFill/>
                </a:ln>
                <a:solidFill>
                  <a:schemeClr val="bg2"/>
                </a:solidFill>
                <a:effectLst/>
                <a:uLnTx/>
                <a:uFillTx/>
                <a:latin typeface="+mn-lt"/>
                <a:ea typeface="+mn-ea"/>
                <a:cs typeface="+mn-cs"/>
              </a:rPr>
              <a:t>+</a:t>
            </a:r>
            <a:r>
              <a:rPr kumimoji="1" lang="zh-CN" altLang="en-US" sz="4570" b="1" i="0" u="none" strike="noStrike" kern="0" cap="none" spc="0" normalizeH="0" baseline="0" noProof="0" dirty="0" smtClean="0">
                <a:ln>
                  <a:noFill/>
                </a:ln>
                <a:solidFill>
                  <a:schemeClr val="bg2"/>
                </a:solidFill>
                <a:effectLst/>
                <a:uLnTx/>
                <a:uFillTx/>
                <a:latin typeface="+mn-lt"/>
                <a:ea typeface="+mn-ea"/>
                <a:cs typeface="+mn-cs"/>
              </a:rPr>
              <a:t>自主学习</a:t>
            </a:r>
            <a:r>
              <a:rPr kumimoji="1" lang="en-US" altLang="zh-CN" sz="4570" b="1" i="0" u="none" strike="noStrike" kern="0" cap="none" spc="0" normalizeH="0" baseline="0" noProof="0" dirty="0" smtClean="0">
                <a:ln>
                  <a:noFill/>
                </a:ln>
                <a:solidFill>
                  <a:schemeClr val="bg2"/>
                </a:solidFill>
                <a:effectLst/>
                <a:uLnTx/>
                <a:uFillTx/>
                <a:latin typeface="+mn-lt"/>
                <a:ea typeface="+mn-ea"/>
                <a:cs typeface="+mn-cs"/>
              </a:rPr>
              <a:t>2—3</a:t>
            </a:r>
            <a:r>
              <a:rPr kumimoji="1" lang="zh-CN" altLang="en-US" sz="4570" b="1" i="0" u="none" strike="noStrike" kern="0" cap="none" spc="0" normalizeH="0" baseline="0" noProof="0" dirty="0" smtClean="0">
                <a:ln>
                  <a:noFill/>
                </a:ln>
                <a:solidFill>
                  <a:schemeClr val="bg2"/>
                </a:solidFill>
                <a:effectLst/>
                <a:uLnTx/>
                <a:uFillTx/>
                <a:latin typeface="+mn-lt"/>
                <a:ea typeface="+mn-ea"/>
                <a:cs typeface="+mn-cs"/>
              </a:rPr>
              <a:t>次</a:t>
            </a:r>
            <a:endParaRPr kumimoji="1" lang="en-US" altLang="zh-CN" sz="4570" b="1" i="0" u="none" strike="noStrike" kern="0" cap="none" spc="0" normalizeH="0" baseline="0" noProof="0" dirty="0" smtClean="0">
              <a:ln>
                <a:noFill/>
              </a:ln>
              <a:solidFill>
                <a:schemeClr val="bg2"/>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Char char="v"/>
              <a:defRPr/>
            </a:pPr>
            <a:r>
              <a:rPr kumimoji="1" lang="zh-CN" altLang="en-US" sz="4570" b="1" i="0" u="none" strike="noStrike" kern="0" cap="none" spc="0" normalizeH="0" baseline="0" noProof="0" dirty="0" smtClean="0">
                <a:ln>
                  <a:noFill/>
                </a:ln>
                <a:solidFill>
                  <a:schemeClr val="accent1">
                    <a:lumMod val="10000"/>
                  </a:schemeClr>
                </a:solidFill>
                <a:effectLst/>
                <a:uLnTx/>
                <a:uFillTx/>
                <a:latin typeface="+mn-lt"/>
                <a:ea typeface="+mn-ea"/>
                <a:cs typeface="+mn-cs"/>
              </a:rPr>
              <a:t>期末考试成绩分</a:t>
            </a:r>
            <a:r>
              <a:rPr kumimoji="1" lang="en-US" altLang="zh-CN" sz="4570" b="1" i="0" u="none" strike="noStrike" kern="0" cap="none" spc="0" normalizeH="0" baseline="0" noProof="0" dirty="0" smtClean="0">
                <a:ln>
                  <a:noFill/>
                </a:ln>
                <a:solidFill>
                  <a:srgbClr val="FF0000"/>
                </a:solidFill>
                <a:effectLst/>
                <a:uLnTx/>
                <a:uFillTx/>
                <a:latin typeface="+mn-lt"/>
                <a:ea typeface="+mn-ea"/>
                <a:cs typeface="+mn-cs"/>
              </a:rPr>
              <a:t>60</a:t>
            </a:r>
            <a:r>
              <a:rPr kumimoji="1" lang="zh-CN" altLang="en-US" sz="4570" b="1" i="0" u="none" strike="noStrike" kern="0" cap="none" spc="0" normalizeH="0" baseline="0" noProof="0" dirty="0" smtClean="0">
                <a:ln>
                  <a:noFill/>
                </a:ln>
                <a:solidFill>
                  <a:schemeClr val="accent1">
                    <a:lumMod val="10000"/>
                  </a:schemeClr>
                </a:solidFill>
                <a:effectLst/>
                <a:uLnTx/>
                <a:uFillTx/>
                <a:latin typeface="+mn-lt"/>
                <a:ea typeface="+mn-ea"/>
                <a:cs typeface="+mn-cs"/>
              </a:rPr>
              <a:t>及以上才可能及格</a:t>
            </a:r>
            <a:endParaRPr kumimoji="1" lang="zh-CN" altLang="en-US" sz="4570" b="1" i="0" u="none" strike="noStrike" kern="0" cap="none" spc="0" normalizeH="0" baseline="0" noProof="0" dirty="0" smtClean="0">
              <a:ln>
                <a:noFill/>
              </a:ln>
              <a:solidFill>
                <a:schemeClr val="accent1">
                  <a:lumMod val="10000"/>
                </a:schemeClr>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Char char="v"/>
              <a:defRPr/>
            </a:pPr>
            <a:r>
              <a:rPr kumimoji="1" lang="zh-CN" altLang="en-US" sz="4570" b="1" i="0" u="none" strike="noStrike" kern="0" cap="none" spc="0" normalizeH="0" baseline="0" noProof="0" dirty="0" smtClean="0">
                <a:ln>
                  <a:noFill/>
                </a:ln>
                <a:solidFill>
                  <a:schemeClr val="accent1">
                    <a:lumMod val="10000"/>
                  </a:schemeClr>
                </a:solidFill>
                <a:effectLst/>
                <a:uLnTx/>
                <a:uFillTx/>
                <a:latin typeface="+mn-lt"/>
                <a:ea typeface="+mn-ea"/>
                <a:cs typeface="+mn-cs"/>
              </a:rPr>
              <a:t>实验成绩不及格、过程考核成绩不及格、缺勤三分之一及以上、平时成绩不及格等任意一种情况都不能参加期末考试</a:t>
            </a:r>
            <a:endParaRPr kumimoji="1" lang="en-US" altLang="zh-CN" sz="4570" b="1" i="0" u="none" strike="noStrike" kern="0" cap="none" spc="0" normalizeH="0" baseline="0" noProof="0" dirty="0" smtClean="0">
              <a:ln>
                <a:noFill/>
              </a:ln>
              <a:solidFill>
                <a:schemeClr val="accent1">
                  <a:lumMod val="10000"/>
                </a:schemeClr>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defRPr/>
            </a:pPr>
            <a:endParaRPr kumimoji="1" lang="en-US" altLang="en-US" sz="3200" b="1" i="0" u="none" strike="noStrike" kern="0" cap="none" spc="0" normalizeH="0" baseline="0" noProof="0" dirty="0" smtClean="0">
              <a:ln>
                <a:noFill/>
              </a:ln>
              <a:solidFill>
                <a:schemeClr val="hlink"/>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defRPr/>
            </a:pPr>
            <a:r>
              <a:rPr kumimoji="1" lang="en-US" altLang="zh-CN" sz="3200" b="1" i="0" u="none" strike="noStrike" kern="0" cap="none" spc="0" normalizeH="0" baseline="0" noProof="0" dirty="0" smtClean="0">
                <a:ln>
                  <a:noFill/>
                </a:ln>
                <a:solidFill>
                  <a:schemeClr val="hlink"/>
                </a:solidFill>
                <a:effectLst/>
                <a:uLnTx/>
                <a:uFillTx/>
                <a:latin typeface="+mn-lt"/>
                <a:ea typeface="+mn-ea"/>
                <a:cs typeface="+mn-cs"/>
              </a:rPr>
              <a:t>          </a:t>
            </a:r>
            <a:endParaRPr kumimoji="1" lang="en-US" altLang="zh-CN" sz="3200" b="1" i="0" u="none" strike="noStrike" kern="0" cap="none" spc="0" normalizeH="0" baseline="0" noProof="0" dirty="0" smtClean="0">
              <a:ln>
                <a:noFill/>
              </a:ln>
              <a:solidFill>
                <a:schemeClr val="hlink"/>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defRPr/>
            </a:pPr>
            <a:r>
              <a:rPr kumimoji="1" lang="en-US" altLang="zh-CN" sz="3200" b="1" i="0" u="none" strike="noStrike" kern="0" cap="none" spc="0" normalizeH="0" baseline="0" noProof="0" dirty="0" smtClean="0">
                <a:ln>
                  <a:noFill/>
                </a:ln>
                <a:solidFill>
                  <a:schemeClr val="hlink"/>
                </a:solidFill>
                <a:effectLst/>
                <a:uLnTx/>
                <a:uFillTx/>
                <a:latin typeface="+mn-lt"/>
                <a:ea typeface="+mn-ea"/>
                <a:cs typeface="+mn-cs"/>
              </a:rPr>
              <a:t>        </a:t>
            </a:r>
            <a:endParaRPr kumimoji="0" lang="en-US" altLang="zh-CN" sz="32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defRPr/>
            </a:pPr>
            <a:endParaRPr kumimoji="1" lang="en-US" altLang="zh-CN" sz="3200" b="1" i="0" u="none" strike="noStrike" kern="0" cap="none" spc="0" normalizeH="0" baseline="0" noProof="0" dirty="0" smtClean="0">
              <a:ln>
                <a:noFill/>
              </a:ln>
              <a:solidFill>
                <a:schemeClr val="hlink"/>
              </a:solidFill>
              <a:effectLst/>
              <a:uLnTx/>
              <a:uFillTx/>
              <a:latin typeface="+mn-lt"/>
              <a:ea typeface="+mn-ea"/>
              <a:cs typeface="+mn-cs"/>
            </a:endParaRPr>
          </a:p>
        </p:txBody>
      </p:sp>
    </p:spTree>
  </p:cSld>
  <p:clrMapOvr>
    <a:masterClrMapping/>
  </p:clrMapOvr>
</p:sld>
</file>

<file path=ppt/tags/tag1.xml><?xml version="1.0" encoding="utf-8"?>
<p:tagLst xmlns:p="http://schemas.openxmlformats.org/presentationml/2006/main">
  <p:tag name="KSO_WM_UNIT_TABLE_BEAUTIFY" val="smartTable{6c6b7de3-4b96-4956-a932-8a9a9e2cab15}"/>
  <p:tag name="TABLE_ENDDRAG_ORIGIN_RECT" val="767*403"/>
  <p:tag name="TABLE_ENDDRAG_RECT" val="157*78*767*403"/>
</p:tagLst>
</file>

<file path=ppt/tags/tag2.xml><?xml version="1.0" encoding="utf-8"?>
<p:tagLst xmlns:p="http://schemas.openxmlformats.org/presentationml/2006/main">
  <p:tag name="COMMONDATA" val="eyJoZGlkIjoiZmJlYWUzYWM3ZjQ0MGZjMzYyMDEwNzBiMTgwZjJkYTUifQ=="/>
</p:tagLst>
</file>

<file path=ppt/theme/theme1.xml><?xml version="1.0" encoding="utf-8"?>
<a:theme xmlns:a="http://schemas.openxmlformats.org/drawingml/2006/main" name="Office 主题​​">
  <a:themeElements>
    <a:clrScheme name="自定义 48">
      <a:dk1>
        <a:srgbClr val="5E5E5E"/>
      </a:dk1>
      <a:lt1>
        <a:srgbClr val="FFFFFF"/>
      </a:lt1>
      <a:dk2>
        <a:srgbClr val="EEEEEE"/>
      </a:dk2>
      <a:lt2>
        <a:srgbClr val="171717"/>
      </a:lt2>
      <a:accent1>
        <a:srgbClr val="243551"/>
      </a:accent1>
      <a:accent2>
        <a:srgbClr val="2DCD8C"/>
      </a:accent2>
      <a:accent3>
        <a:srgbClr val="E23F52"/>
      </a:accent3>
      <a:accent4>
        <a:srgbClr val="FB7643"/>
      </a:accent4>
      <a:accent5>
        <a:srgbClr val="EF994E"/>
      </a:accent5>
      <a:accent6>
        <a:srgbClr val="70AD47"/>
      </a:accent6>
      <a:hlink>
        <a:srgbClr val="0563C1"/>
      </a:hlink>
      <a:folHlink>
        <a:srgbClr val="954F72"/>
      </a:folHlink>
    </a:clrScheme>
    <a:fontScheme name="阿里巴巴">
      <a:majorFont>
        <a:latin typeface="阿里巴巴普惠体 R"/>
        <a:ea typeface="阿里巴巴普惠体 B"/>
        <a:cs typeface=""/>
      </a:majorFont>
      <a:minorFont>
        <a:latin typeface="阿里巴巴普惠体 R"/>
        <a:ea typeface="阿里巴巴普惠体 R"/>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ln>
          <a:noFill/>
        </a:ln>
      </a:spPr>
      <a:bodyPr rtlCol="0" anchor="ctr"/>
      <a:lstStyle>
        <a:defPPr algn="ctr">
          <a:defRPr sz="2000" dirty="0" smtClean="0">
            <a:solidFill>
              <a:schemeClr val="accent1"/>
            </a:solidFill>
            <a:latin typeface="+mj-lt"/>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1175</Words>
  <Application>WPS 演示</Application>
  <PresentationFormat>宽屏</PresentationFormat>
  <Paragraphs>156</Paragraphs>
  <Slides>11</Slides>
  <Notes>0</Notes>
  <HiddenSlides>0</HiddenSlides>
  <MMClips>0</MMClips>
  <ScaleCrop>false</ScaleCrop>
  <HeadingPairs>
    <vt:vector size="6" baseType="variant">
      <vt:variant>
        <vt:lpstr>已用的字体</vt:lpstr>
      </vt:variant>
      <vt:variant>
        <vt:i4>19</vt:i4>
      </vt:variant>
      <vt:variant>
        <vt:lpstr>主题</vt:lpstr>
      </vt:variant>
      <vt:variant>
        <vt:i4>1</vt:i4>
      </vt:variant>
      <vt:variant>
        <vt:lpstr>幻灯片标题</vt:lpstr>
      </vt:variant>
      <vt:variant>
        <vt:i4>11</vt:i4>
      </vt:variant>
    </vt:vector>
  </HeadingPairs>
  <TitlesOfParts>
    <vt:vector size="31" baseType="lpstr">
      <vt:lpstr>Arial</vt:lpstr>
      <vt:lpstr>宋体</vt:lpstr>
      <vt:lpstr>Wingdings</vt:lpstr>
      <vt:lpstr>Impact</vt:lpstr>
      <vt:lpstr>苹方 常规</vt:lpstr>
      <vt:lpstr>Segoe Print</vt:lpstr>
      <vt:lpstr>阿里巴巴普惠体 B</vt:lpstr>
      <vt:lpstr>阿里巴巴普惠体 R</vt:lpstr>
      <vt:lpstr>楷体_GB2312</vt:lpstr>
      <vt:lpstr>新宋体</vt:lpstr>
      <vt:lpstr>Verdana</vt:lpstr>
      <vt:lpstr>Calibri</vt:lpstr>
      <vt:lpstr>Calibri</vt:lpstr>
      <vt:lpstr>黑体</vt:lpstr>
      <vt:lpstr>微软雅黑</vt:lpstr>
      <vt:lpstr>Arial Unicode MS</vt:lpstr>
      <vt:lpstr>等线</vt:lpstr>
      <vt:lpstr>阿里巴巴普惠体 B</vt:lpstr>
      <vt:lpstr>阿里巴巴普惠体 R</vt:lpstr>
      <vt:lpstr>Office 主题​​</vt:lpstr>
      <vt:lpstr>计算机网络基础</vt:lpstr>
      <vt:lpstr>互联网</vt:lpstr>
      <vt:lpstr>为什么要学习这门课？</vt:lpstr>
      <vt:lpstr>课程特点</vt:lpstr>
      <vt:lpstr>整体课程结构</vt:lpstr>
      <vt:lpstr>章节及能力要求</vt:lpstr>
      <vt:lpstr>课程目标</vt:lpstr>
      <vt:lpstr>对同学们的要求</vt:lpstr>
      <vt:lpstr>课程考核</vt:lpstr>
      <vt:lpstr>学习通</vt:lpstr>
      <vt:lpstr>参考资料</vt:lpstr>
    </vt:vector>
  </TitlesOfParts>
  <LinksUpToDate>false</LinksUpToDate>
  <SharedDoc>false</SharedDoc>
  <HyperlinksChanged>false</HyperlinksChanged>
  <AppVersion>14.0000</AppVersion>
  <Manager>www.51pptmoban.com</Manager>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王牌P计划</dc:creator>
  <cp:keywords>51PPT模板网</cp:keywords>
  <dc:description>www.51pptmoban.com</dc:description>
  <dc:subject>论文答辩</dc:subject>
  <cp:lastModifiedBy>马婷婷</cp:lastModifiedBy>
  <cp:revision>319</cp:revision>
  <dcterms:created xsi:type="dcterms:W3CDTF">2018-09-18T02:39:00Z</dcterms:created>
  <dcterms:modified xsi:type="dcterms:W3CDTF">2024-09-18T08:22:31Z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957FC7AE5A8F43758A1B841E195CDB7C</vt:lpwstr>
  </property>
  <property fmtid="{D5CDD505-2E9C-101B-9397-08002B2CF9AE}" pid="3" name="KSOProductBuildVer">
    <vt:lpwstr>2052-12.1.0.18240</vt:lpwstr>
  </property>
</Properties>
</file>