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STL Stack, Queue, and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STL stack and queue containers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Checking if symbols are balanced</a:t>
            </a:r>
          </a:p>
          <a:p>
            <a:pPr lvl="1"/>
            <a:r>
              <a:rPr lang="en-US" dirty="0" smtClean="0"/>
              <a:t>Checking if input strings are </a:t>
            </a:r>
            <a:r>
              <a:rPr lang="en-US" dirty="0" smtClean="0"/>
              <a:t>palindrome</a:t>
            </a:r>
          </a:p>
          <a:p>
            <a:pPr lvl="1"/>
            <a:r>
              <a:rPr lang="en-US" dirty="0" smtClean="0"/>
              <a:t>A programming contest problem (steps)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C++ STL </a:t>
            </a:r>
            <a:r>
              <a:rPr lang="en-US" dirty="0" err="1" smtClean="0"/>
              <a:t>deque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Word puzzle </a:t>
            </a:r>
            <a:r>
              <a:rPr lang="en-US" dirty="0" smtClean="0"/>
              <a:t>problem</a:t>
            </a:r>
          </a:p>
          <a:p>
            <a:endParaRPr lang="en-US" dirty="0"/>
          </a:p>
          <a:p>
            <a:r>
              <a:rPr lang="en-US" dirty="0" smtClean="0"/>
              <a:t>All examples are in Examples/r5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stack(): zero parameter default constructor</a:t>
            </a:r>
          </a:p>
          <a:p>
            <a:r>
              <a:rPr lang="en-US" sz="2000" dirty="0" smtClean="0"/>
              <a:t>stack(const Container &amp; con): one parameter constructor</a:t>
            </a:r>
          </a:p>
          <a:p>
            <a:r>
              <a:rPr lang="en-US" sz="2000" dirty="0" smtClean="0"/>
              <a:t>empty(): check if the stack is empty</a:t>
            </a:r>
          </a:p>
          <a:p>
            <a:r>
              <a:rPr lang="en-US" sz="2000" dirty="0" smtClean="0"/>
              <a:t>push(cont T&amp; </a:t>
            </a:r>
            <a:r>
              <a:rPr lang="en-US" sz="2000" dirty="0" err="1" smtClean="0"/>
              <a:t>val</a:t>
            </a:r>
            <a:r>
              <a:rPr lang="en-US" sz="2000" dirty="0" smtClean="0"/>
              <a:t>): push value </a:t>
            </a:r>
            <a:r>
              <a:rPr lang="en-US" sz="2000" dirty="0" err="1" smtClean="0"/>
              <a:t>val</a:t>
            </a:r>
            <a:r>
              <a:rPr lang="en-US" sz="2000" dirty="0" smtClean="0"/>
              <a:t> into the stack</a:t>
            </a:r>
          </a:p>
          <a:p>
            <a:r>
              <a:rPr lang="en-US" sz="2000" dirty="0" smtClean="0"/>
              <a:t>pop(): delete the top element from the stack</a:t>
            </a:r>
          </a:p>
          <a:p>
            <a:r>
              <a:rPr lang="en-US" sz="2000" dirty="0" smtClean="0"/>
              <a:t>size(): return the number of elements in stack</a:t>
            </a:r>
          </a:p>
          <a:p>
            <a:r>
              <a:rPr lang="en-US" sz="2000" dirty="0" smtClean="0"/>
              <a:t>top(): return a reference to the top elements in stack</a:t>
            </a:r>
          </a:p>
          <a:p>
            <a:endParaRPr lang="en-US" sz="2000" dirty="0" smtClean="0"/>
          </a:p>
          <a:p>
            <a:r>
              <a:rPr lang="en-US" sz="2000" dirty="0" smtClean="0"/>
              <a:t>More information</a:t>
            </a:r>
          </a:p>
          <a:p>
            <a:pPr lvl="1"/>
            <a:r>
              <a:rPr lang="en-US" sz="1600" dirty="0" smtClean="0"/>
              <a:t>http://www.cppreference.com/wiki/stl/stack/start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queue(): zero parameter default constructor</a:t>
            </a:r>
          </a:p>
          <a:p>
            <a:r>
              <a:rPr lang="en-US" sz="2000" dirty="0" smtClean="0"/>
              <a:t>queue(const Container &amp; con): one parameter constructor</a:t>
            </a:r>
          </a:p>
          <a:p>
            <a:r>
              <a:rPr lang="en-US" sz="2000" dirty="0" smtClean="0"/>
              <a:t>empty(): check if the queue is empty</a:t>
            </a:r>
          </a:p>
          <a:p>
            <a:r>
              <a:rPr lang="en-US" sz="2000" dirty="0" smtClean="0"/>
              <a:t>push(cont T&amp; </a:t>
            </a:r>
            <a:r>
              <a:rPr lang="en-US" sz="2000" dirty="0" err="1" smtClean="0"/>
              <a:t>val</a:t>
            </a:r>
            <a:r>
              <a:rPr lang="en-US" sz="2000" dirty="0" smtClean="0"/>
              <a:t>): add element </a:t>
            </a:r>
            <a:r>
              <a:rPr lang="en-US" sz="2000" dirty="0" err="1" smtClean="0"/>
              <a:t>val</a:t>
            </a:r>
            <a:r>
              <a:rPr lang="en-US" sz="2000" dirty="0" smtClean="0"/>
              <a:t> to the end of the queue</a:t>
            </a:r>
          </a:p>
          <a:p>
            <a:r>
              <a:rPr lang="en-US" sz="2000" dirty="0" smtClean="0"/>
              <a:t>pop(): delete the front element from the queue</a:t>
            </a:r>
          </a:p>
          <a:p>
            <a:r>
              <a:rPr lang="en-US" sz="2000" dirty="0" smtClean="0"/>
              <a:t>size(): return the number of elements in queue</a:t>
            </a:r>
          </a:p>
          <a:p>
            <a:r>
              <a:rPr lang="en-US" sz="2000" dirty="0" smtClean="0"/>
              <a:t>front(): return a reference to the front element in queue</a:t>
            </a:r>
          </a:p>
          <a:p>
            <a:r>
              <a:rPr lang="en-US" sz="2000" dirty="0" smtClean="0"/>
              <a:t>back(): return reference to the last element in queue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More information</a:t>
            </a:r>
          </a:p>
          <a:p>
            <a:pPr lvl="1"/>
            <a:r>
              <a:rPr lang="en-US" sz="1600" dirty="0" smtClean="0"/>
              <a:t>http://www.cppreference.com/wiki/stl/queue/start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P1: Checking If Symbols are Balanced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Problem </a:t>
            </a:r>
            <a:r>
              <a:rPr lang="en-US" sz="2000" dirty="0"/>
              <a:t>description (</a:t>
            </a:r>
            <a:r>
              <a:rPr lang="en-US" sz="2000" dirty="0" smtClean="0"/>
              <a:t>balancingsymbols.pdf)</a:t>
            </a:r>
          </a:p>
          <a:p>
            <a:r>
              <a:rPr lang="en-US" sz="2000" dirty="0" smtClean="0"/>
              <a:t>Outline of the solution (using stack)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Source code (which contains a run-time error)</a:t>
            </a:r>
          </a:p>
          <a:p>
            <a:pPr lvl="1"/>
            <a:r>
              <a:rPr lang="en-US" sz="1600" dirty="0" smtClean="0"/>
              <a:t>examples/r5/balancingsymbols_wrong.cpp</a:t>
            </a:r>
          </a:p>
          <a:p>
            <a:pPr lvl="1"/>
            <a:r>
              <a:rPr lang="en-US" sz="1600" dirty="0" smtClean="0"/>
              <a:t>Example input file: </a:t>
            </a:r>
            <a:r>
              <a:rPr lang="en-US" sz="1600" dirty="0" err="1" smtClean="0"/>
              <a:t>balancingsymbols.input</a:t>
            </a:r>
            <a:endParaRPr lang="en-US" sz="1600" dirty="0" smtClean="0"/>
          </a:p>
          <a:p>
            <a:pPr lvl="1"/>
            <a:r>
              <a:rPr lang="en-US" sz="1600" dirty="0" smtClean="0"/>
              <a:t>Demo how to debug this program using </a:t>
            </a:r>
            <a:r>
              <a:rPr lang="en-US" sz="1600" dirty="0" err="1" smtClean="0"/>
              <a:t>gdb</a:t>
            </a:r>
            <a:r>
              <a:rPr lang="en-US" sz="1600" dirty="0" smtClean="0"/>
              <a:t> with </a:t>
            </a:r>
            <a:r>
              <a:rPr lang="en-US" sz="1600" dirty="0" err="1" smtClean="0"/>
              <a:t>coredump</a:t>
            </a:r>
            <a:r>
              <a:rPr lang="en-US" sz="1600" dirty="0" smtClean="0"/>
              <a:t> file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9800" y="2209800"/>
            <a:ext cx="42755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while (has next symbol)</a:t>
            </a:r>
          </a:p>
          <a:p>
            <a:r>
              <a:rPr lang="en-US" sz="1400" dirty="0" smtClean="0"/>
              <a:t>	if next symbol is [ or (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stk.push</a:t>
            </a:r>
            <a:r>
              <a:rPr lang="en-US" sz="1400" dirty="0" smtClean="0"/>
              <a:t>(symbol);</a:t>
            </a:r>
          </a:p>
          <a:p>
            <a:r>
              <a:rPr lang="en-US" sz="1400" dirty="0" smtClean="0"/>
              <a:t>	else if next symbol is ] or )</a:t>
            </a:r>
          </a:p>
          <a:p>
            <a:r>
              <a:rPr lang="en-US" sz="1400" dirty="0" smtClean="0"/>
              <a:t>		if </a:t>
            </a:r>
            <a:r>
              <a:rPr lang="en-US" sz="1400" dirty="0" err="1" smtClean="0"/>
              <a:t>stk.top</a:t>
            </a:r>
            <a:r>
              <a:rPr lang="en-US" sz="1400" dirty="0" smtClean="0"/>
              <a:t>() == symbol</a:t>
            </a:r>
          </a:p>
          <a:p>
            <a:r>
              <a:rPr lang="en-US" sz="1400" dirty="0" smtClean="0"/>
              <a:t>			stk.pop()</a:t>
            </a:r>
          </a:p>
          <a:p>
            <a:r>
              <a:rPr lang="en-US" sz="1400" dirty="0" smtClean="0"/>
              <a:t>		else</a:t>
            </a:r>
          </a:p>
          <a:p>
            <a:r>
              <a:rPr lang="en-US" sz="1400" dirty="0" smtClean="0"/>
              <a:t>			not balanced</a:t>
            </a:r>
          </a:p>
          <a:p>
            <a:r>
              <a:rPr lang="en-US" sz="1400" dirty="0" smtClean="0"/>
              <a:t>end while</a:t>
            </a:r>
          </a:p>
          <a:p>
            <a:r>
              <a:rPr lang="en-US" sz="1400" dirty="0" smtClean="0"/>
              <a:t>if (!</a:t>
            </a:r>
            <a:r>
              <a:rPr lang="en-US" sz="1400" dirty="0" err="1" smtClean="0"/>
              <a:t>stk.empty</a:t>
            </a:r>
            <a:r>
              <a:rPr lang="en-US" sz="1400" dirty="0" smtClean="0"/>
              <a:t>())</a:t>
            </a:r>
          </a:p>
          <a:p>
            <a:r>
              <a:rPr lang="en-US" sz="1400" dirty="0" smtClean="0"/>
              <a:t>	not balanced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P2: Checking if Input Strings are Palindrome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statement (</a:t>
            </a:r>
            <a:r>
              <a:rPr lang="en-US" dirty="0" smtClean="0"/>
              <a:t>palindrome.pdf)</a:t>
            </a:r>
          </a:p>
          <a:p>
            <a:r>
              <a:rPr lang="en-US" dirty="0" smtClean="0"/>
              <a:t>Basic idea</a:t>
            </a:r>
          </a:p>
          <a:p>
            <a:pPr lvl="1"/>
            <a:r>
              <a:rPr lang="en-US" dirty="0" smtClean="0"/>
              <a:t>Using a queue and stack to save input string in both queue and stack</a:t>
            </a:r>
          </a:p>
          <a:p>
            <a:pPr lvl="1"/>
            <a:r>
              <a:rPr lang="en-US" dirty="0" smtClean="0"/>
              <a:t>Pop out characters from queue and stack and compare them one by one</a:t>
            </a:r>
          </a:p>
          <a:p>
            <a:pPr lvl="1"/>
            <a:r>
              <a:rPr lang="en-US" dirty="0" smtClean="0"/>
              <a:t>Note that queue provides the forward reading, while stack provides the backward reading</a:t>
            </a:r>
          </a:p>
          <a:p>
            <a:pPr lvl="1"/>
            <a:r>
              <a:rPr lang="en-US" dirty="0" smtClean="0"/>
              <a:t>Palindrome if characters from queue and stack are all equal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examples/r5/palindrome.cpp</a:t>
            </a:r>
          </a:p>
          <a:p>
            <a:pPr lvl="1"/>
            <a:r>
              <a:rPr lang="en-US" dirty="0" smtClean="0"/>
              <a:t>Example input file: </a:t>
            </a:r>
            <a:r>
              <a:rPr lang="en-US" dirty="0" err="1" smtClean="0"/>
              <a:t>palindrome.input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Palindrome: Recursive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recursively determine if a string is palindrome?</a:t>
            </a:r>
          </a:p>
          <a:p>
            <a:endParaRPr lang="en-US" dirty="0"/>
          </a:p>
          <a:p>
            <a:r>
              <a:rPr lang="en-US" smtClean="0"/>
              <a:t>See examples/r5/palindrome_recursive.cpp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programming contest problem</a:t>
            </a:r>
          </a:p>
          <a:p>
            <a:pPr lvl="1"/>
            <a:r>
              <a:rPr lang="en-US" dirty="0" smtClean="0"/>
              <a:t>A bit more complicated than our normal problems</a:t>
            </a:r>
          </a:p>
          <a:p>
            <a:pPr lvl="1"/>
            <a:r>
              <a:rPr lang="en-US" dirty="0" smtClean="0"/>
              <a:t>But you can see the usages of STL containers and recursive algorithms</a:t>
            </a:r>
          </a:p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steps.pdf</a:t>
            </a:r>
          </a:p>
          <a:p>
            <a:r>
              <a:rPr lang="en-US" dirty="0" smtClean="0"/>
              <a:t>Solutions </a:t>
            </a:r>
          </a:p>
          <a:p>
            <a:pPr lvl="1"/>
            <a:r>
              <a:rPr lang="en-US" dirty="0" smtClean="0"/>
              <a:t>steps_stack.cpp (using stack to maintain the steps)</a:t>
            </a:r>
          </a:p>
          <a:p>
            <a:pPr lvl="1"/>
            <a:r>
              <a:rPr lang="en-US" dirty="0" smtClean="0"/>
              <a:t>steps_recursive.cpp (a recursive solution, note how we pass parameter total)</a:t>
            </a:r>
          </a:p>
          <a:p>
            <a:r>
              <a:rPr lang="en-US" dirty="0" smtClean="0"/>
              <a:t>Test case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teps_input.txt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teps_output.txt</a:t>
            </a:r>
          </a:p>
          <a:p>
            <a:r>
              <a:rPr lang="en-US" dirty="0" smtClean="0"/>
              <a:t>To compile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steps_stack.x</a:t>
            </a:r>
            <a:r>
              <a:rPr lang="en-US" dirty="0" smtClean="0"/>
              <a:t> (or make </a:t>
            </a:r>
            <a:r>
              <a:rPr lang="en-US" dirty="0" err="1" smtClean="0"/>
              <a:t>steps_recursive.x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/>
              <a:t>Deque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Header file &lt;</a:t>
            </a:r>
            <a:r>
              <a:rPr lang="en-US" dirty="0" err="1" smtClean="0"/>
              <a:t>deque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Important member functions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begin()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end(): </a:t>
            </a:r>
            <a:r>
              <a:rPr lang="en-US" dirty="0" smtClean="0"/>
              <a:t>return </a:t>
            </a:r>
            <a:r>
              <a:rPr lang="en-US" dirty="0" err="1" smtClean="0"/>
              <a:t>iterators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US" dirty="0" smtClean="0">
                <a:solidFill>
                  <a:schemeClr val="accent2"/>
                </a:solidFill>
              </a:rPr>
              <a:t>ront()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2"/>
                </a:solidFill>
              </a:rPr>
              <a:t> back(): </a:t>
            </a:r>
            <a:r>
              <a:rPr lang="en-US" dirty="0" smtClean="0"/>
              <a:t>reference to first and last elements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clear(): </a:t>
            </a:r>
            <a:r>
              <a:rPr lang="en-US" dirty="0" smtClean="0"/>
              <a:t>delete all elements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dirty="0" err="1" smtClean="0">
                <a:solidFill>
                  <a:schemeClr val="accent2"/>
                </a:solidFill>
              </a:rPr>
              <a:t>ush_front</a:t>
            </a:r>
            <a:r>
              <a:rPr lang="en-US" dirty="0" smtClean="0">
                <a:solidFill>
                  <a:schemeClr val="accent2"/>
                </a:solidFill>
              </a:rPr>
              <a:t>(): </a:t>
            </a:r>
            <a:r>
              <a:rPr lang="en-US" dirty="0" smtClean="0"/>
              <a:t>insert at front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push_back</a:t>
            </a:r>
            <a:r>
              <a:rPr lang="en-US" dirty="0" smtClean="0">
                <a:solidFill>
                  <a:schemeClr val="accent2"/>
                </a:solidFill>
              </a:rPr>
              <a:t>(): </a:t>
            </a:r>
            <a:r>
              <a:rPr lang="en-US" dirty="0" smtClean="0"/>
              <a:t>insert at end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dirty="0" err="1" smtClean="0">
                <a:solidFill>
                  <a:schemeClr val="accent2"/>
                </a:solidFill>
              </a:rPr>
              <a:t>op_front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en-US" dirty="0" smtClean="0"/>
              <a:t>: delete first element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pop_back</a:t>
            </a:r>
            <a:r>
              <a:rPr lang="en-US" dirty="0" smtClean="0">
                <a:solidFill>
                  <a:schemeClr val="accent2"/>
                </a:solidFill>
              </a:rPr>
              <a:t>(): </a:t>
            </a:r>
            <a:r>
              <a:rPr lang="en-US" dirty="0" smtClean="0"/>
              <a:t>delete last element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size(): </a:t>
            </a:r>
            <a:r>
              <a:rPr lang="en-US" dirty="0" smtClean="0"/>
              <a:t>number of elements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empty(): </a:t>
            </a:r>
            <a:r>
              <a:rPr lang="en-US" dirty="0" smtClean="0"/>
              <a:t>if vector is </a:t>
            </a:r>
            <a:r>
              <a:rPr lang="en-US" dirty="0" err="1" smtClean="0"/>
              <a:t>emtpy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resize(): </a:t>
            </a:r>
            <a:r>
              <a:rPr lang="en-US" dirty="0" smtClean="0"/>
              <a:t>change vector size</a:t>
            </a:r>
          </a:p>
          <a:p>
            <a:r>
              <a:rPr lang="en-US" dirty="0" smtClean="0"/>
              <a:t>More information at</a:t>
            </a:r>
          </a:p>
          <a:p>
            <a:pPr lvl="1"/>
            <a:r>
              <a:rPr lang="en-US" dirty="0"/>
              <a:t>http://www.cplusplus.com/reference/deque/deque/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word_puzzle.pdf</a:t>
            </a:r>
          </a:p>
          <a:p>
            <a:endParaRPr lang="en-US" dirty="0" smtClean="0"/>
          </a:p>
          <a:p>
            <a:r>
              <a:rPr lang="en-US" dirty="0" smtClean="0"/>
              <a:t>Explaining the source code</a:t>
            </a:r>
          </a:p>
          <a:p>
            <a:pPr lvl="1"/>
            <a:r>
              <a:rPr lang="en-US" dirty="0" err="1" smtClean="0"/>
              <a:t>word_puzzle_deque.h</a:t>
            </a:r>
            <a:r>
              <a:rPr lang="en-US" dirty="0" smtClean="0"/>
              <a:t>, word_puzzle_deque.cpp</a:t>
            </a:r>
          </a:p>
          <a:p>
            <a:pPr lvl="1"/>
            <a:r>
              <a:rPr lang="en-US" dirty="0" smtClean="0"/>
              <a:t>Pay attention to the use of I/O streams, </a:t>
            </a:r>
            <a:r>
              <a:rPr lang="en-US" dirty="0" err="1" smtClean="0"/>
              <a:t>stringstreams</a:t>
            </a:r>
            <a:r>
              <a:rPr lang="en-US" dirty="0" smtClean="0"/>
              <a:t>, strings, and </a:t>
            </a:r>
            <a:r>
              <a:rPr lang="en-US" dirty="0" err="1" smtClean="0"/>
              <a:t>deque</a:t>
            </a:r>
            <a:endParaRPr lang="en-US" dirty="0" smtClean="0"/>
          </a:p>
          <a:p>
            <a:pPr lvl="1"/>
            <a:r>
              <a:rPr lang="en-US" dirty="0" smtClean="0"/>
              <a:t>To compile: 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recitation1</Template>
  <TotalTime>153</TotalTime>
  <Words>522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class_simple</vt:lpstr>
      <vt:lpstr>C++ STL Stack, Queue, and Deque</vt:lpstr>
      <vt:lpstr>C++ STL Stack</vt:lpstr>
      <vt:lpstr>C++ STL Queue</vt:lpstr>
      <vt:lpstr>P1: Checking If Symbols are Balanced </vt:lpstr>
      <vt:lpstr>P2: Checking if Input Strings are Palindrome</vt:lpstr>
      <vt:lpstr>Palindrome: Recursive Version</vt:lpstr>
      <vt:lpstr>Steps</vt:lpstr>
      <vt:lpstr>STL Deque Container</vt:lpstr>
      <vt:lpstr>Word Puzzle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Outline</dc:title>
  <dc:creator>Zhenhai Duan</dc:creator>
  <cp:lastModifiedBy>Zhenhai Duan</cp:lastModifiedBy>
  <cp:revision>17</cp:revision>
  <dcterms:created xsi:type="dcterms:W3CDTF">2006-08-16T00:00:00Z</dcterms:created>
  <dcterms:modified xsi:type="dcterms:W3CDTF">2014-03-19T14:11:05Z</dcterms:modified>
</cp:coreProperties>
</file>