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7" d="100"/>
          <a:sy n="97" d="100"/>
        </p:scale>
        <p:origin x="2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245EBE5-5458-4912-0E99-766D1B3D2ED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BEF50DE2-64FA-7169-0122-65D5EAF91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906D8E4-E700-9C4D-A7C6-FA16CD3A9E3E}"/>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3EA26B6F-5E70-E3D3-BE2F-2F2F7C6B16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B66DDA89-C8AF-F70E-ADA2-38F44240E37C}"/>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1154788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EF49873-A3D0-F310-6C93-2DFB64EBAA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A17CBD85-6389-BC17-6590-8E23CDF94A2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8AC8AA1F-BA31-EF6F-DD6E-81F52457043B}"/>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3A27B618-A8B8-C182-90E3-774C47F332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3F7656F-CDA9-3401-B489-246C7DA93FA4}"/>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164828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5383C106-A8C8-7ECD-6431-A94FEEE2E65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F4E33A45-E6EA-E285-9603-138F807EC54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38420BC9-BC55-2A69-12E3-68E6C6578246}"/>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2DD474F7-9ACE-1711-A7E6-B1DCEBB942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34388CA-E698-8B43-F5E2-C2A1A37033A9}"/>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244289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48BEF4-AFE9-3C61-85CD-0A7B62B50F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72DADAA-5876-EA23-A903-F01C03098E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0B58EAF0-5024-6B05-1D4C-F2527045D530}"/>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821A7774-615B-1FE9-6E82-3AC310AA1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7E9A4812-B7B4-5CB8-2E90-FA6F1F0D20CE}"/>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306706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01136B3-B664-461B-735D-A4D21C5FBCF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E3631F9-AB48-EDEB-37D8-A2F5D4D75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1D5D5D7D-F005-1984-2343-836D1AA8E095}"/>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F0C60315-E385-3E95-1519-4D6377C640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AC95C95-098A-ACFD-80ED-D0AA2BDF5CFC}"/>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3690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C3D2064-0F1C-347A-4E71-34E40DF2234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7479F01D-B113-2F5A-0D07-24EBD653163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7B9CE934-C15A-187B-E6C3-6F36A2BD4E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69E97789-D94A-4E02-3407-B75F25E7E570}"/>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6" name="Espace réservé du pied de page 5">
            <a:extLst>
              <a:ext uri="{FF2B5EF4-FFF2-40B4-BE49-F238E27FC236}">
                <a16:creationId xmlns:a16="http://schemas.microsoft.com/office/drawing/2014/main" xmlns="" id="{64B309A7-DCDB-9139-3F14-A94FEBCA42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6149833D-E228-B84B-3C00-13D1DFA86778}"/>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353038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FB234AD-5DE0-D9CD-7D65-7C167A8FD5A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F323F28-865D-31C2-9FF9-617A0FCFE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51AE2A95-0B97-736D-7BCF-5F6A01EC1B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5C370DB0-BFE1-0E59-787A-AC8F8F16E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2300C6DA-9775-1A23-67F1-252B1FC82BF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2864028A-C160-AACE-0F08-D9B8CFCDD48C}"/>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8" name="Espace réservé du pied de page 7">
            <a:extLst>
              <a:ext uri="{FF2B5EF4-FFF2-40B4-BE49-F238E27FC236}">
                <a16:creationId xmlns:a16="http://schemas.microsoft.com/office/drawing/2014/main" xmlns="" id="{F1409F68-7F23-011F-AAD2-DC4AEA434BE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C65D4AA9-5EE5-3C5D-043C-FDBB17669138}"/>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261527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2BE7738-16A5-9B8D-7C69-8E9D3A4909B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E348B494-5A65-5B4C-06CB-D64C8D717705}"/>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4" name="Espace réservé du pied de page 3">
            <a:extLst>
              <a:ext uri="{FF2B5EF4-FFF2-40B4-BE49-F238E27FC236}">
                <a16:creationId xmlns:a16="http://schemas.microsoft.com/office/drawing/2014/main" xmlns="" id="{F459B5D3-819B-0261-CFA4-5A15E69B028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CCF4B66-011C-B8FD-F62C-EBCEECED058D}"/>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122419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248C5F5E-892E-DA52-68A2-C18E4B29ADE1}"/>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3" name="Espace réservé du pied de page 2">
            <a:extLst>
              <a:ext uri="{FF2B5EF4-FFF2-40B4-BE49-F238E27FC236}">
                <a16:creationId xmlns:a16="http://schemas.microsoft.com/office/drawing/2014/main" xmlns="" id="{CA8FB99A-39BE-FA90-90BE-8774BF638BA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C8CF3FD7-230A-BB88-BD26-C607FE95F574}"/>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142839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5F626F8-C8D3-4873-EFEE-71A750BCDF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C2BE346D-E9F9-5D95-BCB8-999F1D732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80A2BB76-49B4-ACBD-9557-511D2979C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0DB77C04-3243-E147-076B-6A4BF4DA7F01}"/>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6" name="Espace réservé du pied de page 5">
            <a:extLst>
              <a:ext uri="{FF2B5EF4-FFF2-40B4-BE49-F238E27FC236}">
                <a16:creationId xmlns:a16="http://schemas.microsoft.com/office/drawing/2014/main" xmlns="" id="{24D7F359-2BF1-80F9-8C5D-11477EFC69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82F6B82E-FBC8-5BCE-C7FF-1DFE3B524587}"/>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162090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D4009E3-3B9A-EF2F-E3E7-C934CEF8E7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DD643B18-BB59-F84B-AEF6-321348FCC4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A1FC5C63-78C8-9CF7-F21A-DF226B707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B0E07D06-B6FA-F839-3E39-549D50977049}"/>
              </a:ext>
            </a:extLst>
          </p:cNvPr>
          <p:cNvSpPr>
            <a:spLocks noGrp="1"/>
          </p:cNvSpPr>
          <p:nvPr>
            <p:ph type="dt" sz="half" idx="10"/>
          </p:nvPr>
        </p:nvSpPr>
        <p:spPr/>
        <p:txBody>
          <a:bodyPr/>
          <a:lstStyle/>
          <a:p>
            <a:fld id="{7FDD75F3-92C3-4823-90B7-59BE5FE65B6C}" type="datetimeFigureOut">
              <a:rPr lang="fr-FR" smtClean="0"/>
              <a:t>21/10/2022</a:t>
            </a:fld>
            <a:endParaRPr lang="fr-FR"/>
          </a:p>
        </p:txBody>
      </p:sp>
      <p:sp>
        <p:nvSpPr>
          <p:cNvPr id="6" name="Espace réservé du pied de page 5">
            <a:extLst>
              <a:ext uri="{FF2B5EF4-FFF2-40B4-BE49-F238E27FC236}">
                <a16:creationId xmlns:a16="http://schemas.microsoft.com/office/drawing/2014/main" xmlns="" id="{0976B03A-4790-BA64-57D5-C215510F54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744D2C92-5234-9B61-4795-26554228EF0D}"/>
              </a:ext>
            </a:extLst>
          </p:cNvPr>
          <p:cNvSpPr>
            <a:spLocks noGrp="1"/>
          </p:cNvSpPr>
          <p:nvPr>
            <p:ph type="sldNum" sz="quarter" idx="12"/>
          </p:nvPr>
        </p:nvSpPr>
        <p:spPr/>
        <p:txBody>
          <a:bodyPr/>
          <a:lstStyle/>
          <a:p>
            <a:fld id="{CAF644D2-E975-4849-B7AD-10686AF5626F}" type="slidenum">
              <a:rPr lang="fr-FR" smtClean="0"/>
              <a:t>‹N°›</a:t>
            </a:fld>
            <a:endParaRPr lang="fr-FR"/>
          </a:p>
        </p:txBody>
      </p:sp>
    </p:spTree>
    <p:extLst>
      <p:ext uri="{BB962C8B-B14F-4D97-AF65-F5344CB8AC3E}">
        <p14:creationId xmlns:p14="http://schemas.microsoft.com/office/powerpoint/2010/main" val="2112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8014DA70-4FD2-1F8F-5B24-80FF41246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3A0C7031-96DD-A8E5-A61F-8D290F5F3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E1DCEFC-53C8-D883-684F-D42D62CBE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D75F3-92C3-4823-90B7-59BE5FE65B6C}" type="datetimeFigureOut">
              <a:rPr lang="fr-FR" smtClean="0"/>
              <a:t>21/10/2022</a:t>
            </a:fld>
            <a:endParaRPr lang="fr-FR"/>
          </a:p>
        </p:txBody>
      </p:sp>
      <p:sp>
        <p:nvSpPr>
          <p:cNvPr id="5" name="Espace réservé du pied de page 4">
            <a:extLst>
              <a:ext uri="{FF2B5EF4-FFF2-40B4-BE49-F238E27FC236}">
                <a16:creationId xmlns:a16="http://schemas.microsoft.com/office/drawing/2014/main" xmlns="" id="{F318BD16-8BAF-0772-7404-AB0A02093E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4E50BFD9-F8D6-0228-39BC-4D2E5FC6A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644D2-E975-4849-B7AD-10686AF5626F}" type="slidenum">
              <a:rPr lang="fr-FR" smtClean="0"/>
              <a:t>‹N°›</a:t>
            </a:fld>
            <a:endParaRPr lang="fr-FR"/>
          </a:p>
        </p:txBody>
      </p:sp>
    </p:spTree>
    <p:extLst>
      <p:ext uri="{BB962C8B-B14F-4D97-AF65-F5344CB8AC3E}">
        <p14:creationId xmlns:p14="http://schemas.microsoft.com/office/powerpoint/2010/main" val="2191192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6C35274-7D0E-51C7-8A23-809F0DA511B4}"/>
              </a:ext>
            </a:extLst>
          </p:cNvPr>
          <p:cNvSpPr>
            <a:spLocks noGrp="1"/>
          </p:cNvSpPr>
          <p:nvPr>
            <p:ph type="ctrTitle"/>
          </p:nvPr>
        </p:nvSpPr>
        <p:spPr/>
        <p:txBody>
          <a:bodyPr/>
          <a:lstStyle/>
          <a:p>
            <a:r>
              <a:rPr lang="fr-FR" dirty="0"/>
              <a:t>VEILLE TECHNOLOGIQUE SUR LE LANGAGE PYTHON</a:t>
            </a:r>
          </a:p>
        </p:txBody>
      </p:sp>
      <p:sp>
        <p:nvSpPr>
          <p:cNvPr id="3" name="Sous-titre 2">
            <a:extLst>
              <a:ext uri="{FF2B5EF4-FFF2-40B4-BE49-F238E27FC236}">
                <a16:creationId xmlns:a16="http://schemas.microsoft.com/office/drawing/2014/main" xmlns="" id="{039B3DFB-A9A8-54C5-1CFE-74F7A8002C44}"/>
              </a:ext>
            </a:extLst>
          </p:cNvPr>
          <p:cNvSpPr>
            <a:spLocks noGrp="1"/>
          </p:cNvSpPr>
          <p:nvPr>
            <p:ph type="subTitle" idx="1"/>
          </p:nvPr>
        </p:nvSpPr>
        <p:spPr/>
        <p:txBody>
          <a:bodyPr/>
          <a:lstStyle/>
          <a:p>
            <a:r>
              <a:rPr lang="fr-FR" dirty="0"/>
              <a:t>Présenté par :</a:t>
            </a:r>
          </a:p>
          <a:p>
            <a:r>
              <a:rPr lang="fr-FR" dirty="0"/>
              <a:t>Aboubacar DIALLO</a:t>
            </a:r>
          </a:p>
        </p:txBody>
      </p:sp>
    </p:spTree>
    <p:extLst>
      <p:ext uri="{BB962C8B-B14F-4D97-AF65-F5344CB8AC3E}">
        <p14:creationId xmlns:p14="http://schemas.microsoft.com/office/powerpoint/2010/main" val="158827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D7152D7-E6D9-866E-7AA9-4EED559FE6B9}"/>
              </a:ext>
            </a:extLst>
          </p:cNvPr>
          <p:cNvSpPr>
            <a:spLocks noGrp="1"/>
          </p:cNvSpPr>
          <p:nvPr>
            <p:ph type="title"/>
          </p:nvPr>
        </p:nvSpPr>
        <p:spPr/>
        <p:txBody>
          <a:bodyPr/>
          <a:lstStyle/>
          <a:p>
            <a:pPr marL="742950" indent="-742950">
              <a:buFont typeface="+mj-lt"/>
              <a:buAutoNum type="arabicPeriod"/>
            </a:pPr>
            <a:r>
              <a:rPr lang="fr-FR" dirty="0"/>
              <a:t>Qu’est ce qu’un langage de programmation?</a:t>
            </a:r>
          </a:p>
        </p:txBody>
      </p:sp>
      <p:sp>
        <p:nvSpPr>
          <p:cNvPr id="3" name="Espace réservé du contenu 2">
            <a:extLst>
              <a:ext uri="{FF2B5EF4-FFF2-40B4-BE49-F238E27FC236}">
                <a16:creationId xmlns:a16="http://schemas.microsoft.com/office/drawing/2014/main" xmlns="" id="{C8BCF6D9-6E90-CC6C-369B-D36AA925435F}"/>
              </a:ext>
            </a:extLst>
          </p:cNvPr>
          <p:cNvSpPr>
            <a:spLocks noGrp="1"/>
          </p:cNvSpPr>
          <p:nvPr>
            <p:ph idx="1"/>
          </p:nvPr>
        </p:nvSpPr>
        <p:spPr/>
        <p:txBody>
          <a:bodyPr>
            <a:normAutofit/>
          </a:bodyPr>
          <a:lstStyle/>
          <a:p>
            <a:r>
              <a:rPr lang="fr-FR" sz="2400" dirty="0"/>
              <a:t>Comme nous le savons, pour communiquer avec une personne, nous avons besoin d’un langage, similairement pour communiquer avec les ordinateurs les programmeurs ont aussi besoin d’un langage appelé «langage de programmation».</a:t>
            </a:r>
          </a:p>
          <a:p>
            <a:r>
              <a:rPr lang="fr-FR" sz="2400" dirty="0"/>
              <a:t>Avant de connaître qu’est ce qu’un langage de programmation?, nous devons savoir c’est quoi un langage? </a:t>
            </a:r>
          </a:p>
          <a:p>
            <a:r>
              <a:rPr lang="fr-FR" sz="2400" dirty="0"/>
              <a:t>«Un langage est un mode de communication qui est utilisé pour le partage d’idées, d’opinions avec autrui».</a:t>
            </a:r>
          </a:p>
          <a:p>
            <a:r>
              <a:rPr lang="fr-FR" sz="2400" dirty="0"/>
              <a:t>Alors ‘’Un langage de programmation informatique est un langage informatique qui est utilisé par les programmeurs (développeurs) pour communiquer avec les ordinateurs.</a:t>
            </a:r>
          </a:p>
        </p:txBody>
      </p:sp>
    </p:spTree>
    <p:extLst>
      <p:ext uri="{BB962C8B-B14F-4D97-AF65-F5344CB8AC3E}">
        <p14:creationId xmlns:p14="http://schemas.microsoft.com/office/powerpoint/2010/main" val="128933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D311BD5-F0B6-6D2D-8B7D-BADB4476BC44}"/>
              </a:ext>
            </a:extLst>
          </p:cNvPr>
          <p:cNvSpPr>
            <a:spLocks noGrp="1"/>
          </p:cNvSpPr>
          <p:nvPr>
            <p:ph type="title"/>
          </p:nvPr>
        </p:nvSpPr>
        <p:spPr/>
        <p:txBody>
          <a:bodyPr/>
          <a:lstStyle/>
          <a:p>
            <a:r>
              <a:rPr lang="fr-FR" dirty="0"/>
              <a:t>1.  Qu’est ce qu’un langage de        programmation?</a:t>
            </a:r>
          </a:p>
        </p:txBody>
      </p:sp>
      <p:sp>
        <p:nvSpPr>
          <p:cNvPr id="3" name="Espace réservé du contenu 2">
            <a:extLst>
              <a:ext uri="{FF2B5EF4-FFF2-40B4-BE49-F238E27FC236}">
                <a16:creationId xmlns:a16="http://schemas.microsoft.com/office/drawing/2014/main" xmlns="" id="{D9258D1E-6355-7671-9BB5-3B0457EE1126}"/>
              </a:ext>
            </a:extLst>
          </p:cNvPr>
          <p:cNvSpPr>
            <a:spLocks noGrp="1"/>
          </p:cNvSpPr>
          <p:nvPr>
            <p:ph idx="1"/>
          </p:nvPr>
        </p:nvSpPr>
        <p:spPr/>
        <p:txBody>
          <a:bodyPr>
            <a:normAutofit/>
          </a:bodyPr>
          <a:lstStyle/>
          <a:p>
            <a:r>
              <a:rPr lang="fr-FR" sz="2400" dirty="0"/>
              <a:t>Pour cela on utilise des instructions écrites dans un des langages spécifiques (C, C++, Java, Python) pour exécuter des tâches spécifiques. </a:t>
            </a:r>
          </a:p>
        </p:txBody>
      </p:sp>
    </p:spTree>
    <p:extLst>
      <p:ext uri="{BB962C8B-B14F-4D97-AF65-F5344CB8AC3E}">
        <p14:creationId xmlns:p14="http://schemas.microsoft.com/office/powerpoint/2010/main" val="218485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A5FFB90-6A3A-1783-B00D-7D2E3DE96D10}"/>
              </a:ext>
            </a:extLst>
          </p:cNvPr>
          <p:cNvSpPr>
            <a:spLocks noGrp="1"/>
          </p:cNvSpPr>
          <p:nvPr>
            <p:ph type="title"/>
          </p:nvPr>
        </p:nvSpPr>
        <p:spPr/>
        <p:txBody>
          <a:bodyPr/>
          <a:lstStyle/>
          <a:p>
            <a:r>
              <a:rPr lang="fr-FR" dirty="0"/>
              <a:t>2. Définir les principaux éléments constituants un langage de programmation. </a:t>
            </a:r>
          </a:p>
        </p:txBody>
      </p:sp>
      <p:sp>
        <p:nvSpPr>
          <p:cNvPr id="3" name="Espace réservé du contenu 2">
            <a:extLst>
              <a:ext uri="{FF2B5EF4-FFF2-40B4-BE49-F238E27FC236}">
                <a16:creationId xmlns:a16="http://schemas.microsoft.com/office/drawing/2014/main" xmlns="" id="{6FF16A77-C91D-6494-96FF-7AB9C9A8CB67}"/>
              </a:ext>
            </a:extLst>
          </p:cNvPr>
          <p:cNvSpPr>
            <a:spLocks noGrp="1"/>
          </p:cNvSpPr>
          <p:nvPr>
            <p:ph idx="1"/>
          </p:nvPr>
        </p:nvSpPr>
        <p:spPr/>
        <p:txBody>
          <a:bodyPr>
            <a:normAutofit/>
          </a:bodyPr>
          <a:lstStyle/>
          <a:p>
            <a:r>
              <a:rPr lang="fr-FR" sz="2400" dirty="0"/>
              <a:t>Les principaux constituants d’un langage sont : les variables, les opérateurs mathématiques, les conditionnels et les boucles , les fonctions.</a:t>
            </a:r>
          </a:p>
          <a:p>
            <a:r>
              <a:rPr lang="fr-FR" sz="2400" dirty="0"/>
              <a:t>Les variables :  sont utilisés pour stocker des données. Ce sont simplement des étiquettes utilisées pour référencer et garder une trace d’une valeur insérée directement ou d’une expression qui s’évalue en une valeur. </a:t>
            </a:r>
          </a:p>
          <a:p>
            <a:endParaRPr lang="fr-FR" sz="2400" dirty="0"/>
          </a:p>
        </p:txBody>
      </p:sp>
    </p:spTree>
    <p:extLst>
      <p:ext uri="{BB962C8B-B14F-4D97-AF65-F5344CB8AC3E}">
        <p14:creationId xmlns:p14="http://schemas.microsoft.com/office/powerpoint/2010/main" val="300234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D98D1A3-0E0A-E175-1969-D92FF9BD4C0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xmlns="" id="{D0422418-2702-B6A5-EDDB-A8F39D6910D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06795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DF9BCFE-2DEE-4EBD-479D-2AD02823E465}"/>
              </a:ext>
            </a:extLst>
          </p:cNvPr>
          <p:cNvSpPr>
            <a:spLocks noGrp="1"/>
          </p:cNvSpPr>
          <p:nvPr>
            <p:ph type="title"/>
          </p:nvPr>
        </p:nvSpPr>
        <p:spPr/>
        <p:txBody>
          <a:bodyPr/>
          <a:lstStyle/>
          <a:p>
            <a:r>
              <a:rPr lang="fr-FR" dirty="0"/>
              <a:t>3.  Quand dit-on qu’un langage de programmation est interprété ?</a:t>
            </a:r>
          </a:p>
        </p:txBody>
      </p:sp>
      <p:sp>
        <p:nvSpPr>
          <p:cNvPr id="3" name="Espace réservé du contenu 2">
            <a:extLst>
              <a:ext uri="{FF2B5EF4-FFF2-40B4-BE49-F238E27FC236}">
                <a16:creationId xmlns:a16="http://schemas.microsoft.com/office/drawing/2014/main" xmlns="" id="{4C320189-CA77-C223-E212-41425F7A4016}"/>
              </a:ext>
            </a:extLst>
          </p:cNvPr>
          <p:cNvSpPr>
            <a:spLocks noGrp="1"/>
          </p:cNvSpPr>
          <p:nvPr>
            <p:ph idx="1"/>
          </p:nvPr>
        </p:nvSpPr>
        <p:spPr/>
        <p:txBody>
          <a:bodyPr/>
          <a:lstStyle/>
          <a:p>
            <a:r>
              <a:rPr lang="fr-FR" dirty="0"/>
              <a:t>Un langage est dit interprété lorsqu’il convertit le code source en instructions lisibles par l’ordinateur au moment de l’exécution, chaque fois que vous exécutez le programme ligne par ligne. Le langage compilé est beaucoup plus efficace que le </a:t>
            </a:r>
            <a:r>
              <a:rPr lang="fr-FR"/>
              <a:t>langage interprété.</a:t>
            </a:r>
            <a:endParaRPr lang="fr-FR" dirty="0"/>
          </a:p>
        </p:txBody>
      </p:sp>
    </p:spTree>
    <p:extLst>
      <p:ext uri="{BB962C8B-B14F-4D97-AF65-F5344CB8AC3E}">
        <p14:creationId xmlns:p14="http://schemas.microsoft.com/office/powerpoint/2010/main" val="18614678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278</Words>
  <Application>Microsoft Office PowerPoint</Application>
  <PresentationFormat>Grand écran</PresentationFormat>
  <Paragraphs>15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VEILLE TECHNOLOGIQUE SUR LE LANGAGE PYTHON</vt:lpstr>
      <vt:lpstr>Qu’est ce qu’un langage de programmation?</vt:lpstr>
      <vt:lpstr>1.  Qu’est ce qu’un langage de        programmation?</vt:lpstr>
      <vt:lpstr>2. Définir les principaux éléments constituants un langage de programmation. </vt:lpstr>
      <vt:lpstr>Présentation PowerPoint</vt:lpstr>
      <vt:lpstr>3.  Quand dit-on qu’un langage de programmation est interprété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TECHNOLOGIQUE SUR LE LANGAGE PYTHON</dc:title>
  <dc:creator>Aboubacar Diallo</dc:creator>
  <cp:lastModifiedBy>Matec Pro</cp:lastModifiedBy>
  <cp:revision>1</cp:revision>
  <dcterms:created xsi:type="dcterms:W3CDTF">2022-10-20T14:38:29Z</dcterms:created>
  <dcterms:modified xsi:type="dcterms:W3CDTF">2022-10-21T10:02:35Z</dcterms:modified>
</cp:coreProperties>
</file>