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C3396-7C28-145C-C40E-39B283AB5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AD874-F071-9751-BB2E-432739668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8C21EE-7B4B-D069-9FBC-B8068928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B86CD-3C59-4E40-88BA-CF992EE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656C29-9101-9F85-160B-1317CEBE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2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948BD-FBD1-6842-FDA1-00B89CA0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BBABE9-542B-7DA1-1141-104EF00D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6FE3B-2CA9-EFB2-402D-A5CB8250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4859B-D074-5434-BBEE-5DE9AE59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F88678-36DD-2AEB-CA53-193CB56D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2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0B5FA2-9659-E6FB-E8B3-FE4A010CC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BD237-4F77-F97E-61D2-B66F44C8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7FA90-DD29-C120-8DDC-93067DB1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678A6-BEFB-1F90-31CA-3A1A3340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F2DE8-DE3E-C699-5685-4F701408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6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88834-09F0-09D8-6912-E75E8BE6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1391B-E31B-269A-62B3-4709EC75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1C20C-2C45-7DE4-680C-693605A4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4CA9F-6F8C-42EE-2E98-0157FDAB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5E574-3D46-5B05-2E9B-432C249C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1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D09D-AABA-E115-6357-3F6A0189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A562EF-6DC5-C1DC-DEF1-EC6C8D82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1999D-0CE1-9AFC-2A76-4A548093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A58B33-3EAF-568D-D390-FC997521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B86287-61C5-5D83-6DC4-70DC86D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73A1D-CDC6-55DB-5E28-A639DD12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B9BE3-D65F-E2E7-61BC-C5FA81A27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00332B-A498-661F-E8E0-E43D06B4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2D430D-BAEC-340E-B807-4412C1E7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A4AB54-63D7-14C6-A8CF-B72FE096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94F8E-8565-736F-288B-1F677FC0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90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FB3A4-D2E0-1B9B-DC76-284DB602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6CBB39-0998-BD09-60A6-236B2F23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788DD1-0729-3F1E-C6A2-C75C7D47A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8D3CC9-6490-A3C9-B14A-311E3F13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23587E-FF4A-FEBF-C44E-37DD6DDB7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79DF6E-EE7C-2DBE-7195-EEE51DF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3971D9-3590-F76C-8E65-1CB86DF8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553FC-D582-6D80-8307-10266744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34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2E4BA-71D8-C03F-9486-BFB8E4F6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A3A69C-F20C-2F56-4EF2-0F82AE3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03E324-2CBC-C87A-4BDF-246ABB15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9EA194-5E73-BB1F-E43E-607FDF1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2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705CAA-C01E-DD95-48A6-188D84C6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19FD1F-BFF5-0C59-EA47-E90EC97B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B77201-AC64-1F7D-4669-518DEDFF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70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EDB5-68F0-330C-CA4E-39EC29EE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543E2-2F18-CF54-4223-F0EC607BF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ABAA39-811E-59F1-0D61-1B7B7E205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F5CADB-5C73-DDAB-50F3-349A4B58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62EA14-3956-6D51-14A9-E5380A7A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868115-7542-254D-1BE3-B977B36F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81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F72E0-4C91-8E29-5F16-A5A7CA65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F9AAC4-85C6-2C97-553F-EEA6A2E11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8DBB5-6206-D9DD-DDE3-FF6D3767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6C92EF-EDF0-CF3F-7C8B-4D320B99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EDF0EF-3C47-D3BC-76B2-D43D3B22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BF4C1A-A154-A20A-904E-EA07F832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27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A8156C-516A-8562-8680-7A90A63A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4A5DB-3D62-B31C-59B9-343B863F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B7F72-B6B7-1614-A31E-25774A0D1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2CAE-8015-4A7E-ABB9-225ADFD310E0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DE468F-61F6-7993-0183-C457743C6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22A4D-6FE9-830D-344D-324D77C9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564B-093C-4BBB-860B-05FCE0D34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13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83F2A-23E4-6FD2-838C-5ACD7F7A2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place d’un système anti-fraude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BDA518-4AA9-980C-BC27-129D492D4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u="sng" dirty="0"/>
              <a:t>Objectif</a:t>
            </a:r>
            <a:r>
              <a:rPr lang="fr-FR" dirty="0"/>
              <a:t> : Détection des comportements frauduleux lors des transactions financières en ligne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4165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DA9F5-BBB5-06B5-E6F3-CD9C55FC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AFA94-69EA-320D-9AA1-8C6FADEA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u="sng" dirty="0"/>
              <a:t>Etapes </a:t>
            </a:r>
            <a:r>
              <a:rPr lang="fr-FR" sz="2400" dirty="0"/>
              <a:t>: Choix d'un modèle d'apprentissage automatique, entraînement du modèle et ensuite prédiction pour une nouvelle observation.</a:t>
            </a:r>
          </a:p>
          <a:p>
            <a:r>
              <a:rPr lang="fr-FR" sz="2400" dirty="0"/>
              <a:t>Pour cela nous allons collecter les multitudes de données que disposent les entreprises financières afin de prévoir et détecter les fraudes financières et s'adapter aux nouvelles menaces.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0180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47BC6-2188-DCF7-A484-A3DF20BE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DDA1A-F011-F0F9-AB17-05C81A2F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u="sng" dirty="0"/>
              <a:t>Choix du modèle et entraînement du modèle </a:t>
            </a:r>
            <a:r>
              <a:rPr lang="fr-FR" sz="2400" dirty="0"/>
              <a:t>:</a:t>
            </a:r>
          </a:p>
          <a:p>
            <a:r>
              <a:rPr lang="fr-FR" sz="2400" dirty="0"/>
              <a:t>Nous allons choisir un modèle d'apprentissage supervisé, ce modèle est formé à l'aide des données étiquetées(données sur la fraude et autres données) et prédit la probabilité de la fraude. </a:t>
            </a:r>
          </a:p>
          <a:p>
            <a:r>
              <a:rPr lang="fr-FR" sz="2400" dirty="0"/>
              <a:t>Avec notre modèle supervisé nous allons lui présenter des évènements frauduleux et légitimes et on l'exécutera pour développer un algorithme qui sera appliqué à d'autres exemples.</a:t>
            </a:r>
          </a:p>
          <a:p>
            <a:r>
              <a:rPr lang="fr-FR" sz="2400" dirty="0"/>
              <a:t>Le modèle ainsi formé pourra alors identifier les modèles inconnus et connus afin de produire un score de risque précis pour une transaction demandée.</a:t>
            </a:r>
          </a:p>
        </p:txBody>
      </p:sp>
    </p:spTree>
    <p:extLst>
      <p:ext uri="{BB962C8B-B14F-4D97-AF65-F5344CB8AC3E}">
        <p14:creationId xmlns:p14="http://schemas.microsoft.com/office/powerpoint/2010/main" val="372409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159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Mise en place d’un système anti-fraude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 système anti-fraude </dc:title>
  <dc:creator>Aboubacar Diallo</dc:creator>
  <cp:lastModifiedBy>Aboubacar Diallo</cp:lastModifiedBy>
  <cp:revision>1</cp:revision>
  <dcterms:created xsi:type="dcterms:W3CDTF">2022-10-20T12:40:49Z</dcterms:created>
  <dcterms:modified xsi:type="dcterms:W3CDTF">2022-10-20T12:53:56Z</dcterms:modified>
</cp:coreProperties>
</file>