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93" r:id="rId7"/>
    <p:sldId id="269" r:id="rId8"/>
    <p:sldId id="272" r:id="rId9"/>
    <p:sldId id="273" r:id="rId10"/>
    <p:sldId id="270" r:id="rId11"/>
    <p:sldId id="271" r:id="rId12"/>
    <p:sldId id="274" r:id="rId13"/>
    <p:sldId id="285" r:id="rId14"/>
    <p:sldId id="286" r:id="rId15"/>
    <p:sldId id="266" r:id="rId16"/>
    <p:sldId id="267" r:id="rId17"/>
    <p:sldId id="275" r:id="rId18"/>
    <p:sldId id="276" r:id="rId19"/>
    <p:sldId id="278" r:id="rId20"/>
    <p:sldId id="284" r:id="rId21"/>
    <p:sldId id="294" r:id="rId22"/>
    <p:sldId id="279" r:id="rId23"/>
    <p:sldId id="280" r:id="rId24"/>
    <p:sldId id="281" r:id="rId25"/>
    <p:sldId id="282" r:id="rId26"/>
    <p:sldId id="283" r:id="rId27"/>
    <p:sldId id="287" r:id="rId28"/>
    <p:sldId id="288" r:id="rId29"/>
    <p:sldId id="289" r:id="rId30"/>
    <p:sldId id="290" r:id="rId31"/>
    <p:sldId id="291" r:id="rId32"/>
    <p:sldId id="292" r:id="rId33"/>
    <p:sldId id="295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F641B-D2E4-436E-A41A-26865EEB3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L2 Informatique 2020-2021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E7A9A2-C839-476D-BFF7-54E4CB385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UE projet S4</a:t>
            </a:r>
          </a:p>
        </p:txBody>
      </p:sp>
    </p:spTree>
    <p:extLst>
      <p:ext uri="{BB962C8B-B14F-4D97-AF65-F5344CB8AC3E}">
        <p14:creationId xmlns:p14="http://schemas.microsoft.com/office/powerpoint/2010/main" val="163099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rgbClr val="FFC000"/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Tests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-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CF932A-9384-4B82-B353-7699A3862CD1}"/>
              </a:ext>
            </a:extLst>
          </p:cNvPr>
          <p:cNvSpPr txBox="1"/>
          <p:nvPr/>
        </p:nvSpPr>
        <p:spPr>
          <a:xfrm>
            <a:off x="2679589" y="2025797"/>
            <a:ext cx="5947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Etat du développement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Mode de jeu: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Aléatoire.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Interactif.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Aspect:</a:t>
            </a:r>
          </a:p>
        </p:txBody>
      </p:sp>
    </p:spTree>
    <p:extLst>
      <p:ext uri="{BB962C8B-B14F-4D97-AF65-F5344CB8AC3E}">
        <p14:creationId xmlns:p14="http://schemas.microsoft.com/office/powerpoint/2010/main" val="341610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rgbClr val="FFC000"/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Tests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-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CF932A-9384-4B82-B353-7699A3862CD1}"/>
              </a:ext>
            </a:extLst>
          </p:cNvPr>
          <p:cNvSpPr txBox="1"/>
          <p:nvPr/>
        </p:nvSpPr>
        <p:spPr>
          <a:xfrm>
            <a:off x="2679589" y="2025797"/>
            <a:ext cx="5947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Etat du développement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Mode de jeu: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Aléatoire.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Interactif.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Aspect: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57783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rgbClr val="FFC000"/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Tests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-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57A8C5-C0B1-4013-84E6-20E0E7BD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68" y="2186609"/>
            <a:ext cx="7186863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rgbClr val="FFC000"/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Tests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-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FC5A1B-49AD-4F38-A78C-865D036A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96" y="1614114"/>
            <a:ext cx="4799346" cy="35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4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rgbClr val="FFC000"/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Tests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-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F587BC-24EB-4E3D-9136-0B1E657B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36" y="993913"/>
            <a:ext cx="6490786" cy="523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3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fr-FR" sz="1200" dirty="0">
                <a:solidFill>
                  <a:srgbClr val="FFC000"/>
                </a:solidFill>
              </a:rPr>
              <a:t>Tests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-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46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Tests 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fr-FR" sz="1200" dirty="0">
                <a:solidFill>
                  <a:srgbClr val="FFC000"/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43EC80-20C7-4916-8934-FFD702F2D8D0}"/>
              </a:ext>
            </a:extLst>
          </p:cNvPr>
          <p:cNvSpPr txBox="1"/>
          <p:nvPr/>
        </p:nvSpPr>
        <p:spPr>
          <a:xfrm>
            <a:off x="2520563" y="1407381"/>
            <a:ext cx="762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3C6412-2F22-4EBB-B3C8-1E089941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85" y="2276884"/>
            <a:ext cx="3679297" cy="33016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115BD9F-E1CD-42CC-8BA8-05C085747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479" y="1776713"/>
            <a:ext cx="3558232" cy="217771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2225BB0-D2FA-4FF9-8FF9-C0045C049FBC}"/>
              </a:ext>
            </a:extLst>
          </p:cNvPr>
          <p:cNvSpPr txBox="1"/>
          <p:nvPr/>
        </p:nvSpPr>
        <p:spPr>
          <a:xfrm>
            <a:off x="3755173" y="5923722"/>
            <a:ext cx="502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Les classes ont une description brève</a:t>
            </a:r>
          </a:p>
        </p:txBody>
      </p:sp>
    </p:spTree>
    <p:extLst>
      <p:ext uri="{BB962C8B-B14F-4D97-AF65-F5344CB8AC3E}">
        <p14:creationId xmlns:p14="http://schemas.microsoft.com/office/powerpoint/2010/main" val="141884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Tests 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fr-FR" sz="1200" dirty="0">
                <a:solidFill>
                  <a:srgbClr val="FFC000"/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43EC80-20C7-4916-8934-FFD702F2D8D0}"/>
              </a:ext>
            </a:extLst>
          </p:cNvPr>
          <p:cNvSpPr txBox="1"/>
          <p:nvPr/>
        </p:nvSpPr>
        <p:spPr>
          <a:xfrm>
            <a:off x="2520563" y="1407381"/>
            <a:ext cx="762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3C6412-2F22-4EBB-B3C8-1E089941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84" y="822960"/>
            <a:ext cx="3041005" cy="27289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115BD9F-E1CD-42CC-8BA8-05C085747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703" y="1215436"/>
            <a:ext cx="3558232" cy="21777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60B772-87BD-4558-B46E-8F92E805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915" y="1280237"/>
            <a:ext cx="4866465" cy="429752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B4C1CA1-334E-4E7B-A55E-25B3D166F523}"/>
              </a:ext>
            </a:extLst>
          </p:cNvPr>
          <p:cNvSpPr txBox="1"/>
          <p:nvPr/>
        </p:nvSpPr>
        <p:spPr>
          <a:xfrm>
            <a:off x="3500731" y="6096010"/>
            <a:ext cx="502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Les attributs également</a:t>
            </a:r>
          </a:p>
        </p:txBody>
      </p:sp>
    </p:spTree>
    <p:extLst>
      <p:ext uri="{BB962C8B-B14F-4D97-AF65-F5344CB8AC3E}">
        <p14:creationId xmlns:p14="http://schemas.microsoft.com/office/powerpoint/2010/main" val="54285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Tests 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fr-FR" sz="1200" dirty="0">
                <a:solidFill>
                  <a:srgbClr val="FFC000"/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43EC80-20C7-4916-8934-FFD702F2D8D0}"/>
              </a:ext>
            </a:extLst>
          </p:cNvPr>
          <p:cNvSpPr txBox="1"/>
          <p:nvPr/>
        </p:nvSpPr>
        <p:spPr>
          <a:xfrm>
            <a:off x="2520563" y="1407381"/>
            <a:ext cx="762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3C6412-2F22-4EBB-B3C8-1E089941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84" y="822960"/>
            <a:ext cx="3041005" cy="27289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115BD9F-E1CD-42CC-8BA8-05C085747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703" y="1215436"/>
            <a:ext cx="3558232" cy="21777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60B772-87BD-4558-B46E-8F92E805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44" y="2090958"/>
            <a:ext cx="3710012" cy="327627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7E5E50-8751-401E-9EC9-D76FCD79F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36" r="1888" b="8659"/>
          <a:stretch/>
        </p:blipFill>
        <p:spPr>
          <a:xfrm>
            <a:off x="2325703" y="1407381"/>
            <a:ext cx="4917935" cy="435731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2C62F0F-A9EC-4371-8367-1B028300B3CF}"/>
              </a:ext>
            </a:extLst>
          </p:cNvPr>
          <p:cNvSpPr txBox="1"/>
          <p:nvPr/>
        </p:nvSpPr>
        <p:spPr>
          <a:xfrm>
            <a:off x="3755173" y="5923722"/>
            <a:ext cx="502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Une description plus détaillée pour les opérations</a:t>
            </a:r>
          </a:p>
        </p:txBody>
      </p:sp>
    </p:spTree>
    <p:extLst>
      <p:ext uri="{BB962C8B-B14F-4D97-AF65-F5344CB8AC3E}">
        <p14:creationId xmlns:p14="http://schemas.microsoft.com/office/powerpoint/2010/main" val="174328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513" y="2824701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Modélisation</a:t>
            </a:r>
          </a:p>
        </p:txBody>
      </p:sp>
    </p:spTree>
    <p:extLst>
      <p:ext uri="{BB962C8B-B14F-4D97-AF65-F5344CB8AC3E}">
        <p14:creationId xmlns:p14="http://schemas.microsoft.com/office/powerpoint/2010/main" val="202168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11306-48E4-4E52-B12F-A4EAECF8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Membres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93CA4C-4614-42E4-ADA5-85F55935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N’Bemba </a:t>
            </a:r>
            <a:r>
              <a:rPr lang="fr-FR" dirty="0" err="1"/>
              <a:t>Kassama</a:t>
            </a:r>
            <a:endParaRPr lang="fr-FR" dirty="0"/>
          </a:p>
          <a:p>
            <a:r>
              <a:rPr lang="fr-FR" dirty="0" err="1"/>
              <a:t>Niloufar</a:t>
            </a:r>
            <a:r>
              <a:rPr lang="fr-FR" dirty="0"/>
              <a:t> </a:t>
            </a:r>
            <a:r>
              <a:rPr lang="fr-FR" dirty="0" err="1"/>
              <a:t>Bayat</a:t>
            </a:r>
            <a:endParaRPr lang="fr-FR" dirty="0"/>
          </a:p>
          <a:p>
            <a:r>
              <a:rPr lang="fr-FR" dirty="0"/>
              <a:t>Abdoulkader Moussa Mohamed</a:t>
            </a:r>
          </a:p>
          <a:p>
            <a:r>
              <a:rPr lang="fr-FR" dirty="0"/>
              <a:t>Aboubacar Diawara</a:t>
            </a:r>
          </a:p>
        </p:txBody>
      </p:sp>
    </p:spTree>
    <p:extLst>
      <p:ext uri="{BB962C8B-B14F-4D97-AF65-F5344CB8AC3E}">
        <p14:creationId xmlns:p14="http://schemas.microsoft.com/office/powerpoint/2010/main" val="3172858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Modélisation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Personnages - Plateau - tuile - Ressource - jeu - stratégie </a:t>
            </a:r>
          </a:p>
        </p:txBody>
      </p:sp>
    </p:spTree>
    <p:extLst>
      <p:ext uri="{BB962C8B-B14F-4D97-AF65-F5344CB8AC3E}">
        <p14:creationId xmlns:p14="http://schemas.microsoft.com/office/powerpoint/2010/main" val="287212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Modélisation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rgbClr val="FFC000"/>
                </a:solidFill>
              </a:rPr>
              <a:t>Personnages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dirty="0">
                <a:solidFill>
                  <a:schemeClr val="tx1"/>
                </a:solidFill>
              </a:rPr>
              <a:t>-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Plateau</a:t>
            </a:r>
            <a:r>
              <a:rPr lang="fr-FR" sz="1200" dirty="0">
                <a:solidFill>
                  <a:schemeClr val="tx1"/>
                </a:solidFill>
              </a:rPr>
              <a:t> - 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tuile </a:t>
            </a:r>
            <a:r>
              <a:rPr lang="fr-FR" sz="1200" dirty="0">
                <a:solidFill>
                  <a:schemeClr val="tx1"/>
                </a:solidFill>
              </a:rPr>
              <a:t>-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Ressource </a:t>
            </a:r>
            <a:r>
              <a:rPr lang="fr-FR" sz="1200" dirty="0">
                <a:solidFill>
                  <a:schemeClr val="tx1"/>
                </a:solidFill>
              </a:rPr>
              <a:t>-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jeu </a:t>
            </a:r>
            <a:r>
              <a:rPr lang="fr-FR" sz="1200" dirty="0">
                <a:solidFill>
                  <a:schemeClr val="tx1"/>
                </a:solidFill>
              </a:rPr>
              <a:t>-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stratégie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1222BA-E9C9-4804-A92D-DE942E53F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4" t="494" r="24177" b="27291"/>
          <a:stretch/>
        </p:blipFill>
        <p:spPr>
          <a:xfrm>
            <a:off x="7699761" y="1187864"/>
            <a:ext cx="2050992" cy="3854153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41E8A40-34DE-4789-A414-727B82236FB1}"/>
              </a:ext>
            </a:extLst>
          </p:cNvPr>
          <p:cNvCxnSpPr>
            <a:cxnSpLocks/>
          </p:cNvCxnSpPr>
          <p:nvPr/>
        </p:nvCxnSpPr>
        <p:spPr>
          <a:xfrm flipH="1">
            <a:off x="9065663" y="4084890"/>
            <a:ext cx="4187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5A295E1-04B0-4060-9919-2CBF9D59CB14}"/>
              </a:ext>
            </a:extLst>
          </p:cNvPr>
          <p:cNvCxnSpPr>
            <a:cxnSpLocks/>
          </p:cNvCxnSpPr>
          <p:nvPr/>
        </p:nvCxnSpPr>
        <p:spPr>
          <a:xfrm flipH="1">
            <a:off x="9065663" y="4254381"/>
            <a:ext cx="4187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8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Modélisation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19B3D5-4495-4FBC-AE98-E5D97FD0F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" t="1265" r="317" b="1181"/>
          <a:stretch/>
        </p:blipFill>
        <p:spPr>
          <a:xfrm>
            <a:off x="2025353" y="1228440"/>
            <a:ext cx="5366759" cy="3529413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381A1D-6407-4317-9596-49C67DDE718A}"/>
              </a:ext>
            </a:extLst>
          </p:cNvPr>
          <p:cNvCxnSpPr>
            <a:cxnSpLocks/>
          </p:cNvCxnSpPr>
          <p:nvPr/>
        </p:nvCxnSpPr>
        <p:spPr>
          <a:xfrm flipH="1">
            <a:off x="3728815" y="2136448"/>
            <a:ext cx="4187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0150C80-9139-4540-81DF-8694437736FC}"/>
              </a:ext>
            </a:extLst>
          </p:cNvPr>
          <p:cNvCxnSpPr>
            <a:cxnSpLocks/>
          </p:cNvCxnSpPr>
          <p:nvPr/>
        </p:nvCxnSpPr>
        <p:spPr>
          <a:xfrm flipH="1">
            <a:off x="6880789" y="2681955"/>
            <a:ext cx="4187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ous-titre 2">
            <a:extLst>
              <a:ext uri="{FF2B5EF4-FFF2-40B4-BE49-F238E27FC236}">
                <a16:creationId xmlns:a16="http://schemas.microsoft.com/office/drawing/2014/main" id="{273516B1-8EDC-4C04-BA95-5D1BE3103628}"/>
              </a:ext>
            </a:extLst>
          </p:cNvPr>
          <p:cNvSpPr txBox="1">
            <a:spLocks/>
          </p:cNvSpPr>
          <p:nvPr/>
        </p:nvSpPr>
        <p:spPr>
          <a:xfrm>
            <a:off x="1700212" y="652007"/>
            <a:ext cx="8791575" cy="34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Personnages – </a:t>
            </a:r>
            <a:r>
              <a:rPr lang="fr-FR" sz="1200" dirty="0">
                <a:solidFill>
                  <a:srgbClr val="FFC000"/>
                </a:solidFill>
              </a:rPr>
              <a:t>Plateau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– tuile – Ressource – jeu - stratégie </a:t>
            </a:r>
          </a:p>
        </p:txBody>
      </p:sp>
    </p:spTree>
    <p:extLst>
      <p:ext uri="{BB962C8B-B14F-4D97-AF65-F5344CB8AC3E}">
        <p14:creationId xmlns:p14="http://schemas.microsoft.com/office/powerpoint/2010/main" val="257378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Modélisation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ADCC43-7EFC-49FE-B32A-9AE7ECC3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043" y="1272208"/>
            <a:ext cx="6927926" cy="4852029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A53AC611-59C7-48C1-8DD8-BE82DDE42950}"/>
              </a:ext>
            </a:extLst>
          </p:cNvPr>
          <p:cNvSpPr txBox="1">
            <a:spLocks/>
          </p:cNvSpPr>
          <p:nvPr/>
        </p:nvSpPr>
        <p:spPr>
          <a:xfrm>
            <a:off x="1700212" y="652007"/>
            <a:ext cx="8791575" cy="34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Personnages – Plateau – </a:t>
            </a:r>
            <a:r>
              <a:rPr lang="fr-FR" sz="1200" dirty="0">
                <a:solidFill>
                  <a:srgbClr val="FFC000"/>
                </a:solidFill>
              </a:rPr>
              <a:t>tuile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– Ressource – jeu - stratégie </a:t>
            </a:r>
          </a:p>
        </p:txBody>
      </p:sp>
    </p:spTree>
    <p:extLst>
      <p:ext uri="{BB962C8B-B14F-4D97-AF65-F5344CB8AC3E}">
        <p14:creationId xmlns:p14="http://schemas.microsoft.com/office/powerpoint/2010/main" val="1339075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92AAE26-0AEA-4487-9D0C-7444F483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766" y="1715788"/>
            <a:ext cx="6445840" cy="3426423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F5AEBBD8-0349-447C-83F0-991D25839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Modélisation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82AA051-83B5-4469-8756-2562775E22F7}"/>
              </a:ext>
            </a:extLst>
          </p:cNvPr>
          <p:cNvSpPr txBox="1">
            <a:spLocks/>
          </p:cNvSpPr>
          <p:nvPr/>
        </p:nvSpPr>
        <p:spPr>
          <a:xfrm>
            <a:off x="1700212" y="652007"/>
            <a:ext cx="8791575" cy="34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Personnages – Plateau – tuile – </a:t>
            </a:r>
            <a:r>
              <a:rPr lang="fr-FR" sz="1200" dirty="0">
                <a:solidFill>
                  <a:srgbClr val="FFC000"/>
                </a:solidFill>
              </a:rPr>
              <a:t>Ressource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– jeu - stratégie </a:t>
            </a:r>
          </a:p>
        </p:txBody>
      </p:sp>
    </p:spTree>
    <p:extLst>
      <p:ext uri="{BB962C8B-B14F-4D97-AF65-F5344CB8AC3E}">
        <p14:creationId xmlns:p14="http://schemas.microsoft.com/office/powerpoint/2010/main" val="4130060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Modélisation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B2F90D-7551-43FC-BE2E-33A56CC9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1" y="1302307"/>
            <a:ext cx="6641432" cy="497847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CC3426F-DCFB-43E9-9379-94218ACE4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Personnages – Plateau – tuile – Ressource – </a:t>
            </a:r>
            <a:r>
              <a:rPr lang="fr-FR" sz="1200" dirty="0">
                <a:solidFill>
                  <a:srgbClr val="FFC000"/>
                </a:solidFill>
              </a:rPr>
              <a:t>jeu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- stratégie </a:t>
            </a:r>
          </a:p>
        </p:txBody>
      </p:sp>
    </p:spTree>
    <p:extLst>
      <p:ext uri="{BB962C8B-B14F-4D97-AF65-F5344CB8AC3E}">
        <p14:creationId xmlns:p14="http://schemas.microsoft.com/office/powerpoint/2010/main" val="1640548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Modélisation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77031E-80AD-45B4-83F7-046BD87DF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794" y="1272209"/>
            <a:ext cx="5611479" cy="5056384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F2CDA9C7-2BDB-4F9E-BA21-04432A2C7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Personnages – Plateau – tuile – Ressource – jeu - </a:t>
            </a:r>
            <a:r>
              <a:rPr lang="fr-FR" sz="1200" dirty="0">
                <a:solidFill>
                  <a:srgbClr val="FFC000"/>
                </a:solidFill>
              </a:rPr>
              <a:t>stratégie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557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Réutilisation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45229EC-3725-491C-873C-3D096779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1353" y="1065572"/>
            <a:ext cx="8092772" cy="5064884"/>
          </a:xfrm>
        </p:spPr>
        <p:txBody>
          <a:bodyPr/>
          <a:lstStyle/>
          <a:p>
            <a:pPr algn="ctr"/>
            <a:r>
              <a:rPr lang="fr-FR" dirty="0"/>
              <a:t>Implémentation de nouveaux Jeux.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rgbClr val="0070C0"/>
                </a:solidFill>
              </a:rPr>
              <a:t>Se baser sur une idée de jeu pour expliquer la réutilisabilité de la modélisation.</a:t>
            </a:r>
          </a:p>
        </p:txBody>
      </p:sp>
    </p:spTree>
    <p:extLst>
      <p:ext uri="{BB962C8B-B14F-4D97-AF65-F5344CB8AC3E}">
        <p14:creationId xmlns:p14="http://schemas.microsoft.com/office/powerpoint/2010/main" val="3890156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" y="2808798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Travail en Equipe </a:t>
            </a:r>
          </a:p>
        </p:txBody>
      </p:sp>
    </p:spTree>
    <p:extLst>
      <p:ext uri="{BB962C8B-B14F-4D97-AF65-F5344CB8AC3E}">
        <p14:creationId xmlns:p14="http://schemas.microsoft.com/office/powerpoint/2010/main" val="1253084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Travail en Equipe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45229EC-3725-491C-873C-3D096779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1353" y="1065572"/>
            <a:ext cx="9414428" cy="506488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Planning </a:t>
            </a:r>
          </a:p>
          <a:p>
            <a:pPr marL="342900" indent="-342900">
              <a:buFontTx/>
              <a:buChar char="-"/>
            </a:pPr>
            <a:r>
              <a:rPr lang="fr-FR" dirty="0"/>
              <a:t>Répartition</a:t>
            </a:r>
          </a:p>
          <a:p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CFF6B9F1-EF13-49E4-8484-1D979B527798}"/>
              </a:ext>
            </a:extLst>
          </p:cNvPr>
          <p:cNvSpPr txBox="1">
            <a:spLocks/>
          </p:cNvSpPr>
          <p:nvPr/>
        </p:nvSpPr>
        <p:spPr>
          <a:xfrm>
            <a:off x="1700212" y="652007"/>
            <a:ext cx="8791575" cy="34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>
                <a:solidFill>
                  <a:srgbClr val="FFC000"/>
                </a:solidFill>
              </a:rPr>
              <a:t>Organisation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dirty="0">
                <a:solidFill>
                  <a:schemeClr val="tx1"/>
                </a:solidFill>
              </a:rPr>
              <a:t>–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Difficultés </a:t>
            </a:r>
          </a:p>
        </p:txBody>
      </p:sp>
    </p:spTree>
    <p:extLst>
      <p:ext uri="{BB962C8B-B14F-4D97-AF65-F5344CB8AC3E}">
        <p14:creationId xmlns:p14="http://schemas.microsoft.com/office/powerpoint/2010/main" val="400899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71014-0AEC-48AF-835F-F9198780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42" y="327514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1496C-D7AB-42C9-A29F-18CDC4F8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380" y="193442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1) Avancement (développement, </a:t>
            </a:r>
            <a:r>
              <a:rPr lang="fr-FR"/>
              <a:t>tests et </a:t>
            </a:r>
            <a:r>
              <a:rPr lang="fr-FR" dirty="0"/>
              <a:t>documentations).</a:t>
            </a:r>
          </a:p>
          <a:p>
            <a:pPr marL="0" indent="0">
              <a:buNone/>
            </a:pPr>
            <a:r>
              <a:rPr lang="fr-FR" dirty="0"/>
              <a:t>2) Modélisation (choix et justifications).</a:t>
            </a:r>
          </a:p>
          <a:p>
            <a:pPr marL="0" indent="0">
              <a:buNone/>
            </a:pPr>
            <a:r>
              <a:rPr lang="fr-FR" dirty="0"/>
              <a:t>3) Réutilisation (développement de nouveaux jeux).</a:t>
            </a:r>
          </a:p>
          <a:p>
            <a:pPr marL="0" indent="0">
              <a:buNone/>
            </a:pPr>
            <a:r>
              <a:rPr lang="fr-FR" dirty="0"/>
              <a:t>4) Travail d’équipe.</a:t>
            </a:r>
          </a:p>
          <a:p>
            <a:pPr marL="0" indent="0">
              <a:buNone/>
            </a:pPr>
            <a:r>
              <a:rPr lang="fr-FR" dirty="0"/>
              <a:t>5) Bilan.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623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Travail en Equipe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45229EC-3725-491C-873C-3D096779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1353" y="1065572"/>
            <a:ext cx="9414428" cy="506488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Disponibilité</a:t>
            </a:r>
          </a:p>
          <a:p>
            <a:pPr marL="342900" indent="-342900">
              <a:buFontTx/>
              <a:buChar char="-"/>
            </a:pPr>
            <a:r>
              <a:rPr lang="fr-FR" dirty="0"/>
              <a:t>Environnement de développement</a:t>
            </a:r>
          </a:p>
          <a:p>
            <a:pPr marL="342900" indent="-342900">
              <a:buFontTx/>
              <a:buChar char="-"/>
            </a:pPr>
            <a:r>
              <a:rPr lang="fr-FR" dirty="0"/>
              <a:t>Désaccord</a:t>
            </a:r>
          </a:p>
          <a:p>
            <a:pPr marL="342900" indent="-342900">
              <a:buFontTx/>
              <a:buChar char="-"/>
            </a:pPr>
            <a:r>
              <a:rPr lang="fr-FR" dirty="0"/>
              <a:t>Divers (bug, ENVIRONNEMENT DE TRAVAIL)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CFF6B9F1-EF13-49E4-8484-1D979B527798}"/>
              </a:ext>
            </a:extLst>
          </p:cNvPr>
          <p:cNvSpPr txBox="1">
            <a:spLocks/>
          </p:cNvSpPr>
          <p:nvPr/>
        </p:nvSpPr>
        <p:spPr>
          <a:xfrm>
            <a:off x="1700212" y="652007"/>
            <a:ext cx="8791575" cy="34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Organisation </a:t>
            </a:r>
            <a:r>
              <a:rPr lang="fr-FR" sz="1200" dirty="0">
                <a:solidFill>
                  <a:schemeClr val="tx1"/>
                </a:solidFill>
              </a:rPr>
              <a:t>–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dirty="0">
                <a:solidFill>
                  <a:srgbClr val="FFC000"/>
                </a:solidFill>
              </a:rPr>
              <a:t>Difficultés</a:t>
            </a:r>
            <a:r>
              <a:rPr lang="fr-F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1775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1461" y="3118899"/>
            <a:ext cx="12192000" cy="620202"/>
          </a:xfrm>
        </p:spPr>
        <p:txBody>
          <a:bodyPr>
            <a:noAutofit/>
          </a:bodyPr>
          <a:lstStyle/>
          <a:p>
            <a:pPr algn="ctr"/>
            <a:r>
              <a:rPr lang="fr-FR" sz="6600" dirty="0">
                <a:solidFill>
                  <a:srgbClr val="00B050"/>
                </a:solidFill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3369188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425BF518-0CBB-4838-B80F-26EEEF29F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0622" y="1924313"/>
            <a:ext cx="9414428" cy="506488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Travail en équipe.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F53D5FB-15F1-47D1-AC31-CA100F099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3860223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425BF518-0CBB-4838-B80F-26EEEF29F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0622" y="1924313"/>
            <a:ext cx="9414428" cy="506488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Travail en équipe.</a:t>
            </a:r>
          </a:p>
          <a:p>
            <a:pPr marL="342900" indent="-342900">
              <a:buFontTx/>
              <a:buChar char="-"/>
            </a:pPr>
            <a:r>
              <a:rPr lang="fr-FR" dirty="0"/>
              <a:t>Découverte d’un Environnement de développement.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F53D5FB-15F1-47D1-AC31-CA100F099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674782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425BF518-0CBB-4838-B80F-26EEEF29F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0622" y="1924313"/>
            <a:ext cx="9414428" cy="506488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Travail en équipe.</a:t>
            </a:r>
          </a:p>
          <a:p>
            <a:pPr marL="342900" indent="-342900">
              <a:buFontTx/>
              <a:buChar char="-"/>
            </a:pPr>
            <a:r>
              <a:rPr lang="fr-FR" dirty="0"/>
              <a:t>Découverte d’un Environnement de développement.</a:t>
            </a:r>
          </a:p>
          <a:p>
            <a:pPr marL="342900" indent="-342900">
              <a:buFontTx/>
              <a:buChar char="-"/>
            </a:pPr>
            <a:r>
              <a:rPr lang="fr-FR" dirty="0"/>
              <a:t>Pratique de la POO.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F53D5FB-15F1-47D1-AC31-CA100F099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3534850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425BF518-0CBB-4838-B80F-26EEEF29F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0622" y="1924313"/>
            <a:ext cx="9414428" cy="506488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Travail en équipe.</a:t>
            </a:r>
          </a:p>
          <a:p>
            <a:pPr marL="342900" indent="-342900">
              <a:buFontTx/>
              <a:buChar char="-"/>
            </a:pPr>
            <a:r>
              <a:rPr lang="fr-FR" dirty="0"/>
              <a:t>Découverte d’un Environnement de développement.</a:t>
            </a:r>
          </a:p>
          <a:p>
            <a:pPr marL="342900" indent="-342900">
              <a:buFontTx/>
              <a:buChar char="-"/>
            </a:pPr>
            <a:r>
              <a:rPr lang="fr-FR" dirty="0"/>
              <a:t>Pratique de la POO.</a:t>
            </a:r>
          </a:p>
          <a:p>
            <a:pPr marL="342900" indent="-342900">
              <a:buFontTx/>
              <a:buChar char="-"/>
            </a:pPr>
            <a:r>
              <a:rPr lang="fr-FR" dirty="0"/>
              <a:t>Divers (bug, ENVIRONNEMENT DE TRAVAIL)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F53D5FB-15F1-47D1-AC31-CA100F099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373088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70421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344389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Développement – Tests -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21312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rgbClr val="FFC000"/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Tests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-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CF932A-9384-4B82-B353-7699A3862CD1}"/>
              </a:ext>
            </a:extLst>
          </p:cNvPr>
          <p:cNvSpPr txBox="1"/>
          <p:nvPr/>
        </p:nvSpPr>
        <p:spPr>
          <a:xfrm>
            <a:off x="2679589" y="2025797"/>
            <a:ext cx="594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Etat du développement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9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rgbClr val="FFC000"/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Tests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-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CF932A-9384-4B82-B353-7699A3862CD1}"/>
              </a:ext>
            </a:extLst>
          </p:cNvPr>
          <p:cNvSpPr txBox="1"/>
          <p:nvPr/>
        </p:nvSpPr>
        <p:spPr>
          <a:xfrm>
            <a:off x="2679589" y="2025797"/>
            <a:ext cx="594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Etat du développement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Mode de jeu:</a:t>
            </a:r>
          </a:p>
        </p:txBody>
      </p:sp>
    </p:spTree>
    <p:extLst>
      <p:ext uri="{BB962C8B-B14F-4D97-AF65-F5344CB8AC3E}">
        <p14:creationId xmlns:p14="http://schemas.microsoft.com/office/powerpoint/2010/main" val="241319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rgbClr val="FFC000"/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Tests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-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CF932A-9384-4B82-B353-7699A3862CD1}"/>
              </a:ext>
            </a:extLst>
          </p:cNvPr>
          <p:cNvSpPr txBox="1"/>
          <p:nvPr/>
        </p:nvSpPr>
        <p:spPr>
          <a:xfrm>
            <a:off x="2679589" y="2025797"/>
            <a:ext cx="594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Etat du développement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Mode de jeu: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Aléatoire.</a:t>
            </a:r>
          </a:p>
        </p:txBody>
      </p:sp>
    </p:spTree>
    <p:extLst>
      <p:ext uri="{BB962C8B-B14F-4D97-AF65-F5344CB8AC3E}">
        <p14:creationId xmlns:p14="http://schemas.microsoft.com/office/powerpoint/2010/main" val="33647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0C572-B515-43E9-BE1E-B12DD272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05"/>
            <a:ext cx="12192000" cy="6202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3F438-483E-433F-B067-D0F58C3C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652007"/>
            <a:ext cx="8791575" cy="341906"/>
          </a:xfrm>
        </p:spPr>
        <p:txBody>
          <a:bodyPr>
            <a:normAutofit/>
          </a:bodyPr>
          <a:lstStyle/>
          <a:p>
            <a:pPr algn="ctr"/>
            <a:r>
              <a:rPr lang="fr-FR" sz="1200" dirty="0">
                <a:solidFill>
                  <a:srgbClr val="FFC000"/>
                </a:solidFill>
              </a:rPr>
              <a:t>Développement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Tests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 - 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fr-FR" sz="12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CF932A-9384-4B82-B353-7699A3862CD1}"/>
              </a:ext>
            </a:extLst>
          </p:cNvPr>
          <p:cNvSpPr txBox="1"/>
          <p:nvPr/>
        </p:nvSpPr>
        <p:spPr>
          <a:xfrm>
            <a:off x="2679589" y="2025797"/>
            <a:ext cx="594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Etat du développement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Mode de jeu: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Aléatoire.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Interactif.</a:t>
            </a:r>
          </a:p>
        </p:txBody>
      </p:sp>
    </p:spTree>
    <p:extLst>
      <p:ext uri="{BB962C8B-B14F-4D97-AF65-F5344CB8AC3E}">
        <p14:creationId xmlns:p14="http://schemas.microsoft.com/office/powerpoint/2010/main" val="1930867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2523</TotalTime>
  <Words>420</Words>
  <Application>Microsoft Office PowerPoint</Application>
  <PresentationFormat>Grand écran</PresentationFormat>
  <Paragraphs>112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Arial</vt:lpstr>
      <vt:lpstr>Tw Cen MT</vt:lpstr>
      <vt:lpstr>Wingdings</vt:lpstr>
      <vt:lpstr>Circuit</vt:lpstr>
      <vt:lpstr>L2 Informatique 2020-2021</vt:lpstr>
      <vt:lpstr>Membres de l’équipe</vt:lpstr>
      <vt:lpstr>PLAN</vt:lpstr>
      <vt:lpstr>Avancement</vt:lpstr>
      <vt:lpstr>Avancement</vt:lpstr>
      <vt:lpstr>Avancement</vt:lpstr>
      <vt:lpstr>Avancement</vt:lpstr>
      <vt:lpstr>Avancement</vt:lpstr>
      <vt:lpstr>Avancement</vt:lpstr>
      <vt:lpstr>Avancement</vt:lpstr>
      <vt:lpstr>Avancement</vt:lpstr>
      <vt:lpstr>Avancement</vt:lpstr>
      <vt:lpstr>Avancement</vt:lpstr>
      <vt:lpstr>Avancement</vt:lpstr>
      <vt:lpstr>Avancement</vt:lpstr>
      <vt:lpstr>Avancement</vt:lpstr>
      <vt:lpstr>Avancement</vt:lpstr>
      <vt:lpstr>Avancement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Réutilisation </vt:lpstr>
      <vt:lpstr>Travail en Equipe </vt:lpstr>
      <vt:lpstr>Travail en Equipe </vt:lpstr>
      <vt:lpstr>Travail en Equipe </vt:lpstr>
      <vt:lpstr>Bilan</vt:lpstr>
      <vt:lpstr>bilan</vt:lpstr>
      <vt:lpstr>bilan</vt:lpstr>
      <vt:lpstr>bilan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 Informatique 2020-2021</dc:title>
  <dc:creator>Aboubacar Diawara</dc:creator>
  <cp:lastModifiedBy>Aboubacar Diawara</cp:lastModifiedBy>
  <cp:revision>47</cp:revision>
  <dcterms:created xsi:type="dcterms:W3CDTF">2021-05-22T21:46:35Z</dcterms:created>
  <dcterms:modified xsi:type="dcterms:W3CDTF">2021-05-26T17:53:47Z</dcterms:modified>
</cp:coreProperties>
</file>