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13716000" cx="2438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4698">
          <p15:clr>
            <a:srgbClr val="A4A3A4"/>
          </p15:clr>
        </p15:guide>
        <p15:guide id="2" pos="587">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2" name="France O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4698"/>
        <p:guide pos="58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4.xml"/><Relationship Id="rId22" Type="http://schemas.openxmlformats.org/officeDocument/2006/relationships/font" Target="fonts/HelveticaNeueLight-bold.fntdata"/><Relationship Id="rId10" Type="http://schemas.openxmlformats.org/officeDocument/2006/relationships/slide" Target="slides/slide3.xml"/><Relationship Id="rId21" Type="http://schemas.openxmlformats.org/officeDocument/2006/relationships/font" Target="fonts/HelveticaNeueLight-regular.fntdata"/><Relationship Id="rId13" Type="http://schemas.openxmlformats.org/officeDocument/2006/relationships/slide" Target="slides/slide6.xml"/><Relationship Id="rId24" Type="http://schemas.openxmlformats.org/officeDocument/2006/relationships/font" Target="fonts/HelveticaNeueLight-boldItalic.fntdata"/><Relationship Id="rId12" Type="http://schemas.openxmlformats.org/officeDocument/2006/relationships/slide" Target="slides/slide5.xml"/><Relationship Id="rId23"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HelveticaNeue-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HelveticaNeue-italic.fntdata"/><Relationship Id="rId6" Type="http://schemas.openxmlformats.org/officeDocument/2006/relationships/slideMaster" Target="slideMasters/slideMaster2.xml"/><Relationship Id="rId18" Type="http://schemas.openxmlformats.org/officeDocument/2006/relationships/font" Target="fonts/HelveticaNeue-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28T07:18:30.391">
    <p:pos x="6000" y="0"/>
    <p:text>@sarrabdouaziz5@gmail.com
@aboubacrymballo.amb@gmail.com
+alima@edacy.com 
mes feedback
_Assigned to abdou aziz Sarr_</p:text>
  </p:cm>
  <p:cm authorId="0" idx="2" dt="2019-09-28T05:29:30.232">
    <p:pos x="590" y="5138"/>
    <p:text>le texte est trop bas alignez le avec le bas des noms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9-28T05:30:43.994">
    <p:pos x="466" y="1830"/>
    <p:text>alignez avec le carré EDACY je l'ai fait sur ce slide à vous de le faire sur les autres, tous les titre doivent commencer au même endroit soit à 0.81 pour le faire sélectionnez le cadre du texte puis allez dans le menu &gt;format &gt;format options &gt;position &gt;X et fixez a 0.81</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9-28T05:32:06.382">
    <p:pos x="6163" y="3898"/>
    <p:text>ici votre interligne n'est pas la même que celle utilisée dans les autres cadres pour le faire vous allez dans la barre de menu tout au bout et cliquez sur les trois petits points (...) ici vous avez un icon nommé "line spacing" vous cliqué et le fixez sur "single" vous pouvez aussi choisir de garder l'espacement à 1.15 mais dans ce cas vous devrez changer touts les autres cadres</p:text>
  </p:cm>
  <p:cm authorId="0" idx="5" dt="2019-09-28T05:32:43.851">
    <p:pos x="12028" y="6300"/>
    <p:text>retirez cet icon qui alourdi le slide qui est déjà bien chargé</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09-28T05:50:07.178">
    <p:pos x="641" y="1829"/>
    <p:text>mettre au même format que le slide 2</p:text>
  </p:cm>
  <p:cm authorId="0" idx="7" dt="2019-09-28T05:39:47.286">
    <p:pos x="564" y="3146"/>
    <p:text>alignez avec le carré EDACY je l'ai fait sur ce slide à vous de le faire sur les autres, tous les texte doivent commencer au même endroit soit à 0.98 pour le faire sélectionnez le cadre du texte puis allez dans le menu &gt;format &gt;forma option &gt;position &gt;X et fixez a 0.98
il faut réduire la largeur du cadre texte afin que l'écriture ne dépasse l'icon je le fait pour ce slide à vous de le faire sur les autres, pour le faire allez dans &gt; format &gt;format options &gt; size &amp; rotation &gt;size &gt; width et fixez à 20
il faut aussi augmenter l'interligne à 1.15 pour le faire vous allez dans la barre de menu tout au bout et cliquez sur les trois petits points (...) ici vous avez un icon nommé "line spacing" vous cliqué et le fixez sur 1.15 (je l'ai fait sur ce slide à vous de l'appliquer sur les autres) J'ai aussi augmenté le text à 75</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9-09-28T05:51:21.791">
    <p:pos x="641" y="1829"/>
    <p:text>mettre au même format que le slide 4
- alignement texte et titre
- interligne
- réduire le cadre texte
- augmenter le caractère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9-09-28T05:52:26.350">
    <p:pos x="676" y="3350"/>
    <p:text>mettre au même format que le slide 4
- alignement texte et titre
- interligne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09-28T05:54:17.553">
    <p:pos x="641" y="1830"/>
    <p:text>mettre au même format que le slide 4
- alignement texte et titre
- interligne</p:text>
  </p:cm>
  <p:cm authorId="0" idx="11" dt="2019-09-28T05:53:42.101">
    <p:pos x="628" y="3350"/>
    <p:text>mettre au pluriel (technologies)</p:text>
  </p:cm>
  <p:cm authorId="0" idx="12" dt="2019-09-28T05:53:20.217">
    <p:pos x="641" y="1930"/>
    <p:text>corriger le mot technology et le mettre au pluriel (technologies)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
        <p:nvSpPr>
          <p:cNvPr id="5" name="Google Shape;5;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f8494c94_0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5" name="Google Shape;75;g4df8494c94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5d093ded_1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5" name="Google Shape;85;g4e5d093ded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e34b2c41_5_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5" name="Google Shape;95;g61e34b2c41_5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2" name="Google Shape;1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e34b2c41_5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2" name="Google Shape;122;g61e34b2c41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df8494c94_0_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2" name="Google Shape;132;g4df8494c94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171ef021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2" name="Google Shape;142;g6171ef021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df8494c94_0_1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Please icon with Prototype/Demo pictures or video.</a:t>
            </a:r>
            <a:endParaRPr/>
          </a:p>
        </p:txBody>
      </p:sp>
      <p:sp>
        <p:nvSpPr>
          <p:cNvPr id="153" name="Google Shape;153;g4df8494c94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831222" y="1985533"/>
            <a:ext cx="22721700" cy="54735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2" name="Google Shape;12;p2"/>
          <p:cNvSpPr txBox="1"/>
          <p:nvPr>
            <p:ph idx="1" type="subTitle"/>
          </p:nvPr>
        </p:nvSpPr>
        <p:spPr>
          <a:xfrm>
            <a:off x="831200" y="7557667"/>
            <a:ext cx="22721700" cy="2113500"/>
          </a:xfrm>
          <a:prstGeom prst="rect">
            <a:avLst/>
          </a:prstGeom>
        </p:spPr>
        <p:txBody>
          <a:bodyPr anchorCtr="0" anchor="t" bIns="243800" lIns="243800" spcFirstLastPara="1" rIns="243800" wrap="square" tIns="24380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13" name="Google Shape;13;p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831200" y="2949667"/>
            <a:ext cx="22721700" cy="52359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7" name="Google Shape;47;p11"/>
          <p:cNvSpPr txBox="1"/>
          <p:nvPr>
            <p:ph idx="1" type="body"/>
          </p:nvPr>
        </p:nvSpPr>
        <p:spPr>
          <a:xfrm>
            <a:off x="831200" y="8405933"/>
            <a:ext cx="22721700" cy="3468900"/>
          </a:xfrm>
          <a:prstGeom prst="rect">
            <a:avLst/>
          </a:prstGeom>
        </p:spPr>
        <p:txBody>
          <a:bodyPr anchorCtr="0" anchor="t" bIns="243800" lIns="243800" spcFirstLastPara="1" rIns="243800" wrap="square" tIns="243800">
            <a:noAutofit/>
          </a:bodyPr>
          <a:lstStyle>
            <a:lvl1pPr indent="-533400" lvl="0" marL="457200" algn="ctr">
              <a:spcBef>
                <a:spcPts val="0"/>
              </a:spcBef>
              <a:spcAft>
                <a:spcPts val="0"/>
              </a:spcAft>
              <a:buSzPts val="4800"/>
              <a:buChar char="●"/>
              <a:defRPr/>
            </a:lvl1pPr>
            <a:lvl2pPr indent="-463550" lvl="1" marL="914400" algn="ctr">
              <a:spcBef>
                <a:spcPts val="4300"/>
              </a:spcBef>
              <a:spcAft>
                <a:spcPts val="0"/>
              </a:spcAft>
              <a:buSzPts val="3700"/>
              <a:buChar char="○"/>
              <a:defRPr/>
            </a:lvl2pPr>
            <a:lvl3pPr indent="-463550" lvl="2" marL="1371600" algn="ctr">
              <a:spcBef>
                <a:spcPts val="4300"/>
              </a:spcBef>
              <a:spcAft>
                <a:spcPts val="0"/>
              </a:spcAft>
              <a:buSzPts val="3700"/>
              <a:buChar char="■"/>
              <a:defRPr/>
            </a:lvl3pPr>
            <a:lvl4pPr indent="-463550" lvl="3" marL="1828800" algn="ctr">
              <a:spcBef>
                <a:spcPts val="4300"/>
              </a:spcBef>
              <a:spcAft>
                <a:spcPts val="0"/>
              </a:spcAft>
              <a:buSzPts val="3700"/>
              <a:buChar char="●"/>
              <a:defRPr/>
            </a:lvl4pPr>
            <a:lvl5pPr indent="-463550" lvl="4" marL="2286000" algn="ctr">
              <a:spcBef>
                <a:spcPts val="4300"/>
              </a:spcBef>
              <a:spcAft>
                <a:spcPts val="0"/>
              </a:spcAft>
              <a:buSzPts val="3700"/>
              <a:buChar char="○"/>
              <a:defRPr/>
            </a:lvl5pPr>
            <a:lvl6pPr indent="-463550" lvl="5" marL="2743200" algn="ctr">
              <a:spcBef>
                <a:spcPts val="4300"/>
              </a:spcBef>
              <a:spcAft>
                <a:spcPts val="0"/>
              </a:spcAft>
              <a:buSzPts val="3700"/>
              <a:buChar char="■"/>
              <a:defRPr/>
            </a:lvl6pPr>
            <a:lvl7pPr indent="-463550" lvl="6" marL="3200400" algn="ctr">
              <a:spcBef>
                <a:spcPts val="4300"/>
              </a:spcBef>
              <a:spcAft>
                <a:spcPts val="0"/>
              </a:spcAft>
              <a:buSzPts val="3700"/>
              <a:buChar char="●"/>
              <a:defRPr/>
            </a:lvl7pPr>
            <a:lvl8pPr indent="-463550" lvl="7" marL="3657600" algn="ctr">
              <a:spcBef>
                <a:spcPts val="4300"/>
              </a:spcBef>
              <a:spcAft>
                <a:spcPts val="0"/>
              </a:spcAft>
              <a:buSzPts val="3700"/>
              <a:buChar char="○"/>
              <a:defRPr/>
            </a:lvl8pPr>
            <a:lvl9pPr indent="-463550" lvl="8" marL="4114800" algn="ctr">
              <a:spcBef>
                <a:spcPts val="4300"/>
              </a:spcBef>
              <a:spcAft>
                <a:spcPts val="4300"/>
              </a:spcAft>
              <a:buSzPts val="3700"/>
              <a:buChar char="■"/>
              <a:defRPr/>
            </a:lvl9pPr>
          </a:lstStyle>
          <a:p/>
        </p:txBody>
      </p:sp>
      <p:sp>
        <p:nvSpPr>
          <p:cNvPr id="48" name="Google Shape;48;p11"/>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_1">
    <p:spTree>
      <p:nvGrpSpPr>
        <p:cNvPr id="51" name="Shape 51"/>
        <p:cNvGrpSpPr/>
        <p:nvPr/>
      </p:nvGrpSpPr>
      <p:grpSpPr>
        <a:xfrm>
          <a:off x="0" y="0"/>
          <a:ext cx="0" cy="0"/>
          <a:chOff x="0" y="0"/>
          <a:chExt cx="0" cy="0"/>
        </a:xfrm>
      </p:grpSpPr>
      <p:sp>
        <p:nvSpPr>
          <p:cNvPr id="52" name="Google Shape;52;p13"/>
          <p:cNvSpPr txBox="1"/>
          <p:nvPr>
            <p:ph type="title"/>
          </p:nvPr>
        </p:nvSpPr>
        <p:spPr>
          <a:xfrm>
            <a:off x="1524000" y="2298700"/>
            <a:ext cx="13479600" cy="2206200"/>
          </a:xfrm>
          <a:prstGeom prst="rect">
            <a:avLst/>
          </a:prstGeom>
          <a:noFill/>
          <a:ln>
            <a:noFill/>
          </a:ln>
        </p:spPr>
        <p:txBody>
          <a:bodyPr anchorCtr="0" anchor="t" bIns="50800" lIns="50800" spcFirstLastPara="1" rIns="50800" wrap="square" tIns="50800">
            <a:noAutofit/>
          </a:bodyPr>
          <a:lstStyle>
            <a:lvl1pPr lvl="0" rtl="0" algn="l">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53" name="Google Shape;53;p13"/>
          <p:cNvSpPr txBox="1"/>
          <p:nvPr>
            <p:ph idx="1" type="body"/>
          </p:nvPr>
        </p:nvSpPr>
        <p:spPr>
          <a:xfrm>
            <a:off x="1524000" y="7073900"/>
            <a:ext cx="13479600" cy="1587600"/>
          </a:xfrm>
          <a:prstGeom prst="rect">
            <a:avLst/>
          </a:prstGeom>
          <a:noFill/>
          <a:ln>
            <a:noFill/>
          </a:ln>
        </p:spPr>
        <p:txBody>
          <a:bodyPr anchorCtr="0" anchor="t" bIns="50800" lIns="50800" spcFirstLastPara="1" rIns="50800" wrap="square" tIns="50800">
            <a:noAutofit/>
          </a:bodyPr>
          <a:lstStyle>
            <a:lvl1pPr indent="-228600" lvl="0" marL="457200" rtl="0" algn="l">
              <a:lnSpc>
                <a:spcPct val="100000"/>
              </a:lnSpc>
              <a:spcBef>
                <a:spcPts val="0"/>
              </a:spcBef>
              <a:spcAft>
                <a:spcPts val="0"/>
              </a:spcAft>
              <a:buClr>
                <a:srgbClr val="000000"/>
              </a:buClr>
              <a:buSzPts val="1800"/>
              <a:buNone/>
              <a:defRPr/>
            </a:lvl1pPr>
            <a:lvl2pPr indent="-228600" lvl="1" marL="914400" rtl="0" algn="l">
              <a:lnSpc>
                <a:spcPct val="100000"/>
              </a:lnSpc>
              <a:spcBef>
                <a:spcPts val="0"/>
              </a:spcBef>
              <a:spcAft>
                <a:spcPts val="0"/>
              </a:spcAft>
              <a:buClr>
                <a:srgbClr val="000000"/>
              </a:buClr>
              <a:buSzPts val="1800"/>
              <a:buNone/>
              <a:defRPr/>
            </a:lvl2pPr>
            <a:lvl3pPr indent="-228600" lvl="2" marL="1371600" rtl="0" algn="l">
              <a:lnSpc>
                <a:spcPct val="100000"/>
              </a:lnSpc>
              <a:spcBef>
                <a:spcPts val="0"/>
              </a:spcBef>
              <a:spcAft>
                <a:spcPts val="0"/>
              </a:spcAft>
              <a:buClr>
                <a:srgbClr val="000000"/>
              </a:buClr>
              <a:buSzPts val="1800"/>
              <a:buNone/>
              <a:defRPr/>
            </a:lvl3pPr>
            <a:lvl4pPr indent="-228600" lvl="3" marL="1828800" rtl="0" algn="l">
              <a:lnSpc>
                <a:spcPct val="100000"/>
              </a:lnSpc>
              <a:spcBef>
                <a:spcPts val="0"/>
              </a:spcBef>
              <a:spcAft>
                <a:spcPts val="0"/>
              </a:spcAft>
              <a:buClr>
                <a:srgbClr val="000000"/>
              </a:buClr>
              <a:buSzPts val="1800"/>
              <a:buNone/>
              <a:defRPr/>
            </a:lvl4pPr>
            <a:lvl5pPr indent="-228600" lvl="4" marL="2286000" rtl="0" algn="l">
              <a:lnSpc>
                <a:spcPct val="100000"/>
              </a:lnSpc>
              <a:spcBef>
                <a:spcPts val="0"/>
              </a:spcBef>
              <a:spcAft>
                <a:spcPts val="0"/>
              </a:spcAft>
              <a:buClr>
                <a:srgbClr val="000000"/>
              </a:buClr>
              <a:buSzPts val="1800"/>
              <a:buNone/>
              <a:defRPr/>
            </a:lvl5pPr>
            <a:lvl6pPr indent="-228600" lvl="5" marL="2743200" rtl="0" algn="ctr">
              <a:lnSpc>
                <a:spcPct val="100000"/>
              </a:lnSpc>
              <a:spcBef>
                <a:spcPts val="0"/>
              </a:spcBef>
              <a:spcAft>
                <a:spcPts val="0"/>
              </a:spcAft>
              <a:buClr>
                <a:srgbClr val="000000"/>
              </a:buClr>
              <a:buSzPts val="1800"/>
              <a:buNone/>
              <a:defRPr/>
            </a:lvl6pPr>
            <a:lvl7pPr indent="-228600" lvl="6" marL="3200400" rtl="0" algn="ctr">
              <a:lnSpc>
                <a:spcPct val="100000"/>
              </a:lnSpc>
              <a:spcBef>
                <a:spcPts val="0"/>
              </a:spcBef>
              <a:spcAft>
                <a:spcPts val="0"/>
              </a:spcAft>
              <a:buClr>
                <a:srgbClr val="000000"/>
              </a:buClr>
              <a:buSzPts val="1800"/>
              <a:buNone/>
              <a:defRPr/>
            </a:lvl7pPr>
            <a:lvl8pPr indent="-228600" lvl="7" marL="3657600" rtl="0" algn="ctr">
              <a:lnSpc>
                <a:spcPct val="100000"/>
              </a:lnSpc>
              <a:spcBef>
                <a:spcPts val="0"/>
              </a:spcBef>
              <a:spcAft>
                <a:spcPts val="0"/>
              </a:spcAft>
              <a:buClr>
                <a:srgbClr val="000000"/>
              </a:buClr>
              <a:buSzPts val="1800"/>
              <a:buNone/>
              <a:defRPr/>
            </a:lvl8pPr>
            <a:lvl9pPr indent="-228600" lvl="8" marL="4114800" rtl="0" algn="ctr">
              <a:lnSpc>
                <a:spcPct val="100000"/>
              </a:lnSpc>
              <a:spcBef>
                <a:spcPts val="0"/>
              </a:spcBef>
              <a:spcAft>
                <a:spcPts val="0"/>
              </a:spcAft>
              <a:buClr>
                <a:srgbClr val="000000"/>
              </a:buClr>
              <a:buSzPts val="1800"/>
              <a:buNone/>
              <a:defRPr/>
            </a:lvl9pPr>
          </a:lstStyle>
          <a:p/>
        </p:txBody>
      </p:sp>
      <p:grpSp>
        <p:nvGrpSpPr>
          <p:cNvPr id="54" name="Google Shape;54;p13"/>
          <p:cNvGrpSpPr/>
          <p:nvPr/>
        </p:nvGrpSpPr>
        <p:grpSpPr>
          <a:xfrm rot="323275">
            <a:off x="15552446" y="-15144064"/>
            <a:ext cx="20333316" cy="27166883"/>
            <a:chOff x="29" y="1"/>
            <a:chExt cx="20332944" cy="27166386"/>
          </a:xfrm>
        </p:grpSpPr>
        <p:sp>
          <p:nvSpPr>
            <p:cNvPr id="55" name="Google Shape;55;p13"/>
            <p:cNvSpPr/>
            <p:nvPr/>
          </p:nvSpPr>
          <p:spPr>
            <a:xfrm flipH="1" rot="3443848">
              <a:off x="2971169" y="2618306"/>
              <a:ext cx="14390666" cy="14932013"/>
            </a:xfrm>
            <a:custGeom>
              <a:rect b="b" l="l" r="r" t="t"/>
              <a:pathLst>
                <a:path extrusionOk="0" h="21600" w="21600">
                  <a:moveTo>
                    <a:pt x="0" y="0"/>
                  </a:moveTo>
                  <a:lnTo>
                    <a:pt x="0" y="21600"/>
                  </a:lnTo>
                  <a:lnTo>
                    <a:pt x="21600" y="21600"/>
                  </a:lnTo>
                  <a:close/>
                </a:path>
              </a:pathLst>
            </a:custGeom>
            <a:solidFill>
              <a:srgbClr val="FFCC00">
                <a:alpha val="8902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6" name="Google Shape;56;p13"/>
            <p:cNvSpPr/>
            <p:nvPr/>
          </p:nvSpPr>
          <p:spPr>
            <a:xfrm rot="3443995">
              <a:off x="8384531" y="19001522"/>
              <a:ext cx="8310901" cy="6062116"/>
            </a:xfrm>
            <a:custGeom>
              <a:rect b="b" l="l" r="r" t="t"/>
              <a:pathLst>
                <a:path extrusionOk="0" h="21600" w="21600">
                  <a:moveTo>
                    <a:pt x="0" y="0"/>
                  </a:moveTo>
                  <a:lnTo>
                    <a:pt x="0" y="21600"/>
                  </a:lnTo>
                  <a:lnTo>
                    <a:pt x="21600" y="21600"/>
                  </a:lnTo>
                  <a:close/>
                </a:path>
              </a:pathLst>
            </a:custGeom>
            <a:solidFill>
              <a:srgbClr val="61BFAC">
                <a:alpha val="8902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grpSp>
      <p:sp>
        <p:nvSpPr>
          <p:cNvPr id="57" name="Google Shape;57;p13"/>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1778000" y="2298700"/>
            <a:ext cx="20828100" cy="4648200"/>
          </a:xfrm>
          <a:prstGeom prst="rect">
            <a:avLst/>
          </a:prstGeom>
          <a:noFill/>
          <a:ln>
            <a:noFill/>
          </a:ln>
        </p:spPr>
        <p:txBody>
          <a:bodyPr anchorCtr="0" anchor="b" bIns="50800" lIns="50800" spcFirstLastPara="1" rIns="50800" wrap="square" tIns="508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64" name="Google Shape;64;p15"/>
          <p:cNvSpPr txBox="1"/>
          <p:nvPr>
            <p:ph idx="1" type="body"/>
          </p:nvPr>
        </p:nvSpPr>
        <p:spPr>
          <a:xfrm>
            <a:off x="1778000" y="7073900"/>
            <a:ext cx="20828100" cy="1587600"/>
          </a:xfrm>
          <a:prstGeom prst="rect">
            <a:avLst/>
          </a:prstGeom>
          <a:noFill/>
          <a:ln>
            <a:noFill/>
          </a:ln>
        </p:spPr>
        <p:txBody>
          <a:bodyPr anchorCtr="0" anchor="t" bIns="50800" lIns="50800" spcFirstLastPara="1" rIns="50800" wrap="square" tIns="50800">
            <a:noAutofit/>
          </a:bodyPr>
          <a:lstStyle>
            <a:lvl1pPr indent="-228600" lvl="0" marL="457200" rtl="0" algn="ctr">
              <a:lnSpc>
                <a:spcPct val="100000"/>
              </a:lnSpc>
              <a:spcBef>
                <a:spcPts val="0"/>
              </a:spcBef>
              <a:spcAft>
                <a:spcPts val="0"/>
              </a:spcAft>
              <a:buClr>
                <a:srgbClr val="000000"/>
              </a:buClr>
              <a:buSzPts val="1800"/>
              <a:buNone/>
              <a:defRPr/>
            </a:lvl1pPr>
            <a:lvl2pPr indent="-228600" lvl="1" marL="914400" rtl="0" algn="ctr">
              <a:lnSpc>
                <a:spcPct val="100000"/>
              </a:lnSpc>
              <a:spcBef>
                <a:spcPts val="0"/>
              </a:spcBef>
              <a:spcAft>
                <a:spcPts val="0"/>
              </a:spcAft>
              <a:buClr>
                <a:srgbClr val="000000"/>
              </a:buClr>
              <a:buSzPts val="1800"/>
              <a:buNone/>
              <a:defRPr/>
            </a:lvl2pPr>
            <a:lvl3pPr indent="-228600" lvl="2" marL="1371600" rtl="0" algn="ctr">
              <a:lnSpc>
                <a:spcPct val="100000"/>
              </a:lnSpc>
              <a:spcBef>
                <a:spcPts val="0"/>
              </a:spcBef>
              <a:spcAft>
                <a:spcPts val="0"/>
              </a:spcAft>
              <a:buClr>
                <a:srgbClr val="000000"/>
              </a:buClr>
              <a:buSzPts val="1800"/>
              <a:buNone/>
              <a:defRPr/>
            </a:lvl3pPr>
            <a:lvl4pPr indent="-228600" lvl="3" marL="1828800" rtl="0" algn="ctr">
              <a:lnSpc>
                <a:spcPct val="100000"/>
              </a:lnSpc>
              <a:spcBef>
                <a:spcPts val="0"/>
              </a:spcBef>
              <a:spcAft>
                <a:spcPts val="0"/>
              </a:spcAft>
              <a:buClr>
                <a:srgbClr val="000000"/>
              </a:buClr>
              <a:buSzPts val="1800"/>
              <a:buNone/>
              <a:defRPr/>
            </a:lvl4pPr>
            <a:lvl5pPr indent="-228600" lvl="4" marL="2286000" rtl="0" algn="ctr">
              <a:lnSpc>
                <a:spcPct val="100000"/>
              </a:lnSpc>
              <a:spcBef>
                <a:spcPts val="0"/>
              </a:spcBef>
              <a:spcAft>
                <a:spcPts val="0"/>
              </a:spcAft>
              <a:buClr>
                <a:srgbClr val="000000"/>
              </a:buClr>
              <a:buSzPts val="1800"/>
              <a:buNone/>
              <a:defRPr/>
            </a:lvl5pPr>
            <a:lvl6pPr indent="-228600" lvl="5" marL="2743200" rtl="0" algn="ctr">
              <a:lnSpc>
                <a:spcPct val="100000"/>
              </a:lnSpc>
              <a:spcBef>
                <a:spcPts val="0"/>
              </a:spcBef>
              <a:spcAft>
                <a:spcPts val="0"/>
              </a:spcAft>
              <a:buClr>
                <a:srgbClr val="000000"/>
              </a:buClr>
              <a:buSzPts val="1800"/>
              <a:buNone/>
              <a:defRPr/>
            </a:lvl6pPr>
            <a:lvl7pPr indent="-228600" lvl="6" marL="3200400" rtl="0" algn="ctr">
              <a:lnSpc>
                <a:spcPct val="100000"/>
              </a:lnSpc>
              <a:spcBef>
                <a:spcPts val="0"/>
              </a:spcBef>
              <a:spcAft>
                <a:spcPts val="0"/>
              </a:spcAft>
              <a:buClr>
                <a:srgbClr val="000000"/>
              </a:buClr>
              <a:buSzPts val="1800"/>
              <a:buNone/>
              <a:defRPr/>
            </a:lvl7pPr>
            <a:lvl8pPr indent="-228600" lvl="7" marL="3657600" rtl="0" algn="ctr">
              <a:lnSpc>
                <a:spcPct val="100000"/>
              </a:lnSpc>
              <a:spcBef>
                <a:spcPts val="0"/>
              </a:spcBef>
              <a:spcAft>
                <a:spcPts val="0"/>
              </a:spcAft>
              <a:buClr>
                <a:srgbClr val="000000"/>
              </a:buClr>
              <a:buSzPts val="1800"/>
              <a:buNone/>
              <a:defRPr/>
            </a:lvl8pPr>
            <a:lvl9pPr indent="-228600" lvl="8" marL="4114800" rtl="0" algn="ctr">
              <a:lnSpc>
                <a:spcPct val="100000"/>
              </a:lnSpc>
              <a:spcBef>
                <a:spcPts val="0"/>
              </a:spcBef>
              <a:spcAft>
                <a:spcPts val="0"/>
              </a:spcAft>
              <a:buClr>
                <a:srgbClr val="000000"/>
              </a:buClr>
              <a:buSzPts val="1800"/>
              <a:buNone/>
              <a:defRPr/>
            </a:lvl9pPr>
          </a:lstStyle>
          <a:p/>
        </p:txBody>
      </p:sp>
      <p:sp>
        <p:nvSpPr>
          <p:cNvPr id="65" name="Google Shape;65;p15"/>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type="title">
  <p:cSld name="TITLE">
    <p:spTree>
      <p:nvGrpSpPr>
        <p:cNvPr id="66" name="Shape 66"/>
        <p:cNvGrpSpPr/>
        <p:nvPr/>
      </p:nvGrpSpPr>
      <p:grpSpPr>
        <a:xfrm>
          <a:off x="0" y="0"/>
          <a:ext cx="0" cy="0"/>
          <a:chOff x="0" y="0"/>
          <a:chExt cx="0" cy="0"/>
        </a:xfrm>
      </p:grpSpPr>
      <p:sp>
        <p:nvSpPr>
          <p:cNvPr id="67" name="Google Shape;67;p16"/>
          <p:cNvSpPr txBox="1"/>
          <p:nvPr>
            <p:ph type="title"/>
          </p:nvPr>
        </p:nvSpPr>
        <p:spPr>
          <a:xfrm>
            <a:off x="1524000" y="2298700"/>
            <a:ext cx="13479600" cy="2206200"/>
          </a:xfrm>
          <a:prstGeom prst="rect">
            <a:avLst/>
          </a:prstGeom>
          <a:noFill/>
          <a:ln>
            <a:noFill/>
          </a:ln>
        </p:spPr>
        <p:txBody>
          <a:bodyPr anchorCtr="0" anchor="t" bIns="50800" lIns="50800" spcFirstLastPara="1" rIns="50800" wrap="square" tIns="50800">
            <a:noAutofit/>
          </a:bodyPr>
          <a:lstStyle>
            <a:lvl1pPr lvl="0" rtl="0" algn="l">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68" name="Google Shape;68;p16"/>
          <p:cNvSpPr txBox="1"/>
          <p:nvPr>
            <p:ph idx="1" type="body"/>
          </p:nvPr>
        </p:nvSpPr>
        <p:spPr>
          <a:xfrm>
            <a:off x="1524000" y="7073900"/>
            <a:ext cx="13479600" cy="1587600"/>
          </a:xfrm>
          <a:prstGeom prst="rect">
            <a:avLst/>
          </a:prstGeom>
          <a:noFill/>
          <a:ln>
            <a:noFill/>
          </a:ln>
        </p:spPr>
        <p:txBody>
          <a:bodyPr anchorCtr="0" anchor="t" bIns="50800" lIns="50800" spcFirstLastPara="1" rIns="50800" wrap="square" tIns="50800">
            <a:noAutofit/>
          </a:bodyPr>
          <a:lstStyle>
            <a:lvl1pPr indent="-228600" lvl="0" marL="457200" rtl="0" algn="l">
              <a:lnSpc>
                <a:spcPct val="100000"/>
              </a:lnSpc>
              <a:spcBef>
                <a:spcPts val="0"/>
              </a:spcBef>
              <a:spcAft>
                <a:spcPts val="0"/>
              </a:spcAft>
              <a:buClr>
                <a:srgbClr val="000000"/>
              </a:buClr>
              <a:buSzPts val="1800"/>
              <a:buNone/>
              <a:defRPr/>
            </a:lvl1pPr>
            <a:lvl2pPr indent="-228600" lvl="1" marL="914400" rtl="0" algn="l">
              <a:lnSpc>
                <a:spcPct val="100000"/>
              </a:lnSpc>
              <a:spcBef>
                <a:spcPts val="0"/>
              </a:spcBef>
              <a:spcAft>
                <a:spcPts val="0"/>
              </a:spcAft>
              <a:buClr>
                <a:srgbClr val="000000"/>
              </a:buClr>
              <a:buSzPts val="1800"/>
              <a:buNone/>
              <a:defRPr/>
            </a:lvl2pPr>
            <a:lvl3pPr indent="-228600" lvl="2" marL="1371600" rtl="0" algn="l">
              <a:lnSpc>
                <a:spcPct val="100000"/>
              </a:lnSpc>
              <a:spcBef>
                <a:spcPts val="0"/>
              </a:spcBef>
              <a:spcAft>
                <a:spcPts val="0"/>
              </a:spcAft>
              <a:buClr>
                <a:srgbClr val="000000"/>
              </a:buClr>
              <a:buSzPts val="1800"/>
              <a:buNone/>
              <a:defRPr/>
            </a:lvl3pPr>
            <a:lvl4pPr indent="-228600" lvl="3" marL="1828800" rtl="0" algn="l">
              <a:lnSpc>
                <a:spcPct val="100000"/>
              </a:lnSpc>
              <a:spcBef>
                <a:spcPts val="0"/>
              </a:spcBef>
              <a:spcAft>
                <a:spcPts val="0"/>
              </a:spcAft>
              <a:buClr>
                <a:srgbClr val="000000"/>
              </a:buClr>
              <a:buSzPts val="1800"/>
              <a:buNone/>
              <a:defRPr/>
            </a:lvl4pPr>
            <a:lvl5pPr indent="-228600" lvl="4" marL="2286000" rtl="0" algn="l">
              <a:lnSpc>
                <a:spcPct val="100000"/>
              </a:lnSpc>
              <a:spcBef>
                <a:spcPts val="0"/>
              </a:spcBef>
              <a:spcAft>
                <a:spcPts val="0"/>
              </a:spcAft>
              <a:buClr>
                <a:srgbClr val="000000"/>
              </a:buClr>
              <a:buSzPts val="1800"/>
              <a:buNone/>
              <a:defRPr/>
            </a:lvl5pPr>
            <a:lvl6pPr indent="-228600" lvl="5" marL="2743200" rtl="0" algn="ctr">
              <a:lnSpc>
                <a:spcPct val="100000"/>
              </a:lnSpc>
              <a:spcBef>
                <a:spcPts val="0"/>
              </a:spcBef>
              <a:spcAft>
                <a:spcPts val="0"/>
              </a:spcAft>
              <a:buClr>
                <a:srgbClr val="000000"/>
              </a:buClr>
              <a:buSzPts val="1800"/>
              <a:buNone/>
              <a:defRPr/>
            </a:lvl6pPr>
            <a:lvl7pPr indent="-228600" lvl="6" marL="3200400" rtl="0" algn="ctr">
              <a:lnSpc>
                <a:spcPct val="100000"/>
              </a:lnSpc>
              <a:spcBef>
                <a:spcPts val="0"/>
              </a:spcBef>
              <a:spcAft>
                <a:spcPts val="0"/>
              </a:spcAft>
              <a:buClr>
                <a:srgbClr val="000000"/>
              </a:buClr>
              <a:buSzPts val="1800"/>
              <a:buNone/>
              <a:defRPr/>
            </a:lvl7pPr>
            <a:lvl8pPr indent="-228600" lvl="7" marL="3657600" rtl="0" algn="ctr">
              <a:lnSpc>
                <a:spcPct val="100000"/>
              </a:lnSpc>
              <a:spcBef>
                <a:spcPts val="0"/>
              </a:spcBef>
              <a:spcAft>
                <a:spcPts val="0"/>
              </a:spcAft>
              <a:buClr>
                <a:srgbClr val="000000"/>
              </a:buClr>
              <a:buSzPts val="1800"/>
              <a:buNone/>
              <a:defRPr/>
            </a:lvl8pPr>
            <a:lvl9pPr indent="-228600" lvl="8" marL="4114800" rtl="0" algn="ctr">
              <a:lnSpc>
                <a:spcPct val="100000"/>
              </a:lnSpc>
              <a:spcBef>
                <a:spcPts val="0"/>
              </a:spcBef>
              <a:spcAft>
                <a:spcPts val="0"/>
              </a:spcAft>
              <a:buClr>
                <a:srgbClr val="000000"/>
              </a:buClr>
              <a:buSzPts val="1800"/>
              <a:buNone/>
              <a:defRPr/>
            </a:lvl9pPr>
          </a:lstStyle>
          <a:p/>
        </p:txBody>
      </p:sp>
      <p:grpSp>
        <p:nvGrpSpPr>
          <p:cNvPr id="69" name="Google Shape;69;p16"/>
          <p:cNvGrpSpPr/>
          <p:nvPr/>
        </p:nvGrpSpPr>
        <p:grpSpPr>
          <a:xfrm rot="323275">
            <a:off x="15552446" y="-15144064"/>
            <a:ext cx="20333316" cy="27166883"/>
            <a:chOff x="29" y="1"/>
            <a:chExt cx="20332944" cy="27166386"/>
          </a:xfrm>
        </p:grpSpPr>
        <p:sp>
          <p:nvSpPr>
            <p:cNvPr id="70" name="Google Shape;70;p16"/>
            <p:cNvSpPr/>
            <p:nvPr/>
          </p:nvSpPr>
          <p:spPr>
            <a:xfrm flipH="1" rot="3443848">
              <a:off x="2971169" y="2618306"/>
              <a:ext cx="14390666" cy="14932013"/>
            </a:xfrm>
            <a:custGeom>
              <a:rect b="b" l="l" r="r" t="t"/>
              <a:pathLst>
                <a:path extrusionOk="0" h="21600" w="21600">
                  <a:moveTo>
                    <a:pt x="0" y="0"/>
                  </a:moveTo>
                  <a:lnTo>
                    <a:pt x="0" y="21600"/>
                  </a:lnTo>
                  <a:lnTo>
                    <a:pt x="21600" y="21600"/>
                  </a:lnTo>
                  <a:close/>
                </a:path>
              </a:pathLst>
            </a:custGeom>
            <a:solidFill>
              <a:srgbClr val="FFCC00">
                <a:alpha val="8902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p:txBody>
        </p:sp>
        <p:sp>
          <p:nvSpPr>
            <p:cNvPr id="71" name="Google Shape;71;p16"/>
            <p:cNvSpPr/>
            <p:nvPr/>
          </p:nvSpPr>
          <p:spPr>
            <a:xfrm rot="3443995">
              <a:off x="8384531" y="19001522"/>
              <a:ext cx="8310901" cy="6062116"/>
            </a:xfrm>
            <a:custGeom>
              <a:rect b="b" l="l" r="r" t="t"/>
              <a:pathLst>
                <a:path extrusionOk="0" h="21600" w="21600">
                  <a:moveTo>
                    <a:pt x="0" y="0"/>
                  </a:moveTo>
                  <a:lnTo>
                    <a:pt x="0" y="21600"/>
                  </a:lnTo>
                  <a:lnTo>
                    <a:pt x="21600" y="21600"/>
                  </a:lnTo>
                  <a:close/>
                </a:path>
              </a:pathLst>
            </a:custGeom>
            <a:solidFill>
              <a:srgbClr val="61BFAC">
                <a:alpha val="8902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2" name="Google Shape;72;p16"/>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831200" y="5735600"/>
            <a:ext cx="22721700" cy="2244900"/>
          </a:xfrm>
          <a:prstGeom prst="rect">
            <a:avLst/>
          </a:prstGeom>
        </p:spPr>
        <p:txBody>
          <a:bodyPr anchorCtr="0" anchor="ctr" bIns="243800" lIns="243800" spcFirstLastPara="1" rIns="243800" wrap="square" tIns="24380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6" name="Google Shape;16;p3"/>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19" name="Google Shape;19;p4"/>
          <p:cNvSpPr txBox="1"/>
          <p:nvPr>
            <p:ph idx="1" type="body"/>
          </p:nvPr>
        </p:nvSpPr>
        <p:spPr>
          <a:xfrm>
            <a:off x="831200" y="3073267"/>
            <a:ext cx="22721700" cy="9110400"/>
          </a:xfrm>
          <a:prstGeom prst="rect">
            <a:avLst/>
          </a:prstGeom>
        </p:spPr>
        <p:txBody>
          <a:bodyPr anchorCtr="0" anchor="t" bIns="243800" lIns="243800" spcFirstLastPara="1" rIns="243800" wrap="square" tIns="243800">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20" name="Google Shape;20;p4"/>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3" name="Google Shape;23;p5"/>
          <p:cNvSpPr txBox="1"/>
          <p:nvPr>
            <p:ph idx="1" type="body"/>
          </p:nvPr>
        </p:nvSpPr>
        <p:spPr>
          <a:xfrm>
            <a:off x="831200" y="3073267"/>
            <a:ext cx="10666500" cy="9110400"/>
          </a:xfrm>
          <a:prstGeom prst="rect">
            <a:avLst/>
          </a:prstGeom>
        </p:spPr>
        <p:txBody>
          <a:bodyPr anchorCtr="0" anchor="t" bIns="243800" lIns="243800" spcFirstLastPara="1" rIns="243800" wrap="square" tIns="243800">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4" name="Google Shape;24;p5"/>
          <p:cNvSpPr txBox="1"/>
          <p:nvPr>
            <p:ph idx="2" type="body"/>
          </p:nvPr>
        </p:nvSpPr>
        <p:spPr>
          <a:xfrm>
            <a:off x="12886400" y="3073267"/>
            <a:ext cx="10666500" cy="9110400"/>
          </a:xfrm>
          <a:prstGeom prst="rect">
            <a:avLst/>
          </a:prstGeom>
        </p:spPr>
        <p:txBody>
          <a:bodyPr anchorCtr="0" anchor="t" bIns="243800" lIns="243800" spcFirstLastPara="1" rIns="243800" wrap="square" tIns="243800">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5" name="Google Shape;25;p5"/>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8" name="Google Shape;28;p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831200" y="1481600"/>
            <a:ext cx="7488000" cy="2015100"/>
          </a:xfrm>
          <a:prstGeom prst="rect">
            <a:avLst/>
          </a:prstGeom>
        </p:spPr>
        <p:txBody>
          <a:bodyPr anchorCtr="0" anchor="b"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1" name="Google Shape;31;p7"/>
          <p:cNvSpPr txBox="1"/>
          <p:nvPr>
            <p:ph idx="1" type="body"/>
          </p:nvPr>
        </p:nvSpPr>
        <p:spPr>
          <a:xfrm>
            <a:off x="831200" y="3705600"/>
            <a:ext cx="7488000" cy="8478300"/>
          </a:xfrm>
          <a:prstGeom prst="rect">
            <a:avLst/>
          </a:prstGeom>
        </p:spPr>
        <p:txBody>
          <a:bodyPr anchorCtr="0" anchor="t" bIns="243800" lIns="243800" spcFirstLastPara="1" rIns="243800" wrap="square" tIns="243800">
            <a:noAutofit/>
          </a:bodyPr>
          <a:lstStyle>
            <a:lvl1pPr indent="-431800" lvl="0" marL="457200">
              <a:spcBef>
                <a:spcPts val="0"/>
              </a:spcBef>
              <a:spcAft>
                <a:spcPts val="0"/>
              </a:spcAft>
              <a:buSzPts val="3200"/>
              <a:buChar char="●"/>
              <a:defRPr sz="32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32" name="Google Shape;32;p7"/>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1307333" y="1200400"/>
            <a:ext cx="16980900" cy="10908900"/>
          </a:xfrm>
          <a:prstGeom prst="rect">
            <a:avLst/>
          </a:prstGeom>
        </p:spPr>
        <p:txBody>
          <a:bodyPr anchorCtr="0" anchor="ctr" bIns="243800" lIns="243800" spcFirstLastPara="1" rIns="243800" wrap="square" tIns="24380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5" name="Google Shape;35;p8"/>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708000" y="3288467"/>
            <a:ext cx="10787100" cy="39528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39" name="Google Shape;39;p9"/>
          <p:cNvSpPr txBox="1"/>
          <p:nvPr>
            <p:ph idx="1" type="subTitle"/>
          </p:nvPr>
        </p:nvSpPr>
        <p:spPr>
          <a:xfrm>
            <a:off x="708000" y="7474867"/>
            <a:ext cx="10787100" cy="3293700"/>
          </a:xfrm>
          <a:prstGeom prst="rect">
            <a:avLst/>
          </a:prstGeom>
        </p:spPr>
        <p:txBody>
          <a:bodyPr anchorCtr="0" anchor="t" bIns="243800" lIns="243800" spcFirstLastPara="1" rIns="243800" wrap="square" tIns="2438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0" name="Google Shape;40;p9"/>
          <p:cNvSpPr txBox="1"/>
          <p:nvPr>
            <p:ph idx="2" type="body"/>
          </p:nvPr>
        </p:nvSpPr>
        <p:spPr>
          <a:xfrm>
            <a:off x="13172000" y="1930867"/>
            <a:ext cx="10232100" cy="9853500"/>
          </a:xfrm>
          <a:prstGeom prst="rect">
            <a:avLst/>
          </a:prstGeom>
        </p:spPr>
        <p:txBody>
          <a:bodyPr anchorCtr="0" anchor="ctr" bIns="243800" lIns="243800" spcFirstLastPara="1" rIns="243800" wrap="square" tIns="243800">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41" name="Google Shape;41;p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831200" y="11281533"/>
            <a:ext cx="15996900" cy="1613700"/>
          </a:xfrm>
          <a:prstGeom prst="rect">
            <a:avLst/>
          </a:prstGeom>
        </p:spPr>
        <p:txBody>
          <a:bodyPr anchorCtr="0" anchor="ctr" bIns="243800" lIns="243800" spcFirstLastPara="1" rIns="243800" wrap="square" tIns="243800">
            <a:noAutofit/>
          </a:bodyPr>
          <a:lstStyle>
            <a:lvl1pPr indent="-228600" lvl="0" marL="457200">
              <a:lnSpc>
                <a:spcPct val="100000"/>
              </a:lnSpc>
              <a:spcBef>
                <a:spcPts val="0"/>
              </a:spcBef>
              <a:spcAft>
                <a:spcPts val="0"/>
              </a:spcAft>
              <a:buSzPts val="4800"/>
              <a:buNone/>
              <a:defRPr/>
            </a:lvl1pPr>
          </a:lstStyle>
          <a:p/>
        </p:txBody>
      </p:sp>
      <p:sp>
        <p:nvSpPr>
          <p:cNvPr id="44" name="Google Shape;44;p10"/>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p:txBody>
      </p:sp>
      <p:sp>
        <p:nvSpPr>
          <p:cNvPr id="8" name="Google Shape;8;p1"/>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Autofit/>
          </a:bodyPr>
          <a:lstStyle>
            <a:lvl1pPr indent="-533400" lvl="0" marL="457200">
              <a:lnSpc>
                <a:spcPct val="115000"/>
              </a:lnSpc>
              <a:spcBef>
                <a:spcPts val="0"/>
              </a:spcBef>
              <a:spcAft>
                <a:spcPts val="0"/>
              </a:spcAft>
              <a:buClr>
                <a:schemeClr val="dk2"/>
              </a:buClr>
              <a:buSzPts val="4800"/>
              <a:buChar char="●"/>
              <a:defRPr sz="4800">
                <a:solidFill>
                  <a:schemeClr val="dk2"/>
                </a:solidFill>
              </a:defRPr>
            </a:lvl1pPr>
            <a:lvl2pPr indent="-463550" lvl="1" marL="914400">
              <a:lnSpc>
                <a:spcPct val="115000"/>
              </a:lnSpc>
              <a:spcBef>
                <a:spcPts val="4300"/>
              </a:spcBef>
              <a:spcAft>
                <a:spcPts val="0"/>
              </a:spcAft>
              <a:buClr>
                <a:schemeClr val="dk2"/>
              </a:buClr>
              <a:buSzPts val="3700"/>
              <a:buChar char="○"/>
              <a:defRPr sz="3700">
                <a:solidFill>
                  <a:schemeClr val="dk2"/>
                </a:solidFill>
              </a:defRPr>
            </a:lvl2pPr>
            <a:lvl3pPr indent="-463550" lvl="2" marL="1371600">
              <a:lnSpc>
                <a:spcPct val="115000"/>
              </a:lnSpc>
              <a:spcBef>
                <a:spcPts val="4300"/>
              </a:spcBef>
              <a:spcAft>
                <a:spcPts val="0"/>
              </a:spcAft>
              <a:buClr>
                <a:schemeClr val="dk2"/>
              </a:buClr>
              <a:buSzPts val="3700"/>
              <a:buChar char="■"/>
              <a:defRPr sz="3700">
                <a:solidFill>
                  <a:schemeClr val="dk2"/>
                </a:solidFill>
              </a:defRPr>
            </a:lvl3pPr>
            <a:lvl4pPr indent="-463550" lvl="3" marL="1828800">
              <a:lnSpc>
                <a:spcPct val="115000"/>
              </a:lnSpc>
              <a:spcBef>
                <a:spcPts val="4300"/>
              </a:spcBef>
              <a:spcAft>
                <a:spcPts val="0"/>
              </a:spcAft>
              <a:buClr>
                <a:schemeClr val="dk2"/>
              </a:buClr>
              <a:buSzPts val="3700"/>
              <a:buChar char="●"/>
              <a:defRPr sz="3700">
                <a:solidFill>
                  <a:schemeClr val="dk2"/>
                </a:solidFill>
              </a:defRPr>
            </a:lvl4pPr>
            <a:lvl5pPr indent="-463550" lvl="4" marL="2286000">
              <a:lnSpc>
                <a:spcPct val="115000"/>
              </a:lnSpc>
              <a:spcBef>
                <a:spcPts val="4300"/>
              </a:spcBef>
              <a:spcAft>
                <a:spcPts val="0"/>
              </a:spcAft>
              <a:buClr>
                <a:schemeClr val="dk2"/>
              </a:buClr>
              <a:buSzPts val="3700"/>
              <a:buChar char="○"/>
              <a:defRPr sz="3700">
                <a:solidFill>
                  <a:schemeClr val="dk2"/>
                </a:solidFill>
              </a:defRPr>
            </a:lvl5pPr>
            <a:lvl6pPr indent="-463550" lvl="5" marL="2743200">
              <a:lnSpc>
                <a:spcPct val="115000"/>
              </a:lnSpc>
              <a:spcBef>
                <a:spcPts val="4300"/>
              </a:spcBef>
              <a:spcAft>
                <a:spcPts val="0"/>
              </a:spcAft>
              <a:buClr>
                <a:schemeClr val="dk2"/>
              </a:buClr>
              <a:buSzPts val="3700"/>
              <a:buChar char="■"/>
              <a:defRPr sz="3700">
                <a:solidFill>
                  <a:schemeClr val="dk2"/>
                </a:solidFill>
              </a:defRPr>
            </a:lvl6pPr>
            <a:lvl7pPr indent="-463550" lvl="6" marL="3200400">
              <a:lnSpc>
                <a:spcPct val="115000"/>
              </a:lnSpc>
              <a:spcBef>
                <a:spcPts val="4300"/>
              </a:spcBef>
              <a:spcAft>
                <a:spcPts val="0"/>
              </a:spcAft>
              <a:buClr>
                <a:schemeClr val="dk2"/>
              </a:buClr>
              <a:buSzPts val="3700"/>
              <a:buChar char="●"/>
              <a:defRPr sz="3700">
                <a:solidFill>
                  <a:schemeClr val="dk2"/>
                </a:solidFill>
              </a:defRPr>
            </a:lvl7pPr>
            <a:lvl8pPr indent="-463550" lvl="7" marL="3657600">
              <a:lnSpc>
                <a:spcPct val="115000"/>
              </a:lnSpc>
              <a:spcBef>
                <a:spcPts val="4300"/>
              </a:spcBef>
              <a:spcAft>
                <a:spcPts val="0"/>
              </a:spcAft>
              <a:buClr>
                <a:schemeClr val="dk2"/>
              </a:buClr>
              <a:buSzPts val="3700"/>
              <a:buChar char="○"/>
              <a:defRPr sz="3700">
                <a:solidFill>
                  <a:schemeClr val="dk2"/>
                </a:solidFill>
              </a:defRPr>
            </a:lvl8pPr>
            <a:lvl9pPr indent="-463550" lvl="8" marL="4114800">
              <a:lnSpc>
                <a:spcPct val="115000"/>
              </a:lnSpc>
              <a:spcBef>
                <a:spcPts val="4300"/>
              </a:spcBef>
              <a:spcAft>
                <a:spcPts val="4300"/>
              </a:spcAft>
              <a:buClr>
                <a:schemeClr val="dk2"/>
              </a:buClr>
              <a:buSzPts val="3700"/>
              <a:buChar char="■"/>
              <a:defRPr sz="3700">
                <a:solidFill>
                  <a:schemeClr val="dk2"/>
                </a:solidFill>
              </a:defRPr>
            </a:lvl9pPr>
          </a:lstStyle>
          <a:p/>
        </p:txBody>
      </p:sp>
      <p:sp>
        <p:nvSpPr>
          <p:cNvPr id="9" name="Google Shape;9;p1"/>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1778000" y="2298700"/>
            <a:ext cx="20828100" cy="4648200"/>
          </a:xfrm>
          <a:prstGeom prst="rect">
            <a:avLst/>
          </a:prstGeom>
          <a:noFill/>
          <a:ln>
            <a:noFill/>
          </a:ln>
        </p:spPr>
        <p:txBody>
          <a:bodyPr anchorCtr="0" anchor="b"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60" name="Google Shape;60;p14"/>
          <p:cNvSpPr txBox="1"/>
          <p:nvPr>
            <p:ph idx="1" type="body"/>
          </p:nvPr>
        </p:nvSpPr>
        <p:spPr>
          <a:xfrm>
            <a:off x="1778000" y="7073900"/>
            <a:ext cx="20828100" cy="1587600"/>
          </a:xfrm>
          <a:prstGeom prst="rect">
            <a:avLst/>
          </a:prstGeom>
          <a:noFill/>
          <a:ln>
            <a:noFill/>
          </a:ln>
        </p:spPr>
        <p:txBody>
          <a:bodyPr anchorCtr="0" anchor="t" bIns="50800" lIns="50800" spcFirstLastPara="1" rIns="50800" wrap="square" tIns="50800">
            <a:noAutofit/>
          </a:bodyPr>
          <a:lstStyle>
            <a:lvl1pPr indent="-228600" lvl="0" marL="4572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000000"/>
              </a:buClr>
              <a:buSzPts val="5400"/>
              <a:buFont typeface="Helvetica Neue"/>
              <a:buNone/>
              <a:defRPr b="0" i="0" sz="5400" u="none" cap="none" strike="noStrike">
                <a:solidFill>
                  <a:srgbClr val="000000"/>
                </a:solidFill>
                <a:latin typeface="Helvetica Neue"/>
                <a:ea typeface="Helvetica Neue"/>
                <a:cs typeface="Helvetica Neue"/>
                <a:sym typeface="Helvetica Neue"/>
              </a:defRPr>
            </a:lvl9pPr>
          </a:lstStyle>
          <a:p/>
        </p:txBody>
      </p:sp>
      <p:sp>
        <p:nvSpPr>
          <p:cNvPr id="61" name="Google Shape;61;p14"/>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jp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p:nvPr/>
        </p:nvSpPr>
        <p:spPr>
          <a:xfrm>
            <a:off x="16474450" y="0"/>
            <a:ext cx="7909500" cy="1371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DACY Icon @3x.png" id="78" name="Google Shape;78;p17"/>
          <p:cNvPicPr preferRelativeResize="0"/>
          <p:nvPr/>
        </p:nvPicPr>
        <p:blipFill rotWithShape="1">
          <a:blip r:embed="rId4">
            <a:alphaModFix/>
          </a:blip>
          <a:srcRect b="0" l="0" r="0" t="0"/>
          <a:stretch/>
        </p:blipFill>
        <p:spPr>
          <a:xfrm>
            <a:off x="1185165" y="1166174"/>
            <a:ext cx="2475406" cy="2475406"/>
          </a:xfrm>
          <a:prstGeom prst="rect">
            <a:avLst/>
          </a:prstGeom>
          <a:noFill/>
          <a:ln>
            <a:noFill/>
          </a:ln>
        </p:spPr>
      </p:pic>
      <p:sp>
        <p:nvSpPr>
          <p:cNvPr id="79" name="Google Shape;79;p17"/>
          <p:cNvSpPr txBox="1"/>
          <p:nvPr/>
        </p:nvSpPr>
        <p:spPr>
          <a:xfrm>
            <a:off x="1022914" y="5642040"/>
            <a:ext cx="12467100" cy="18570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FFCC00"/>
              </a:buClr>
              <a:buSzPts val="13200"/>
              <a:buFont typeface="Helvetica Neue"/>
              <a:buNone/>
            </a:pPr>
            <a:r>
              <a:rPr b="1" lang="en-US" sz="9600">
                <a:solidFill>
                  <a:srgbClr val="61BFAC"/>
                </a:solidFill>
                <a:latin typeface="Helvetica Neue"/>
                <a:ea typeface="Helvetica Neue"/>
                <a:cs typeface="Helvetica Neue"/>
                <a:sym typeface="Helvetica Neue"/>
              </a:rPr>
              <a:t>COHORT 8</a:t>
            </a:r>
            <a:endParaRPr b="1" sz="9600">
              <a:solidFill>
                <a:srgbClr val="61BFAC"/>
              </a:solidFill>
              <a:latin typeface="Helvetica Neue"/>
              <a:ea typeface="Helvetica Neue"/>
              <a:cs typeface="Helvetica Neue"/>
              <a:sym typeface="Helvetica Neue"/>
            </a:endParaRPr>
          </a:p>
          <a:p>
            <a:pPr indent="76200" lvl="0" marL="0" marR="0" rtl="0" algn="l">
              <a:lnSpc>
                <a:spcPct val="100000"/>
              </a:lnSpc>
              <a:spcBef>
                <a:spcPts val="0"/>
              </a:spcBef>
              <a:spcAft>
                <a:spcPts val="0"/>
              </a:spcAft>
              <a:buClr>
                <a:srgbClr val="FFCC00"/>
              </a:buClr>
              <a:buSzPts val="13200"/>
              <a:buFont typeface="Helvetica Neue"/>
              <a:buNone/>
            </a:pPr>
            <a:r>
              <a:rPr b="1" i="0" lang="en-US" sz="9600" u="none" cap="none" strike="noStrike">
                <a:solidFill>
                  <a:srgbClr val="61BFAC"/>
                </a:solidFill>
                <a:latin typeface="Helvetica Neue"/>
                <a:ea typeface="Helvetica Neue"/>
                <a:cs typeface="Helvetica Neue"/>
                <a:sym typeface="Helvetica Neue"/>
              </a:rPr>
              <a:t>DEMO DAY</a:t>
            </a:r>
            <a:endParaRPr b="0" i="0" sz="9600" u="none" cap="none" strike="noStrike">
              <a:solidFill>
                <a:srgbClr val="61BFAC"/>
              </a:solidFill>
              <a:latin typeface="Arial"/>
              <a:ea typeface="Arial"/>
              <a:cs typeface="Arial"/>
              <a:sym typeface="Arial"/>
            </a:endParaRPr>
          </a:p>
        </p:txBody>
      </p:sp>
      <p:sp>
        <p:nvSpPr>
          <p:cNvPr id="80" name="Google Shape;80;p17"/>
          <p:cNvSpPr txBox="1"/>
          <p:nvPr/>
        </p:nvSpPr>
        <p:spPr>
          <a:xfrm>
            <a:off x="937625" y="8157875"/>
            <a:ext cx="14625000" cy="4195500"/>
          </a:xfrm>
          <a:prstGeom prst="rect">
            <a:avLst/>
          </a:prstGeom>
          <a:noFill/>
          <a:ln>
            <a:noFill/>
          </a:ln>
        </p:spPr>
        <p:txBody>
          <a:bodyPr anchorCtr="0" anchor="t"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t/>
            </a:r>
            <a:endParaRPr b="1" sz="14000">
              <a:latin typeface="Helvetica Neue"/>
              <a:ea typeface="Helvetica Neue"/>
              <a:cs typeface="Helvetica Neue"/>
              <a:sym typeface="Helvetica Neue"/>
            </a:endParaRPr>
          </a:p>
          <a:p>
            <a:pPr indent="76200" lvl="0" marL="0" marR="0" rtl="0" algn="l">
              <a:lnSpc>
                <a:spcPct val="100000"/>
              </a:lnSpc>
              <a:spcBef>
                <a:spcPts val="0"/>
              </a:spcBef>
              <a:spcAft>
                <a:spcPts val="0"/>
              </a:spcAft>
              <a:buClr>
                <a:srgbClr val="000000"/>
              </a:buClr>
              <a:buSzPts val="10000"/>
              <a:buFont typeface="Helvetica Neue"/>
              <a:buNone/>
            </a:pPr>
            <a:r>
              <a:rPr b="1" lang="en-US" sz="14000">
                <a:latin typeface="Helvetica Neue"/>
                <a:ea typeface="Helvetica Neue"/>
                <a:cs typeface="Helvetica Neue"/>
                <a:sym typeface="Helvetica Neue"/>
              </a:rPr>
              <a:t>EDACY DATA</a:t>
            </a:r>
            <a:endParaRPr b="0" i="1" sz="14000" u="none" cap="none" strike="noStrike">
              <a:solidFill>
                <a:srgbClr val="000000"/>
              </a:solidFill>
              <a:latin typeface="Arial"/>
              <a:ea typeface="Arial"/>
              <a:cs typeface="Arial"/>
              <a:sym typeface="Arial"/>
            </a:endParaRPr>
          </a:p>
        </p:txBody>
      </p:sp>
      <p:sp>
        <p:nvSpPr>
          <p:cNvPr id="81" name="Google Shape;81;p17"/>
          <p:cNvSpPr txBox="1"/>
          <p:nvPr/>
        </p:nvSpPr>
        <p:spPr>
          <a:xfrm>
            <a:off x="17242715" y="9952624"/>
            <a:ext cx="6638400" cy="2269200"/>
          </a:xfrm>
          <a:prstGeom prst="rect">
            <a:avLst/>
          </a:prstGeom>
          <a:noFill/>
          <a:ln>
            <a:noFill/>
          </a:ln>
        </p:spPr>
        <p:txBody>
          <a:bodyPr anchorCtr="0" anchor="t" bIns="50800" lIns="50800" spcFirstLastPara="1" rIns="50800" wrap="square" tIns="50800">
            <a:noAutofit/>
          </a:bodyPr>
          <a:lstStyle/>
          <a:p>
            <a:pPr indent="76200" lvl="0" marL="0" marR="0" rtl="0" algn="l">
              <a:lnSpc>
                <a:spcPct val="115000"/>
              </a:lnSpc>
              <a:spcBef>
                <a:spcPts val="0"/>
              </a:spcBef>
              <a:spcAft>
                <a:spcPts val="0"/>
              </a:spcAft>
              <a:buClr>
                <a:srgbClr val="000000"/>
              </a:buClr>
              <a:buSzPts val="7200"/>
              <a:buFont typeface="Helvetica Neue"/>
              <a:buNone/>
            </a:pPr>
            <a:r>
              <a:rPr lang="en-US" sz="4200">
                <a:latin typeface="Helvetica Neue"/>
                <a:ea typeface="Helvetica Neue"/>
                <a:cs typeface="Helvetica Neue"/>
                <a:sym typeface="Helvetica Neue"/>
              </a:rPr>
              <a:t>Abdou Aziz Sarr</a:t>
            </a:r>
            <a:endParaRPr sz="4200">
              <a:latin typeface="Helvetica Neue"/>
              <a:ea typeface="Helvetica Neue"/>
              <a:cs typeface="Helvetica Neue"/>
              <a:sym typeface="Helvetica Neue"/>
            </a:endParaRPr>
          </a:p>
          <a:p>
            <a:pPr indent="76200" lvl="0" marL="0" rtl="0" algn="l">
              <a:lnSpc>
                <a:spcPct val="115000"/>
              </a:lnSpc>
              <a:spcBef>
                <a:spcPts val="0"/>
              </a:spcBef>
              <a:spcAft>
                <a:spcPts val="0"/>
              </a:spcAft>
              <a:buClr>
                <a:schemeClr val="dk1"/>
              </a:buClr>
              <a:buSzPts val="7200"/>
              <a:buFont typeface="Helvetica Neue"/>
              <a:buNone/>
            </a:pPr>
            <a:r>
              <a:rPr lang="en-US" sz="4200">
                <a:solidFill>
                  <a:schemeClr val="dk1"/>
                </a:solidFill>
                <a:latin typeface="Helvetica Neue"/>
                <a:ea typeface="Helvetica Neue"/>
                <a:cs typeface="Helvetica Neue"/>
                <a:sym typeface="Helvetica Neue"/>
              </a:rPr>
              <a:t>Aboubacry Mballo</a:t>
            </a:r>
            <a:endParaRPr i="0" sz="4200" u="none" cap="none" strike="noStrike">
              <a:solidFill>
                <a:srgbClr val="000000"/>
              </a:solidFill>
              <a:latin typeface="Helvetica Neue"/>
              <a:ea typeface="Helvetica Neue"/>
              <a:cs typeface="Helvetica Neue"/>
              <a:sym typeface="Helvetica Neue"/>
            </a:endParaRPr>
          </a:p>
        </p:txBody>
      </p:sp>
      <p:sp>
        <p:nvSpPr>
          <p:cNvPr id="82" name="Google Shape;82;p17"/>
          <p:cNvSpPr txBox="1"/>
          <p:nvPr/>
        </p:nvSpPr>
        <p:spPr>
          <a:xfrm>
            <a:off x="17242715" y="8824700"/>
            <a:ext cx="3757200" cy="8841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rPr b="1" lang="en-US" sz="4200">
                <a:latin typeface="Helvetica Neue"/>
                <a:ea typeface="Helvetica Neue"/>
                <a:cs typeface="Helvetica Neue"/>
                <a:sym typeface="Helvetica Neue"/>
              </a:rPr>
              <a:t>Stat_Data</a:t>
            </a:r>
            <a:endParaRPr b="1" i="0" sz="4200" u="none" cap="none" strike="noStrike">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4">
            <a:alphaModFix amt="5000"/>
          </a:blip>
          <a:stretch>
            <a:fillRect/>
          </a:stretch>
        </p:blipFill>
        <p:spPr>
          <a:xfrm>
            <a:off x="19670925" y="9204950"/>
            <a:ext cx="4955174" cy="4955176"/>
          </a:xfrm>
          <a:prstGeom prst="rect">
            <a:avLst/>
          </a:prstGeom>
          <a:noFill/>
          <a:ln>
            <a:noFill/>
          </a:ln>
        </p:spPr>
      </p:pic>
      <p:sp>
        <p:nvSpPr>
          <p:cNvPr id="88" name="Google Shape;88;p18"/>
          <p:cNvSpPr txBox="1"/>
          <p:nvPr/>
        </p:nvSpPr>
        <p:spPr>
          <a:xfrm>
            <a:off x="932400" y="5273399"/>
            <a:ext cx="22062000" cy="7295100"/>
          </a:xfrm>
          <a:prstGeom prst="rect">
            <a:avLst/>
          </a:prstGeom>
          <a:noFill/>
          <a:ln>
            <a:noFill/>
          </a:ln>
        </p:spPr>
        <p:txBody>
          <a:bodyPr anchorCtr="0" anchor="t" bIns="0" lIns="0" spcFirstLastPara="1" rIns="0" wrap="square" tIns="0">
            <a:noAutofit/>
          </a:bodyPr>
          <a:lstStyle/>
          <a:p>
            <a:pPr indent="0" lvl="0" marL="228600" marR="0" rtl="0" algn="l">
              <a:lnSpc>
                <a:spcPct val="100000"/>
              </a:lnSpc>
              <a:spcBef>
                <a:spcPts val="0"/>
              </a:spcBef>
              <a:spcAft>
                <a:spcPts val="0"/>
              </a:spcAft>
              <a:buClr>
                <a:srgbClr val="000000"/>
              </a:buClr>
              <a:buSzPts val="4800"/>
              <a:buFont typeface="Helvetica Neue"/>
              <a:buNone/>
            </a:pPr>
            <a:r>
              <a:rPr lang="en-US" sz="6400">
                <a:solidFill>
                  <a:schemeClr val="dk1"/>
                </a:solidFill>
              </a:rPr>
              <a:t>Lorem ipsum dolor sit amet, consectetur adipiscing elit, sed do eiusmod tempor incididunt ut labore et dolore magna aliqua. Ut enim ad minim veniam, quis nostrud exercitation ullamco laboris nisi ut aliquip</a:t>
            </a:r>
            <a:endParaRPr i="0" sz="6400" u="none" cap="none" strike="noStrike">
              <a:solidFill>
                <a:srgbClr val="000000"/>
              </a:solidFill>
              <a:latin typeface="Helvetica Neue"/>
              <a:ea typeface="Helvetica Neue"/>
              <a:cs typeface="Helvetica Neue"/>
              <a:sym typeface="Helvetica Neue"/>
            </a:endParaRPr>
          </a:p>
        </p:txBody>
      </p:sp>
      <p:sp>
        <p:nvSpPr>
          <p:cNvPr id="89" name="Google Shape;89;p18"/>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90" name="Google Shape;90;p18"/>
          <p:cNvPicPr preferRelativeResize="0"/>
          <p:nvPr/>
        </p:nvPicPr>
        <p:blipFill rotWithShape="1">
          <a:blip r:embed="rId5">
            <a:alphaModFix/>
          </a:blip>
          <a:srcRect b="0" l="0" r="0" t="0"/>
          <a:stretch/>
        </p:blipFill>
        <p:spPr>
          <a:xfrm>
            <a:off x="932398" y="536825"/>
            <a:ext cx="1111199" cy="1111199"/>
          </a:xfrm>
          <a:prstGeom prst="rect">
            <a:avLst/>
          </a:prstGeom>
          <a:noFill/>
          <a:ln>
            <a:noFill/>
          </a:ln>
        </p:spPr>
      </p:pic>
      <p:cxnSp>
        <p:nvCxnSpPr>
          <p:cNvPr id="91" name="Google Shape;91;p18"/>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
        <p:nvSpPr>
          <p:cNvPr id="92" name="Google Shape;92;p18"/>
          <p:cNvSpPr txBox="1"/>
          <p:nvPr/>
        </p:nvSpPr>
        <p:spPr>
          <a:xfrm>
            <a:off x="740664" y="2905125"/>
            <a:ext cx="6783900" cy="11112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rPr b="1" lang="en-US" sz="8000">
                <a:solidFill>
                  <a:srgbClr val="61BFAC"/>
                </a:solidFill>
                <a:latin typeface="Helvetica Neue"/>
                <a:ea typeface="Helvetica Neue"/>
                <a:cs typeface="Helvetica Neue"/>
                <a:sym typeface="Helvetica Neue"/>
              </a:rPr>
              <a:t>Problematic</a:t>
            </a:r>
            <a:endParaRPr b="1" i="0" sz="8000" u="none" cap="none" strike="noStrike">
              <a:solidFill>
                <a:srgbClr val="61BFAC"/>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4">
            <a:alphaModFix amt="5000"/>
          </a:blip>
          <a:stretch>
            <a:fillRect/>
          </a:stretch>
        </p:blipFill>
        <p:spPr>
          <a:xfrm rot="-928088">
            <a:off x="19749061" y="9143562"/>
            <a:ext cx="5671050" cy="5671050"/>
          </a:xfrm>
          <a:prstGeom prst="rect">
            <a:avLst/>
          </a:prstGeom>
          <a:noFill/>
          <a:ln>
            <a:noFill/>
          </a:ln>
        </p:spPr>
      </p:pic>
      <p:sp>
        <p:nvSpPr>
          <p:cNvPr id="98" name="Google Shape;98;p19"/>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99" name="Google Shape;99;p19"/>
          <p:cNvPicPr preferRelativeResize="0"/>
          <p:nvPr/>
        </p:nvPicPr>
        <p:blipFill rotWithShape="1">
          <a:blip r:embed="rId5">
            <a:alphaModFix/>
          </a:blip>
          <a:srcRect b="0" l="0" r="0" t="0"/>
          <a:stretch/>
        </p:blipFill>
        <p:spPr>
          <a:xfrm>
            <a:off x="932398" y="536825"/>
            <a:ext cx="1111199" cy="1111199"/>
          </a:xfrm>
          <a:prstGeom prst="rect">
            <a:avLst/>
          </a:prstGeom>
          <a:noFill/>
          <a:ln>
            <a:noFill/>
          </a:ln>
        </p:spPr>
      </p:pic>
      <p:cxnSp>
        <p:nvCxnSpPr>
          <p:cNvPr id="100" name="Google Shape;100;p19"/>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pic>
        <p:nvPicPr>
          <p:cNvPr id="101" name="Google Shape;101;p19"/>
          <p:cNvPicPr preferRelativeResize="0"/>
          <p:nvPr/>
        </p:nvPicPr>
        <p:blipFill rotWithShape="1">
          <a:blip r:embed="rId6">
            <a:alphaModFix/>
          </a:blip>
          <a:srcRect b="16673" l="546" r="1921" t="0"/>
          <a:stretch/>
        </p:blipFill>
        <p:spPr>
          <a:xfrm>
            <a:off x="932400" y="2846950"/>
            <a:ext cx="8603699" cy="5069925"/>
          </a:xfrm>
          <a:prstGeom prst="rect">
            <a:avLst/>
          </a:prstGeom>
          <a:noFill/>
          <a:ln>
            <a:noFill/>
          </a:ln>
        </p:spPr>
      </p:pic>
      <p:sp>
        <p:nvSpPr>
          <p:cNvPr id="102" name="Google Shape;102;p19"/>
          <p:cNvSpPr/>
          <p:nvPr/>
        </p:nvSpPr>
        <p:spPr>
          <a:xfrm>
            <a:off x="932400" y="9531775"/>
            <a:ext cx="8603700" cy="3531900"/>
          </a:xfrm>
          <a:prstGeom prst="rect">
            <a:avLst/>
          </a:prstGeom>
          <a:solidFill>
            <a:srgbClr val="FFFFFF"/>
          </a:solidFill>
          <a:ln cap="flat" cmpd="sng" w="9525">
            <a:solidFill>
              <a:srgbClr val="5E5E5E"/>
            </a:solidFill>
            <a:prstDash val="solid"/>
            <a:round/>
            <a:headEnd len="sm" w="sm" type="none"/>
            <a:tailEnd len="sm" w="sm" type="none"/>
          </a:ln>
        </p:spPr>
        <p:txBody>
          <a:bodyPr anchorCtr="0" anchor="t" bIns="91425" lIns="0" spcFirstLastPara="1" rIns="0" wrap="square" tIns="91425">
            <a:noAutofit/>
          </a:bodyPr>
          <a:lstStyle/>
          <a:p>
            <a:pPr indent="0" lvl="0" marL="182880" marR="182880" rtl="0" algn="l">
              <a:lnSpc>
                <a:spcPct val="115000"/>
              </a:lnSpc>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Genre :</a:t>
            </a:r>
            <a:r>
              <a:rPr lang="en-US" sz="4000">
                <a:solidFill>
                  <a:schemeClr val="dk1"/>
                </a:solidFill>
                <a:latin typeface="Helvetica Neue"/>
                <a:ea typeface="Helvetica Neue"/>
                <a:cs typeface="Helvetica Neue"/>
                <a:sym typeface="Helvetica Neue"/>
              </a:rPr>
              <a:t> Masculin</a:t>
            </a:r>
            <a:endParaRPr sz="4000">
              <a:solidFill>
                <a:schemeClr val="dk1"/>
              </a:solidFill>
              <a:latin typeface="Helvetica Neue"/>
              <a:ea typeface="Helvetica Neue"/>
              <a:cs typeface="Helvetica Neue"/>
              <a:sym typeface="Helvetica Neue"/>
            </a:endParaRPr>
          </a:p>
          <a:p>
            <a:pPr indent="0" lvl="0" marL="182880" marR="182880" rtl="0" algn="l">
              <a:lnSpc>
                <a:spcPct val="115000"/>
              </a:lnSpc>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Âge :</a:t>
            </a:r>
            <a:r>
              <a:rPr lang="en-US" sz="4000">
                <a:solidFill>
                  <a:schemeClr val="dk1"/>
                </a:solidFill>
                <a:latin typeface="Helvetica Neue"/>
                <a:ea typeface="Helvetica Neue"/>
                <a:cs typeface="Helvetica Neue"/>
                <a:sym typeface="Helvetica Neue"/>
              </a:rPr>
              <a:t> 38 ans</a:t>
            </a:r>
            <a:endParaRPr sz="4000">
              <a:solidFill>
                <a:schemeClr val="dk1"/>
              </a:solidFill>
              <a:latin typeface="Helvetica Neue"/>
              <a:ea typeface="Helvetica Neue"/>
              <a:cs typeface="Helvetica Neue"/>
              <a:sym typeface="Helvetica Neue"/>
            </a:endParaRPr>
          </a:p>
          <a:p>
            <a:pPr indent="0" lvl="0" marL="182880" marR="182880" rtl="0" algn="l">
              <a:lnSpc>
                <a:spcPct val="115000"/>
              </a:lnSpc>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Statut matrimonial :</a:t>
            </a:r>
            <a:r>
              <a:rPr lang="en-US" sz="4000">
                <a:solidFill>
                  <a:schemeClr val="dk1"/>
                </a:solidFill>
                <a:latin typeface="Helvetica Neue"/>
                <a:ea typeface="Helvetica Neue"/>
                <a:cs typeface="Helvetica Neue"/>
                <a:sym typeface="Helvetica Neue"/>
              </a:rPr>
              <a:t> Marié</a:t>
            </a:r>
            <a:endParaRPr sz="4000">
              <a:solidFill>
                <a:schemeClr val="dk1"/>
              </a:solidFill>
              <a:latin typeface="Helvetica Neue"/>
              <a:ea typeface="Helvetica Neue"/>
              <a:cs typeface="Helvetica Neue"/>
              <a:sym typeface="Helvetica Neue"/>
            </a:endParaRPr>
          </a:p>
          <a:p>
            <a:pPr indent="0" lvl="0" marL="182880" marR="182880" rtl="0" algn="l">
              <a:lnSpc>
                <a:spcPct val="115000"/>
              </a:lnSpc>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Fonction : </a:t>
            </a:r>
            <a:r>
              <a:rPr lang="en-US" sz="4000">
                <a:solidFill>
                  <a:schemeClr val="dk1"/>
                </a:solidFill>
                <a:latin typeface="Helvetica Neue"/>
                <a:ea typeface="Helvetica Neue"/>
                <a:cs typeface="Helvetica Neue"/>
                <a:sym typeface="Helvetica Neue"/>
              </a:rPr>
              <a:t>Agent marketing à EDACY</a:t>
            </a:r>
            <a:endParaRPr sz="4000">
              <a:solidFill>
                <a:schemeClr val="dk1"/>
              </a:solidFill>
              <a:latin typeface="Helvetica Neue"/>
              <a:ea typeface="Helvetica Neue"/>
              <a:cs typeface="Helvetica Neue"/>
              <a:sym typeface="Helvetica Neue"/>
            </a:endParaRPr>
          </a:p>
          <a:p>
            <a:pPr indent="0" lvl="0" marL="182880" marR="182880" rtl="0" algn="l">
              <a:lnSpc>
                <a:spcPct val="115000"/>
              </a:lnSpc>
              <a:spcBef>
                <a:spcPts val="0"/>
              </a:spcBef>
              <a:spcAft>
                <a:spcPts val="0"/>
              </a:spcAft>
              <a:buClr>
                <a:srgbClr val="000000"/>
              </a:buClr>
              <a:buSzPts val="1100"/>
              <a:buFont typeface="Arial"/>
              <a:buNone/>
            </a:pPr>
            <a:r>
              <a:t/>
            </a:r>
            <a:endParaRPr b="1" sz="3600">
              <a:latin typeface="Helvetica Neue"/>
              <a:ea typeface="Helvetica Neue"/>
              <a:cs typeface="Helvetica Neue"/>
              <a:sym typeface="Helvetica Neue"/>
            </a:endParaRPr>
          </a:p>
        </p:txBody>
      </p:sp>
      <p:sp>
        <p:nvSpPr>
          <p:cNvPr id="103" name="Google Shape;103;p19"/>
          <p:cNvSpPr/>
          <p:nvPr/>
        </p:nvSpPr>
        <p:spPr>
          <a:xfrm>
            <a:off x="9784080" y="6189400"/>
            <a:ext cx="6647700" cy="3008400"/>
          </a:xfrm>
          <a:prstGeom prst="rect">
            <a:avLst/>
          </a:prstGeom>
          <a:solidFill>
            <a:srgbClr val="FFFFFF"/>
          </a:solidFill>
          <a:ln cap="flat" cmpd="sng" w="9525">
            <a:solidFill>
              <a:srgbClr val="5E5E5E"/>
            </a:solidFill>
            <a:prstDash val="solid"/>
            <a:round/>
            <a:headEnd len="sm" w="sm" type="none"/>
            <a:tailEnd len="sm" w="sm" type="none"/>
          </a:ln>
        </p:spPr>
        <p:txBody>
          <a:bodyPr anchorCtr="0" anchor="t" bIns="91425" lIns="0" spcFirstLastPara="1" rIns="0" wrap="square" tIns="91425">
            <a:noAutofit/>
          </a:bodyPr>
          <a:lstStyle/>
          <a:p>
            <a:pPr indent="0" lvl="0" marL="640080" marR="182880" rtl="0" algn="l">
              <a:lnSpc>
                <a:spcPct val="115000"/>
              </a:lnSpc>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Défi :</a:t>
            </a:r>
            <a:r>
              <a:rPr lang="en-US" sz="4000">
                <a:solidFill>
                  <a:schemeClr val="dk1"/>
                </a:solidFill>
                <a:latin typeface="Helvetica Neue"/>
                <a:ea typeface="Helvetica Neue"/>
                <a:cs typeface="Helvetica Neue"/>
                <a:sym typeface="Helvetica Neue"/>
              </a:rPr>
              <a:t> Acquérir plus de talents, cibler les bons talents, renforcer les partenariats avec l'État.</a:t>
            </a:r>
            <a:endParaRPr sz="4000">
              <a:solidFill>
                <a:schemeClr val="dk1"/>
              </a:solidFill>
              <a:latin typeface="Helvetica Neue"/>
              <a:ea typeface="Helvetica Neue"/>
              <a:cs typeface="Helvetica Neue"/>
              <a:sym typeface="Helvetica Neue"/>
            </a:endParaRPr>
          </a:p>
          <a:p>
            <a:pPr indent="0" lvl="0" marL="182880" marR="182880" rtl="0" algn="l">
              <a:lnSpc>
                <a:spcPct val="115000"/>
              </a:lnSpc>
              <a:spcBef>
                <a:spcPts val="0"/>
              </a:spcBef>
              <a:spcAft>
                <a:spcPts val="0"/>
              </a:spcAft>
              <a:buNone/>
            </a:pPr>
            <a:r>
              <a:t/>
            </a:r>
            <a:endParaRPr b="1" sz="4000">
              <a:latin typeface="Helvetica Neue"/>
              <a:ea typeface="Helvetica Neue"/>
              <a:cs typeface="Helvetica Neue"/>
              <a:sym typeface="Helvetica Neue"/>
            </a:endParaRPr>
          </a:p>
          <a:p>
            <a:pPr indent="0" lvl="0" marL="182880" marR="182880" rtl="0" algn="l">
              <a:lnSpc>
                <a:spcPct val="115000"/>
              </a:lnSpc>
              <a:spcBef>
                <a:spcPts val="0"/>
              </a:spcBef>
              <a:spcAft>
                <a:spcPts val="0"/>
              </a:spcAft>
              <a:buNone/>
            </a:pPr>
            <a:r>
              <a:t/>
            </a:r>
            <a:endParaRPr b="1" sz="4000">
              <a:latin typeface="Helvetica Neue"/>
              <a:ea typeface="Helvetica Neue"/>
              <a:cs typeface="Helvetica Neue"/>
              <a:sym typeface="Helvetica Neue"/>
            </a:endParaRPr>
          </a:p>
        </p:txBody>
      </p:sp>
      <p:sp>
        <p:nvSpPr>
          <p:cNvPr descr="Know churns when it’s late, Spend money on customer that will sommehow leave, use another telephone operator." id="104" name="Google Shape;104;p19" title="Frustations"/>
          <p:cNvSpPr/>
          <p:nvPr/>
        </p:nvSpPr>
        <p:spPr>
          <a:xfrm>
            <a:off x="16686336" y="2849950"/>
            <a:ext cx="6647100" cy="3012600"/>
          </a:xfrm>
          <a:prstGeom prst="rect">
            <a:avLst/>
          </a:prstGeom>
          <a:solidFill>
            <a:srgbClr val="FFFFFF"/>
          </a:solidFill>
          <a:ln cap="flat" cmpd="sng" w="9525">
            <a:solidFill>
              <a:srgbClr val="5E5E5E"/>
            </a:solidFill>
            <a:prstDash val="solid"/>
            <a:round/>
            <a:headEnd len="sm" w="sm" type="none"/>
            <a:tailEnd len="sm" w="sm" type="none"/>
          </a:ln>
        </p:spPr>
        <p:txBody>
          <a:bodyPr anchorCtr="0" anchor="t" bIns="91425" lIns="0" spcFirstLastPara="1" rIns="0" wrap="square" tIns="91425">
            <a:noAutofit/>
          </a:bodyPr>
          <a:lstStyle/>
          <a:p>
            <a:pPr indent="0" lvl="0" marL="182880" marR="182880" rtl="0" algn="l">
              <a:spcBef>
                <a:spcPts val="0"/>
              </a:spcBef>
              <a:spcAft>
                <a:spcPts val="0"/>
              </a:spcAft>
              <a:buNone/>
            </a:pPr>
            <a:r>
              <a:rPr b="1" lang="en-US" sz="4000">
                <a:latin typeface="Helvetica Neue"/>
                <a:ea typeface="Helvetica Neue"/>
                <a:cs typeface="Helvetica Neue"/>
                <a:sym typeface="Helvetica Neue"/>
              </a:rPr>
              <a:t>Frustrations: </a:t>
            </a:r>
            <a:r>
              <a:rPr lang="en-US" sz="4000">
                <a:solidFill>
                  <a:schemeClr val="dk1"/>
                </a:solidFill>
                <a:latin typeface="Helvetica Neue"/>
                <a:ea typeface="Helvetica Neue"/>
                <a:cs typeface="Helvetica Neue"/>
                <a:sym typeface="Helvetica Neue"/>
              </a:rPr>
              <a:t>Être sur un marché où le contenu n'est pas vu ou lu.</a:t>
            </a:r>
            <a:endParaRPr sz="4000">
              <a:solidFill>
                <a:schemeClr val="dk1"/>
              </a:solidFill>
              <a:latin typeface="Helvetica Neue"/>
              <a:ea typeface="Helvetica Neue"/>
              <a:cs typeface="Helvetica Neue"/>
              <a:sym typeface="Helvetica Neue"/>
            </a:endParaRPr>
          </a:p>
          <a:p>
            <a:pPr indent="0" lvl="0" marL="182880" marR="182880" rtl="0" algn="l">
              <a:spcBef>
                <a:spcPts val="0"/>
              </a:spcBef>
              <a:spcAft>
                <a:spcPts val="0"/>
              </a:spcAft>
              <a:buClr>
                <a:schemeClr val="dk1"/>
              </a:buClr>
              <a:buSzPts val="1100"/>
              <a:buFont typeface="Arial"/>
              <a:buNone/>
            </a:pPr>
            <a:r>
              <a:t/>
            </a:r>
            <a:endParaRPr sz="4000">
              <a:solidFill>
                <a:schemeClr val="dk1"/>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b="1" sz="4000">
              <a:latin typeface="Helvetica Neue"/>
              <a:ea typeface="Helvetica Neue"/>
              <a:cs typeface="Helvetica Neue"/>
              <a:sym typeface="Helvetica Neue"/>
            </a:endParaRPr>
          </a:p>
          <a:p>
            <a:pPr indent="0" lvl="0" marL="182880" marR="182880" rtl="0" algn="l">
              <a:spcBef>
                <a:spcPts val="0"/>
              </a:spcBef>
              <a:spcAft>
                <a:spcPts val="0"/>
              </a:spcAft>
              <a:buNone/>
            </a:pPr>
            <a:r>
              <a:t/>
            </a:r>
            <a:endParaRPr sz="4000">
              <a:solidFill>
                <a:srgbClr val="000000"/>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sz="4000">
              <a:solidFill>
                <a:srgbClr val="000000"/>
              </a:solidFill>
              <a:latin typeface="Helvetica Neue"/>
              <a:ea typeface="Helvetica Neue"/>
              <a:cs typeface="Helvetica Neue"/>
              <a:sym typeface="Helvetica Neue"/>
            </a:endParaRPr>
          </a:p>
        </p:txBody>
      </p:sp>
      <p:sp>
        <p:nvSpPr>
          <p:cNvPr id="105" name="Google Shape;105;p19"/>
          <p:cNvSpPr/>
          <p:nvPr/>
        </p:nvSpPr>
        <p:spPr>
          <a:xfrm>
            <a:off x="932400" y="8297200"/>
            <a:ext cx="8603700" cy="904800"/>
          </a:xfrm>
          <a:prstGeom prst="rect">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0">
                <a:latin typeface="Helvetica Neue"/>
                <a:ea typeface="Helvetica Neue"/>
                <a:cs typeface="Helvetica Neue"/>
                <a:sym typeface="Helvetica Neue"/>
              </a:rPr>
              <a:t> </a:t>
            </a:r>
            <a:r>
              <a:rPr b="1" lang="en-US" sz="6000">
                <a:solidFill>
                  <a:schemeClr val="dk1"/>
                </a:solidFill>
                <a:latin typeface="Helvetica Neue"/>
                <a:ea typeface="Helvetica Neue"/>
                <a:cs typeface="Helvetica Neue"/>
                <a:sym typeface="Helvetica Neue"/>
              </a:rPr>
              <a:t>Omar Fofana</a:t>
            </a:r>
            <a:endParaRPr b="1" sz="6000">
              <a:latin typeface="Helvetica Neue"/>
              <a:ea typeface="Helvetica Neue"/>
              <a:cs typeface="Helvetica Neue"/>
              <a:sym typeface="Helvetica Neue"/>
            </a:endParaRPr>
          </a:p>
        </p:txBody>
      </p:sp>
      <p:sp>
        <p:nvSpPr>
          <p:cNvPr id="106" name="Google Shape;106;p19"/>
          <p:cNvSpPr/>
          <p:nvPr/>
        </p:nvSpPr>
        <p:spPr>
          <a:xfrm>
            <a:off x="16686336" y="6189400"/>
            <a:ext cx="6647700" cy="3012600"/>
          </a:xfrm>
          <a:prstGeom prst="rect">
            <a:avLst/>
          </a:prstGeom>
          <a:solidFill>
            <a:srgbClr val="FFFFFF"/>
          </a:solidFill>
          <a:ln cap="flat" cmpd="sng" w="9525">
            <a:solidFill>
              <a:srgbClr val="5E5E5E"/>
            </a:solidFill>
            <a:prstDash val="solid"/>
            <a:round/>
            <a:headEnd len="sm" w="sm" type="none"/>
            <a:tailEnd len="sm" w="sm" type="none"/>
          </a:ln>
        </p:spPr>
        <p:txBody>
          <a:bodyPr anchorCtr="0" anchor="t" bIns="91425" lIns="0" spcFirstLastPara="1" rIns="0" wrap="square" tIns="91425">
            <a:noAutofit/>
          </a:bodyPr>
          <a:lstStyle/>
          <a:p>
            <a:pPr indent="0" lvl="0" marL="0" marR="182880" rtl="0" algn="l">
              <a:spcBef>
                <a:spcPts val="0"/>
              </a:spcBef>
              <a:spcAft>
                <a:spcPts val="0"/>
              </a:spcAft>
              <a:buClr>
                <a:schemeClr val="dk1"/>
              </a:buClr>
              <a:buSzPts val="4000"/>
              <a:buFont typeface="Arial"/>
              <a:buNone/>
            </a:pPr>
            <a:r>
              <a:rPr b="1" lang="en-US" sz="4000">
                <a:solidFill>
                  <a:schemeClr val="dk1"/>
                </a:solidFill>
                <a:latin typeface="Helvetica Neue"/>
                <a:ea typeface="Helvetica Neue"/>
                <a:cs typeface="Helvetica Neue"/>
                <a:sym typeface="Helvetica Neue"/>
              </a:rPr>
              <a:t>Objectifs : </a:t>
            </a:r>
            <a:r>
              <a:rPr lang="en-US" sz="4000">
                <a:solidFill>
                  <a:schemeClr val="dk1"/>
                </a:solidFill>
                <a:latin typeface="Helvetica Neue"/>
                <a:ea typeface="Helvetica Neue"/>
                <a:cs typeface="Helvetica Neue"/>
                <a:sym typeface="Helvetica Neue"/>
              </a:rPr>
              <a:t>Insérer plus de     </a:t>
            </a:r>
            <a:endParaRPr sz="4000">
              <a:solidFill>
                <a:schemeClr val="dk1"/>
              </a:solidFill>
              <a:latin typeface="Helvetica Neue"/>
              <a:ea typeface="Helvetica Neue"/>
              <a:cs typeface="Helvetica Neue"/>
              <a:sym typeface="Helvetica Neue"/>
            </a:endParaRPr>
          </a:p>
          <a:p>
            <a:pPr indent="0" lvl="0" marL="0" marR="182880" rtl="0" algn="l">
              <a:spcBef>
                <a:spcPts val="0"/>
              </a:spcBef>
              <a:spcAft>
                <a:spcPts val="0"/>
              </a:spcAft>
              <a:buClr>
                <a:schemeClr val="dk1"/>
              </a:buClr>
              <a:buSzPts val="4000"/>
              <a:buFont typeface="Arial"/>
              <a:buNone/>
            </a:pPr>
            <a:r>
              <a:rPr lang="en-US" sz="4000">
                <a:solidFill>
                  <a:schemeClr val="dk1"/>
                </a:solidFill>
                <a:latin typeface="Helvetica Neue"/>
                <a:ea typeface="Helvetica Neue"/>
                <a:cs typeface="Helvetica Neue"/>
                <a:sym typeface="Helvetica Neue"/>
              </a:rPr>
              <a:t> talents, se positionner en </a:t>
            </a:r>
            <a:endParaRPr sz="4000">
              <a:solidFill>
                <a:schemeClr val="dk1"/>
              </a:solidFill>
              <a:latin typeface="Helvetica Neue"/>
              <a:ea typeface="Helvetica Neue"/>
              <a:cs typeface="Helvetica Neue"/>
              <a:sym typeface="Helvetica Neue"/>
            </a:endParaRPr>
          </a:p>
          <a:p>
            <a:pPr indent="0" lvl="0" marL="0" marR="182880" rtl="0" algn="l">
              <a:spcBef>
                <a:spcPts val="0"/>
              </a:spcBef>
              <a:spcAft>
                <a:spcPts val="0"/>
              </a:spcAft>
              <a:buClr>
                <a:schemeClr val="dk1"/>
              </a:buClr>
              <a:buSzPts val="4000"/>
              <a:buFont typeface="Arial"/>
              <a:buNone/>
            </a:pPr>
            <a:r>
              <a:rPr lang="en-US" sz="4000">
                <a:solidFill>
                  <a:schemeClr val="dk1"/>
                </a:solidFill>
                <a:latin typeface="Helvetica Neue"/>
                <a:ea typeface="Helvetica Neue"/>
                <a:cs typeface="Helvetica Neue"/>
                <a:sym typeface="Helvetica Neue"/>
              </a:rPr>
              <a:t> tant que leader dans </a:t>
            </a:r>
            <a:endParaRPr sz="4000">
              <a:solidFill>
                <a:schemeClr val="dk1"/>
              </a:solidFill>
              <a:latin typeface="Helvetica Neue"/>
              <a:ea typeface="Helvetica Neue"/>
              <a:cs typeface="Helvetica Neue"/>
              <a:sym typeface="Helvetica Neue"/>
            </a:endParaRPr>
          </a:p>
          <a:p>
            <a:pPr indent="0" lvl="0" marL="0" marR="182880" rtl="0" algn="l">
              <a:spcBef>
                <a:spcPts val="0"/>
              </a:spcBef>
              <a:spcAft>
                <a:spcPts val="0"/>
              </a:spcAft>
              <a:buClr>
                <a:schemeClr val="dk1"/>
              </a:buClr>
              <a:buSzPts val="4000"/>
              <a:buFont typeface="Arial"/>
              <a:buNone/>
            </a:pPr>
            <a:r>
              <a:rPr lang="en-US" sz="4000">
                <a:solidFill>
                  <a:schemeClr val="dk1"/>
                </a:solidFill>
                <a:latin typeface="Helvetica Neue"/>
                <a:ea typeface="Helvetica Neue"/>
                <a:cs typeface="Helvetica Neue"/>
                <a:sym typeface="Helvetica Neue"/>
              </a:rPr>
              <a:t> la formation au numérique.</a:t>
            </a:r>
            <a:endParaRPr sz="4000">
              <a:solidFill>
                <a:schemeClr val="dk1"/>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b="1" sz="4000">
              <a:latin typeface="Helvetica Neue"/>
              <a:ea typeface="Helvetica Neue"/>
              <a:cs typeface="Helvetica Neue"/>
              <a:sym typeface="Helvetica Neue"/>
            </a:endParaRPr>
          </a:p>
        </p:txBody>
      </p:sp>
      <p:sp>
        <p:nvSpPr>
          <p:cNvPr id="107" name="Google Shape;107;p19"/>
          <p:cNvSpPr/>
          <p:nvPr/>
        </p:nvSpPr>
        <p:spPr>
          <a:xfrm>
            <a:off x="9784080" y="9531850"/>
            <a:ext cx="13572600" cy="3531900"/>
          </a:xfrm>
          <a:prstGeom prst="rect">
            <a:avLst/>
          </a:prstGeom>
          <a:solidFill>
            <a:srgbClr val="FFFFFF"/>
          </a:solidFill>
          <a:ln cap="flat" cmpd="sng" w="9525">
            <a:solidFill>
              <a:srgbClr val="5E5E5E"/>
            </a:solidFill>
            <a:prstDash val="solid"/>
            <a:round/>
            <a:headEnd len="sm" w="sm" type="none"/>
            <a:tailEnd len="sm" w="sm" type="none"/>
          </a:ln>
        </p:spPr>
        <p:txBody>
          <a:bodyPr anchorCtr="0" anchor="t" bIns="91425" lIns="0" spcFirstLastPara="1" rIns="0" wrap="square" tIns="91425">
            <a:noAutofit/>
          </a:bodyPr>
          <a:lstStyle/>
          <a:p>
            <a:pPr indent="0" lvl="0" marL="182880" marR="182880" rtl="0" algn="l">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Blocages : </a:t>
            </a:r>
            <a:r>
              <a:rPr lang="en-US" sz="4000">
                <a:solidFill>
                  <a:schemeClr val="dk1"/>
                </a:solidFill>
                <a:latin typeface="Helvetica Neue"/>
                <a:ea typeface="Helvetica Neue"/>
                <a:cs typeface="Helvetica Neue"/>
                <a:sym typeface="Helvetica Neue"/>
              </a:rPr>
              <a:t>Manque de ressources humaines dédiées au marketing à EDACY.</a:t>
            </a:r>
            <a:endParaRPr sz="4000">
              <a:solidFill>
                <a:schemeClr val="dk1"/>
              </a:solidFill>
              <a:latin typeface="Helvetica Neue"/>
              <a:ea typeface="Helvetica Neue"/>
              <a:cs typeface="Helvetica Neue"/>
              <a:sym typeface="Helvetica Neue"/>
            </a:endParaRPr>
          </a:p>
          <a:p>
            <a:pPr indent="0" lvl="0" marL="182880" marR="182880" rtl="0" algn="l">
              <a:spcBef>
                <a:spcPts val="0"/>
              </a:spcBef>
              <a:spcAft>
                <a:spcPts val="0"/>
              </a:spcAft>
              <a:buClr>
                <a:schemeClr val="dk1"/>
              </a:buClr>
              <a:buSzPts val="1100"/>
              <a:buFont typeface="Arial"/>
              <a:buNone/>
            </a:pPr>
            <a:r>
              <a:t/>
            </a:r>
            <a:endParaRPr sz="4000">
              <a:solidFill>
                <a:schemeClr val="dk1"/>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b="1" sz="4000">
              <a:latin typeface="Helvetica Neue"/>
              <a:ea typeface="Helvetica Neue"/>
              <a:cs typeface="Helvetica Neue"/>
              <a:sym typeface="Helvetica Neue"/>
            </a:endParaRPr>
          </a:p>
        </p:txBody>
      </p:sp>
      <p:sp>
        <p:nvSpPr>
          <p:cNvPr descr="Know churns when it’s late, Spend money on customer that will sommehow leave, use another telephone operator." id="108" name="Google Shape;108;p19" title="Frustations"/>
          <p:cNvSpPr/>
          <p:nvPr/>
        </p:nvSpPr>
        <p:spPr>
          <a:xfrm>
            <a:off x="9784080" y="2857525"/>
            <a:ext cx="6647100" cy="3012600"/>
          </a:xfrm>
          <a:prstGeom prst="rect">
            <a:avLst/>
          </a:prstGeom>
          <a:solidFill>
            <a:srgbClr val="FFFFFF"/>
          </a:solidFill>
          <a:ln cap="flat" cmpd="sng" w="9525">
            <a:solidFill>
              <a:srgbClr val="5E5E5E"/>
            </a:solidFill>
            <a:prstDash val="solid"/>
            <a:round/>
            <a:headEnd len="sm" w="sm" type="none"/>
            <a:tailEnd len="sm" w="sm" type="none"/>
          </a:ln>
        </p:spPr>
        <p:txBody>
          <a:bodyPr anchorCtr="0" anchor="t" bIns="91425" lIns="0" spcFirstLastPara="1" rIns="0" wrap="square" tIns="91425">
            <a:noAutofit/>
          </a:bodyPr>
          <a:lstStyle/>
          <a:p>
            <a:pPr indent="0" lvl="0" marL="182880" marR="182880" rtl="0" algn="l">
              <a:spcBef>
                <a:spcPts val="0"/>
              </a:spcBef>
              <a:spcAft>
                <a:spcPts val="0"/>
              </a:spcAft>
              <a:buClr>
                <a:schemeClr val="dk1"/>
              </a:buClr>
              <a:buSzPts val="1100"/>
              <a:buFont typeface="Arial"/>
              <a:buNone/>
            </a:pPr>
            <a:r>
              <a:rPr b="1" lang="en-US" sz="4000">
                <a:solidFill>
                  <a:schemeClr val="dk1"/>
                </a:solidFill>
                <a:latin typeface="Helvetica Neue"/>
                <a:ea typeface="Helvetica Neue"/>
                <a:cs typeface="Helvetica Neue"/>
                <a:sym typeface="Helvetica Neue"/>
              </a:rPr>
              <a:t>Habitudes :</a:t>
            </a:r>
            <a:r>
              <a:rPr lang="en-US" sz="4000">
                <a:solidFill>
                  <a:schemeClr val="dk1"/>
                </a:solidFill>
                <a:latin typeface="Helvetica Neue"/>
                <a:ea typeface="Helvetica Neue"/>
                <a:cs typeface="Helvetica Neue"/>
                <a:sym typeface="Helvetica Neue"/>
              </a:rPr>
              <a:t> Aime le sport, la lecture et les réseaux sociaux.</a:t>
            </a:r>
            <a:endParaRPr sz="4000">
              <a:solidFill>
                <a:schemeClr val="dk1"/>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b="1" sz="4000">
              <a:latin typeface="Helvetica Neue"/>
              <a:ea typeface="Helvetica Neue"/>
              <a:cs typeface="Helvetica Neue"/>
              <a:sym typeface="Helvetica Neue"/>
            </a:endParaRPr>
          </a:p>
          <a:p>
            <a:pPr indent="0" lvl="0" marL="182880" marR="182880" rtl="0" algn="l">
              <a:spcBef>
                <a:spcPts val="0"/>
              </a:spcBef>
              <a:spcAft>
                <a:spcPts val="0"/>
              </a:spcAft>
              <a:buNone/>
            </a:pPr>
            <a:r>
              <a:t/>
            </a:r>
            <a:endParaRPr sz="4000">
              <a:solidFill>
                <a:srgbClr val="000000"/>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sz="4000">
              <a:solidFill>
                <a:srgbClr val="000000"/>
              </a:solidFill>
              <a:latin typeface="Helvetica Neue"/>
              <a:ea typeface="Helvetica Neue"/>
              <a:cs typeface="Helvetica Neue"/>
              <a:sym typeface="Helvetica Neue"/>
            </a:endParaRPr>
          </a:p>
          <a:p>
            <a:pPr indent="0" lvl="0" marL="182880" marR="182880" rtl="0" algn="l">
              <a:spcBef>
                <a:spcPts val="0"/>
              </a:spcBef>
              <a:spcAft>
                <a:spcPts val="0"/>
              </a:spcAft>
              <a:buNone/>
            </a:pPr>
            <a:r>
              <a:t/>
            </a:r>
            <a:endParaRPr sz="4000">
              <a:solidFill>
                <a:srgbClr val="000000"/>
              </a:solidFill>
              <a:latin typeface="Helvetica Neue"/>
              <a:ea typeface="Helvetica Neue"/>
              <a:cs typeface="Helvetica Neue"/>
              <a:sym typeface="Helvetica Neue"/>
            </a:endParaRPr>
          </a:p>
        </p:txBody>
      </p:sp>
      <p:pic>
        <p:nvPicPr>
          <p:cNvPr id="109" name="Google Shape;109;p19"/>
          <p:cNvPicPr preferRelativeResize="0"/>
          <p:nvPr/>
        </p:nvPicPr>
        <p:blipFill rotWithShape="1">
          <a:blip r:embed="rId7">
            <a:alphaModFix/>
          </a:blip>
          <a:srcRect b="26283" l="0" r="15973" t="13337"/>
          <a:stretch/>
        </p:blipFill>
        <p:spPr>
          <a:xfrm>
            <a:off x="735975" y="2717875"/>
            <a:ext cx="8800125" cy="5480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4">
            <a:alphaModFix amt="5000"/>
          </a:blip>
          <a:stretch>
            <a:fillRect/>
          </a:stretch>
        </p:blipFill>
        <p:spPr>
          <a:xfrm>
            <a:off x="18665224" y="8165250"/>
            <a:ext cx="6113275" cy="6113275"/>
          </a:xfrm>
          <a:prstGeom prst="rect">
            <a:avLst/>
          </a:prstGeom>
          <a:noFill/>
          <a:ln>
            <a:noFill/>
          </a:ln>
        </p:spPr>
      </p:pic>
      <p:sp>
        <p:nvSpPr>
          <p:cNvPr id="115" name="Google Shape;115;p20"/>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116" name="Google Shape;116;p20"/>
          <p:cNvPicPr preferRelativeResize="0"/>
          <p:nvPr/>
        </p:nvPicPr>
        <p:blipFill rotWithShape="1">
          <a:blip r:embed="rId5">
            <a:alphaModFix/>
          </a:blip>
          <a:srcRect b="0" l="0" r="0" t="0"/>
          <a:stretch/>
        </p:blipFill>
        <p:spPr>
          <a:xfrm>
            <a:off x="932398" y="536825"/>
            <a:ext cx="1111199" cy="1111199"/>
          </a:xfrm>
          <a:prstGeom prst="rect">
            <a:avLst/>
          </a:prstGeom>
          <a:noFill/>
          <a:ln>
            <a:noFill/>
          </a:ln>
        </p:spPr>
      </p:pic>
      <p:cxnSp>
        <p:nvCxnSpPr>
          <p:cNvPr id="117" name="Google Shape;117;p20"/>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
        <p:nvSpPr>
          <p:cNvPr id="118" name="Google Shape;118;p20"/>
          <p:cNvSpPr txBox="1"/>
          <p:nvPr/>
        </p:nvSpPr>
        <p:spPr>
          <a:xfrm>
            <a:off x="1019061" y="2905122"/>
            <a:ext cx="5278500" cy="11112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rPr b="1" lang="en-US" sz="8000">
                <a:solidFill>
                  <a:srgbClr val="61BFAC"/>
                </a:solidFill>
                <a:latin typeface="Helvetica Neue"/>
                <a:ea typeface="Helvetica Neue"/>
                <a:cs typeface="Helvetica Neue"/>
                <a:sym typeface="Helvetica Neue"/>
              </a:rPr>
              <a:t>Define</a:t>
            </a:r>
            <a:endParaRPr b="1" i="0" sz="8000" u="none" cap="none" strike="noStrike">
              <a:solidFill>
                <a:srgbClr val="61BFAC"/>
              </a:solidFill>
              <a:latin typeface="Helvetica Neue"/>
              <a:ea typeface="Helvetica Neue"/>
              <a:cs typeface="Helvetica Neue"/>
              <a:sym typeface="Helvetica Neue"/>
            </a:endParaRPr>
          </a:p>
        </p:txBody>
      </p:sp>
      <p:sp>
        <p:nvSpPr>
          <p:cNvPr id="119" name="Google Shape;119;p20"/>
          <p:cNvSpPr txBox="1"/>
          <p:nvPr/>
        </p:nvSpPr>
        <p:spPr>
          <a:xfrm>
            <a:off x="896112" y="4995675"/>
            <a:ext cx="18288000" cy="759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7500">
                <a:solidFill>
                  <a:schemeClr val="dk1"/>
                </a:solidFill>
                <a:latin typeface="Helvetica Neue"/>
                <a:ea typeface="Helvetica Neue"/>
                <a:cs typeface="Helvetica Neue"/>
                <a:sym typeface="Helvetica Neue"/>
              </a:rPr>
              <a:t>Comment </a:t>
            </a:r>
            <a:r>
              <a:rPr lang="en-US" sz="7500">
                <a:solidFill>
                  <a:schemeClr val="dk1"/>
                </a:solidFill>
                <a:latin typeface="Helvetica Neue"/>
                <a:ea typeface="Helvetica Neue"/>
                <a:cs typeface="Helvetica Neue"/>
                <a:sym typeface="Helvetica Neue"/>
              </a:rPr>
              <a:t>pouvons-nous</a:t>
            </a:r>
            <a:r>
              <a:rPr lang="en-US" sz="7500">
                <a:solidFill>
                  <a:schemeClr val="dk1"/>
                </a:solidFill>
                <a:latin typeface="Helvetica Neue"/>
                <a:ea typeface="Helvetica Neue"/>
                <a:cs typeface="Helvetica Neue"/>
                <a:sym typeface="Helvetica Neue"/>
              </a:rPr>
              <a:t> aider Omar Fofana à convertir les meilleurs talents ?</a:t>
            </a:r>
            <a:endParaRPr sz="75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7500">
              <a:solidFill>
                <a:schemeClr val="dk1"/>
              </a:solidFill>
            </a:endParaRPr>
          </a:p>
          <a:p>
            <a:pPr indent="0" lvl="0" marL="0" marR="0" rtl="0" algn="l">
              <a:lnSpc>
                <a:spcPct val="115000"/>
              </a:lnSpc>
              <a:spcBef>
                <a:spcPts val="0"/>
              </a:spcBef>
              <a:spcAft>
                <a:spcPts val="0"/>
              </a:spcAft>
              <a:buClr>
                <a:srgbClr val="000000"/>
              </a:buClr>
              <a:buSzPts val="4800"/>
              <a:buFont typeface="Helvetica Neue"/>
              <a:buNone/>
            </a:pPr>
            <a:r>
              <a:t/>
            </a:r>
            <a:endParaRPr b="0" i="0" sz="75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4">
            <a:alphaModFix amt="5000"/>
          </a:blip>
          <a:stretch>
            <a:fillRect/>
          </a:stretch>
        </p:blipFill>
        <p:spPr>
          <a:xfrm>
            <a:off x="18665224" y="8165250"/>
            <a:ext cx="6113275" cy="6113275"/>
          </a:xfrm>
          <a:prstGeom prst="rect">
            <a:avLst/>
          </a:prstGeom>
          <a:noFill/>
          <a:ln>
            <a:noFill/>
          </a:ln>
        </p:spPr>
      </p:pic>
      <p:sp>
        <p:nvSpPr>
          <p:cNvPr id="125" name="Google Shape;125;p21"/>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126" name="Google Shape;126;p21"/>
          <p:cNvPicPr preferRelativeResize="0"/>
          <p:nvPr/>
        </p:nvPicPr>
        <p:blipFill rotWithShape="1">
          <a:blip r:embed="rId5">
            <a:alphaModFix/>
          </a:blip>
          <a:srcRect b="0" l="0" r="0" t="0"/>
          <a:stretch/>
        </p:blipFill>
        <p:spPr>
          <a:xfrm>
            <a:off x="932398" y="536825"/>
            <a:ext cx="1111199" cy="1111199"/>
          </a:xfrm>
          <a:prstGeom prst="rect">
            <a:avLst/>
          </a:prstGeom>
          <a:noFill/>
          <a:ln>
            <a:noFill/>
          </a:ln>
        </p:spPr>
      </p:pic>
      <p:cxnSp>
        <p:nvCxnSpPr>
          <p:cNvPr id="127" name="Google Shape;127;p21"/>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
        <p:nvSpPr>
          <p:cNvPr id="128" name="Google Shape;128;p21"/>
          <p:cNvSpPr txBox="1"/>
          <p:nvPr/>
        </p:nvSpPr>
        <p:spPr>
          <a:xfrm>
            <a:off x="1019061" y="2905122"/>
            <a:ext cx="5278500" cy="11112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rPr b="1" lang="en-US" sz="8000">
                <a:solidFill>
                  <a:srgbClr val="61BFAC"/>
                </a:solidFill>
                <a:latin typeface="Helvetica Neue"/>
                <a:ea typeface="Helvetica Neue"/>
                <a:cs typeface="Helvetica Neue"/>
                <a:sym typeface="Helvetica Neue"/>
              </a:rPr>
              <a:t>Solution</a:t>
            </a:r>
            <a:endParaRPr b="1" i="0" sz="8000" u="none" cap="none" strike="noStrike">
              <a:solidFill>
                <a:srgbClr val="61BFAC"/>
              </a:solidFill>
              <a:latin typeface="Helvetica Neue"/>
              <a:ea typeface="Helvetica Neue"/>
              <a:cs typeface="Helvetica Neue"/>
              <a:sym typeface="Helvetica Neue"/>
            </a:endParaRPr>
          </a:p>
        </p:txBody>
      </p:sp>
      <p:sp>
        <p:nvSpPr>
          <p:cNvPr id="129" name="Google Shape;129;p21"/>
          <p:cNvSpPr txBox="1"/>
          <p:nvPr/>
        </p:nvSpPr>
        <p:spPr>
          <a:xfrm>
            <a:off x="1149475" y="4843275"/>
            <a:ext cx="21844800" cy="759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4500">
                <a:solidFill>
                  <a:schemeClr val="dk1"/>
                </a:solidFill>
                <a:latin typeface="Helvetica Neue"/>
                <a:ea typeface="Helvetica Neue"/>
                <a:cs typeface="Helvetica Neue"/>
                <a:sym typeface="Helvetica Neue"/>
              </a:rPr>
              <a:t>Modèle de notation attribuant des scores aux futurs talents.</a:t>
            </a:r>
            <a:endParaRPr i="0" sz="6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800"/>
              <a:buFont typeface="Helvetica Neue"/>
              <a:buNone/>
            </a:pPr>
            <a:r>
              <a:t/>
            </a:r>
            <a:endParaRPr b="0" i="0" sz="6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4">
            <a:alphaModFix amt="5000"/>
          </a:blip>
          <a:stretch>
            <a:fillRect/>
          </a:stretch>
        </p:blipFill>
        <p:spPr>
          <a:xfrm>
            <a:off x="19319576" y="8438475"/>
            <a:ext cx="5534925" cy="5534925"/>
          </a:xfrm>
          <a:prstGeom prst="rect">
            <a:avLst/>
          </a:prstGeom>
          <a:noFill/>
          <a:ln>
            <a:noFill/>
          </a:ln>
        </p:spPr>
      </p:pic>
      <p:sp>
        <p:nvSpPr>
          <p:cNvPr id="135" name="Google Shape;135;p22"/>
          <p:cNvSpPr txBox="1"/>
          <p:nvPr>
            <p:ph idx="1" type="body"/>
          </p:nvPr>
        </p:nvSpPr>
        <p:spPr>
          <a:xfrm>
            <a:off x="1074509" y="5318875"/>
            <a:ext cx="9209700" cy="5774400"/>
          </a:xfrm>
          <a:prstGeom prst="rect">
            <a:avLst/>
          </a:prstGeom>
        </p:spPr>
        <p:txBody>
          <a:bodyPr anchorCtr="0" anchor="t" bIns="0" lIns="0" spcFirstLastPara="1" rIns="0" wrap="square" tIns="0">
            <a:noAutofit/>
          </a:bodyPr>
          <a:lstStyle/>
          <a:p>
            <a:pPr indent="-533400" lvl="1" marL="914400" rtl="0" algn="l">
              <a:spcBef>
                <a:spcPts val="0"/>
              </a:spcBef>
              <a:spcAft>
                <a:spcPts val="0"/>
              </a:spcAft>
              <a:buClr>
                <a:schemeClr val="dk1"/>
              </a:buClr>
              <a:buSzPts val="4800"/>
              <a:buChar char="○"/>
            </a:pPr>
            <a:r>
              <a:rPr lang="en-US" sz="4800">
                <a:solidFill>
                  <a:schemeClr val="dk1"/>
                </a:solidFill>
              </a:rPr>
              <a:t>Connexion</a:t>
            </a:r>
            <a:endParaRPr sz="4800">
              <a:solidFill>
                <a:schemeClr val="dk1"/>
              </a:solidFill>
            </a:endParaRPr>
          </a:p>
          <a:p>
            <a:pPr indent="-533400" lvl="1" marL="914400" rtl="0" algn="l">
              <a:spcBef>
                <a:spcPts val="0"/>
              </a:spcBef>
              <a:spcAft>
                <a:spcPts val="0"/>
              </a:spcAft>
              <a:buClr>
                <a:schemeClr val="dk1"/>
              </a:buClr>
              <a:buSzPts val="4800"/>
              <a:buChar char="○"/>
            </a:pPr>
            <a:r>
              <a:rPr lang="en-US" sz="4800">
                <a:solidFill>
                  <a:schemeClr val="dk1"/>
                </a:solidFill>
              </a:rPr>
              <a:t>Profilage</a:t>
            </a:r>
            <a:endParaRPr sz="4800">
              <a:solidFill>
                <a:schemeClr val="dk1"/>
              </a:solidFill>
            </a:endParaRPr>
          </a:p>
          <a:p>
            <a:pPr indent="-533400" lvl="1" marL="914400" rtl="0" algn="l">
              <a:spcBef>
                <a:spcPts val="0"/>
              </a:spcBef>
              <a:spcAft>
                <a:spcPts val="0"/>
              </a:spcAft>
              <a:buClr>
                <a:schemeClr val="dk1"/>
              </a:buClr>
              <a:buSzPts val="4800"/>
              <a:buChar char="○"/>
            </a:pPr>
            <a:r>
              <a:rPr lang="en-US" sz="4800">
                <a:solidFill>
                  <a:schemeClr val="dk1"/>
                </a:solidFill>
              </a:rPr>
              <a:t>Scoring</a:t>
            </a:r>
            <a:endParaRPr sz="4800">
              <a:solidFill>
                <a:schemeClr val="dk1"/>
              </a:solidFill>
            </a:endParaRPr>
          </a:p>
          <a:p>
            <a:pPr indent="-533400" lvl="1" marL="914400" rtl="0" algn="l">
              <a:spcBef>
                <a:spcPts val="0"/>
              </a:spcBef>
              <a:spcAft>
                <a:spcPts val="0"/>
              </a:spcAft>
              <a:buClr>
                <a:schemeClr val="dk1"/>
              </a:buClr>
              <a:buSzPts val="4800"/>
              <a:buChar char="○"/>
            </a:pPr>
            <a:r>
              <a:rPr lang="en-US" sz="4800">
                <a:solidFill>
                  <a:schemeClr val="dk1"/>
                </a:solidFill>
              </a:rPr>
              <a:t>Visualisation</a:t>
            </a:r>
            <a:endParaRPr sz="4800">
              <a:solidFill>
                <a:schemeClr val="dk1"/>
              </a:solidFill>
            </a:endParaRPr>
          </a:p>
          <a:p>
            <a:pPr indent="0" lvl="0" marL="914400" rtl="0" algn="l">
              <a:spcBef>
                <a:spcPts val="0"/>
              </a:spcBef>
              <a:spcAft>
                <a:spcPts val="0"/>
              </a:spcAft>
              <a:buNone/>
            </a:pPr>
            <a:r>
              <a:t/>
            </a:r>
            <a:endParaRPr b="1" sz="6000"/>
          </a:p>
        </p:txBody>
      </p:sp>
      <p:sp>
        <p:nvSpPr>
          <p:cNvPr id="136" name="Google Shape;136;p22"/>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137" name="Google Shape;137;p22"/>
          <p:cNvPicPr preferRelativeResize="0"/>
          <p:nvPr/>
        </p:nvPicPr>
        <p:blipFill rotWithShape="1">
          <a:blip r:embed="rId5">
            <a:alphaModFix/>
          </a:blip>
          <a:srcRect b="0" l="0" r="0" t="0"/>
          <a:stretch/>
        </p:blipFill>
        <p:spPr>
          <a:xfrm>
            <a:off x="932398" y="536825"/>
            <a:ext cx="1111199" cy="1111199"/>
          </a:xfrm>
          <a:prstGeom prst="rect">
            <a:avLst/>
          </a:prstGeom>
          <a:noFill/>
          <a:ln>
            <a:noFill/>
          </a:ln>
        </p:spPr>
      </p:pic>
      <p:cxnSp>
        <p:nvCxnSpPr>
          <p:cNvPr id="138" name="Google Shape;138;p22"/>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
        <p:nvSpPr>
          <p:cNvPr id="139" name="Google Shape;139;p22"/>
          <p:cNvSpPr txBox="1"/>
          <p:nvPr/>
        </p:nvSpPr>
        <p:spPr>
          <a:xfrm>
            <a:off x="1019033" y="2905125"/>
            <a:ext cx="13442700" cy="11112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rPr b="1" lang="en-US" sz="8000">
                <a:solidFill>
                  <a:srgbClr val="61BFAC"/>
                </a:solidFill>
                <a:latin typeface="Helvetica Neue"/>
                <a:ea typeface="Helvetica Neue"/>
                <a:cs typeface="Helvetica Neue"/>
                <a:sym typeface="Helvetica Neue"/>
              </a:rPr>
              <a:t>Prototype - Features</a:t>
            </a:r>
            <a:endParaRPr b="1" i="0" sz="8000" u="none" cap="none" strike="noStrike">
              <a:solidFill>
                <a:srgbClr val="61BFAC"/>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4">
            <a:alphaModFix amt="5000"/>
          </a:blip>
          <a:stretch>
            <a:fillRect/>
          </a:stretch>
        </p:blipFill>
        <p:spPr>
          <a:xfrm>
            <a:off x="19319576" y="8438475"/>
            <a:ext cx="5534925" cy="5534925"/>
          </a:xfrm>
          <a:prstGeom prst="rect">
            <a:avLst/>
          </a:prstGeom>
          <a:noFill/>
          <a:ln>
            <a:noFill/>
          </a:ln>
        </p:spPr>
      </p:pic>
      <p:sp>
        <p:nvSpPr>
          <p:cNvPr id="145" name="Google Shape;145;p23"/>
          <p:cNvSpPr txBox="1"/>
          <p:nvPr>
            <p:ph idx="1" type="body"/>
          </p:nvPr>
        </p:nvSpPr>
        <p:spPr>
          <a:xfrm>
            <a:off x="998309" y="5318875"/>
            <a:ext cx="9209700" cy="57744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US" sz="6000"/>
              <a:t>Technolog</a:t>
            </a:r>
            <a:r>
              <a:rPr b="1" lang="en-US" sz="6000"/>
              <a:t>ies choices</a:t>
            </a:r>
            <a:endParaRPr b="1" sz="6000"/>
          </a:p>
          <a:p>
            <a:pPr indent="-635000" lvl="1" marL="914400" rtl="0" algn="l">
              <a:spcBef>
                <a:spcPts val="0"/>
              </a:spcBef>
              <a:spcAft>
                <a:spcPts val="0"/>
              </a:spcAft>
              <a:buClr>
                <a:srgbClr val="F1C232"/>
              </a:buClr>
              <a:buSzPts val="6400"/>
              <a:buChar char="○"/>
            </a:pPr>
            <a:r>
              <a:rPr lang="en-US" sz="6000">
                <a:solidFill>
                  <a:schemeClr val="dk1"/>
                </a:solidFill>
              </a:rPr>
              <a:t>R</a:t>
            </a:r>
            <a:endParaRPr sz="6000">
              <a:solidFill>
                <a:schemeClr val="dk1"/>
              </a:solidFill>
            </a:endParaRPr>
          </a:p>
          <a:p>
            <a:pPr indent="-635000" lvl="1" marL="914400" rtl="0" algn="l">
              <a:spcBef>
                <a:spcPts val="0"/>
              </a:spcBef>
              <a:spcAft>
                <a:spcPts val="0"/>
              </a:spcAft>
              <a:buClr>
                <a:srgbClr val="F1C232"/>
              </a:buClr>
              <a:buSzPts val="6400"/>
              <a:buChar char="○"/>
            </a:pPr>
            <a:r>
              <a:rPr lang="en-US" sz="6000">
                <a:solidFill>
                  <a:schemeClr val="dk1"/>
                </a:solidFill>
              </a:rPr>
              <a:t>Figma</a:t>
            </a:r>
            <a:endParaRPr sz="6000">
              <a:solidFill>
                <a:schemeClr val="dk1"/>
              </a:solidFill>
            </a:endParaRPr>
          </a:p>
          <a:p>
            <a:pPr indent="-635000" lvl="1" marL="914400" rtl="0" algn="l">
              <a:spcBef>
                <a:spcPts val="0"/>
              </a:spcBef>
              <a:spcAft>
                <a:spcPts val="0"/>
              </a:spcAft>
              <a:buClr>
                <a:srgbClr val="F1C232"/>
              </a:buClr>
              <a:buSzPts val="6400"/>
              <a:buChar char="○"/>
            </a:pPr>
            <a:r>
              <a:rPr lang="en-US" sz="6000">
                <a:solidFill>
                  <a:schemeClr val="dk1"/>
                </a:solidFill>
              </a:rPr>
              <a:t>DashBoard</a:t>
            </a:r>
            <a:endParaRPr sz="6000">
              <a:solidFill>
                <a:schemeClr val="dk1"/>
              </a:solidFill>
            </a:endParaRPr>
          </a:p>
          <a:p>
            <a:pPr indent="-635000" lvl="1" marL="914400" rtl="0" algn="l">
              <a:spcBef>
                <a:spcPts val="0"/>
              </a:spcBef>
              <a:spcAft>
                <a:spcPts val="0"/>
              </a:spcAft>
              <a:buClr>
                <a:srgbClr val="F1C232"/>
              </a:buClr>
              <a:buSzPts val="6400"/>
              <a:buChar char="○"/>
            </a:pPr>
            <a:r>
              <a:rPr lang="en-US" sz="6000">
                <a:solidFill>
                  <a:schemeClr val="dk1"/>
                </a:solidFill>
              </a:rPr>
              <a:t>Plotly</a:t>
            </a:r>
            <a:endParaRPr sz="6000">
              <a:solidFill>
                <a:schemeClr val="dk1"/>
              </a:solidFill>
            </a:endParaRPr>
          </a:p>
          <a:p>
            <a:pPr indent="0" lvl="0" marL="914400" rtl="0" algn="l">
              <a:spcBef>
                <a:spcPts val="0"/>
              </a:spcBef>
              <a:spcAft>
                <a:spcPts val="0"/>
              </a:spcAft>
              <a:buNone/>
            </a:pPr>
            <a:r>
              <a:t/>
            </a:r>
            <a:endParaRPr sz="6400">
              <a:solidFill>
                <a:schemeClr val="dk1"/>
              </a:solidFill>
              <a:latin typeface="Arial"/>
              <a:ea typeface="Arial"/>
              <a:cs typeface="Arial"/>
              <a:sym typeface="Arial"/>
            </a:endParaRPr>
          </a:p>
        </p:txBody>
      </p:sp>
      <p:sp>
        <p:nvSpPr>
          <p:cNvPr id="146" name="Google Shape;146;p23"/>
          <p:cNvSpPr txBox="1"/>
          <p:nvPr/>
        </p:nvSpPr>
        <p:spPr>
          <a:xfrm>
            <a:off x="11796417" y="5321808"/>
            <a:ext cx="10557000" cy="57744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US" sz="6000">
                <a:solidFill>
                  <a:schemeClr val="dk1"/>
                </a:solidFill>
                <a:latin typeface="Helvetica Neue"/>
                <a:ea typeface="Helvetica Neue"/>
                <a:cs typeface="Helvetica Neue"/>
                <a:sym typeface="Helvetica Neue"/>
              </a:rPr>
              <a:t>Main challenges</a:t>
            </a:r>
            <a:endParaRPr b="1" sz="6000">
              <a:solidFill>
                <a:schemeClr val="dk1"/>
              </a:solidFill>
              <a:latin typeface="Helvetica Neue"/>
              <a:ea typeface="Helvetica Neue"/>
              <a:cs typeface="Helvetica Neue"/>
              <a:sym typeface="Helvetica Neue"/>
            </a:endParaRPr>
          </a:p>
          <a:p>
            <a:pPr indent="-635000" lvl="1" marL="685800" rtl="0" algn="l">
              <a:spcBef>
                <a:spcPts val="0"/>
              </a:spcBef>
              <a:spcAft>
                <a:spcPts val="0"/>
              </a:spcAft>
              <a:buClr>
                <a:srgbClr val="F1C232"/>
              </a:buClr>
              <a:buSzPts val="6400"/>
              <a:buFont typeface="Helvetica Neue"/>
              <a:buChar char="○"/>
            </a:pPr>
            <a:r>
              <a:rPr lang="en-US" sz="6400">
                <a:solidFill>
                  <a:schemeClr val="dk1"/>
                </a:solidFill>
              </a:rPr>
              <a:t>Recueil des données</a:t>
            </a:r>
            <a:endParaRPr sz="4800">
              <a:solidFill>
                <a:schemeClr val="dk1"/>
              </a:solidFill>
              <a:latin typeface="Helvetica Neue"/>
              <a:ea typeface="Helvetica Neue"/>
              <a:cs typeface="Helvetica Neue"/>
              <a:sym typeface="Helvetica Neue"/>
            </a:endParaRPr>
          </a:p>
        </p:txBody>
      </p:sp>
      <p:sp>
        <p:nvSpPr>
          <p:cNvPr id="147" name="Google Shape;147;p23"/>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148" name="Google Shape;148;p23"/>
          <p:cNvPicPr preferRelativeResize="0"/>
          <p:nvPr/>
        </p:nvPicPr>
        <p:blipFill rotWithShape="1">
          <a:blip r:embed="rId5">
            <a:alphaModFix/>
          </a:blip>
          <a:srcRect b="0" l="0" r="0" t="0"/>
          <a:stretch/>
        </p:blipFill>
        <p:spPr>
          <a:xfrm>
            <a:off x="932398" y="536825"/>
            <a:ext cx="1111199" cy="1111199"/>
          </a:xfrm>
          <a:prstGeom prst="rect">
            <a:avLst/>
          </a:prstGeom>
          <a:noFill/>
          <a:ln>
            <a:noFill/>
          </a:ln>
        </p:spPr>
      </p:pic>
      <p:cxnSp>
        <p:nvCxnSpPr>
          <p:cNvPr id="149" name="Google Shape;149;p23"/>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
        <p:nvSpPr>
          <p:cNvPr id="150" name="Google Shape;150;p23"/>
          <p:cNvSpPr txBox="1"/>
          <p:nvPr/>
        </p:nvSpPr>
        <p:spPr>
          <a:xfrm>
            <a:off x="1019033" y="2905125"/>
            <a:ext cx="13442700" cy="1111200"/>
          </a:xfrm>
          <a:prstGeom prst="rect">
            <a:avLst/>
          </a:prstGeom>
          <a:noFill/>
          <a:ln>
            <a:noFill/>
          </a:ln>
        </p:spPr>
        <p:txBody>
          <a:bodyPr anchorCtr="0" anchor="ctr" bIns="50800" lIns="50800" spcFirstLastPara="1" rIns="50800" wrap="square" tIns="50800">
            <a:noAutofit/>
          </a:bodyPr>
          <a:lstStyle/>
          <a:p>
            <a:pPr indent="76200" lvl="0" marL="0" marR="0" rtl="0" algn="l">
              <a:lnSpc>
                <a:spcPct val="100000"/>
              </a:lnSpc>
              <a:spcBef>
                <a:spcPts val="0"/>
              </a:spcBef>
              <a:spcAft>
                <a:spcPts val="0"/>
              </a:spcAft>
              <a:buClr>
                <a:srgbClr val="000000"/>
              </a:buClr>
              <a:buSzPts val="10000"/>
              <a:buFont typeface="Helvetica Neue"/>
              <a:buNone/>
            </a:pPr>
            <a:r>
              <a:rPr b="1" lang="en-US" sz="8000">
                <a:solidFill>
                  <a:srgbClr val="61BFAC"/>
                </a:solidFill>
                <a:latin typeface="Helvetica Neue"/>
                <a:ea typeface="Helvetica Neue"/>
                <a:cs typeface="Helvetica Neue"/>
                <a:sym typeface="Helvetica Neue"/>
              </a:rPr>
              <a:t>Techonology</a:t>
            </a:r>
            <a:r>
              <a:rPr b="1" lang="en-US" sz="8000">
                <a:solidFill>
                  <a:srgbClr val="61BFAC"/>
                </a:solidFill>
                <a:latin typeface="Helvetica Neue"/>
                <a:ea typeface="Helvetica Neue"/>
                <a:cs typeface="Helvetica Neue"/>
                <a:sym typeface="Helvetica Neue"/>
              </a:rPr>
              <a:t> &amp; Challenges</a:t>
            </a:r>
            <a:endParaRPr b="1" i="0" sz="8000" u="none" cap="none" strike="noStrike">
              <a:solidFill>
                <a:srgbClr val="61BFAC"/>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156" name="Google Shape;156;p24"/>
          <p:cNvPicPr preferRelativeResize="0"/>
          <p:nvPr/>
        </p:nvPicPr>
        <p:blipFill rotWithShape="1">
          <a:blip r:embed="rId3">
            <a:alphaModFix/>
          </a:blip>
          <a:srcRect b="0" l="0" r="0" t="0"/>
          <a:stretch/>
        </p:blipFill>
        <p:spPr>
          <a:xfrm>
            <a:off x="932398" y="536825"/>
            <a:ext cx="1111199" cy="1111199"/>
          </a:xfrm>
          <a:prstGeom prst="rect">
            <a:avLst/>
          </a:prstGeom>
          <a:noFill/>
          <a:ln>
            <a:noFill/>
          </a:ln>
        </p:spPr>
      </p:pic>
      <p:cxnSp>
        <p:nvCxnSpPr>
          <p:cNvPr id="157" name="Google Shape;157;p24"/>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
        <p:nvSpPr>
          <p:cNvPr id="158" name="Google Shape;158;p24"/>
          <p:cNvSpPr txBox="1"/>
          <p:nvPr/>
        </p:nvSpPr>
        <p:spPr>
          <a:xfrm>
            <a:off x="7314900" y="5532068"/>
            <a:ext cx="9754200" cy="1561500"/>
          </a:xfrm>
          <a:prstGeom prst="rect">
            <a:avLst/>
          </a:prstGeom>
          <a:noFill/>
          <a:ln>
            <a:noFill/>
          </a:ln>
        </p:spPr>
        <p:txBody>
          <a:bodyPr anchorCtr="0" anchor="ctr" bIns="50800" lIns="50800" spcFirstLastPara="1" rIns="50800" wrap="square" tIns="50800">
            <a:noAutofit/>
          </a:bodyPr>
          <a:lstStyle/>
          <a:p>
            <a:pPr indent="76200" lvl="0" marL="0" marR="0" rtl="0" algn="ctr">
              <a:lnSpc>
                <a:spcPct val="100000"/>
              </a:lnSpc>
              <a:spcBef>
                <a:spcPts val="0"/>
              </a:spcBef>
              <a:spcAft>
                <a:spcPts val="0"/>
              </a:spcAft>
              <a:buClr>
                <a:srgbClr val="000000"/>
              </a:buClr>
              <a:buSzPts val="14000"/>
              <a:buFont typeface="Helvetica Neue"/>
              <a:buNone/>
            </a:pPr>
            <a:r>
              <a:rPr b="1" lang="en-US" sz="14000">
                <a:latin typeface="Helvetica Neue"/>
                <a:ea typeface="Helvetica Neue"/>
                <a:cs typeface="Helvetica Neue"/>
                <a:sym typeface="Helvetica Neue"/>
              </a:rPr>
              <a:t>Demo</a:t>
            </a:r>
            <a:endParaRPr i="0" sz="14000" u="none" cap="none" strike="noStrike">
              <a:solidFill>
                <a:srgbClr val="000000"/>
              </a:solidFill>
              <a:latin typeface="Helvetica Neue"/>
              <a:ea typeface="Helvetica Neue"/>
              <a:cs typeface="Helvetica Neue"/>
              <a:sym typeface="Helvetica Neue"/>
            </a:endParaRPr>
          </a:p>
        </p:txBody>
      </p:sp>
      <p:sp>
        <p:nvSpPr>
          <p:cNvPr id="159" name="Google Shape;159;p24"/>
          <p:cNvSpPr txBox="1"/>
          <p:nvPr/>
        </p:nvSpPr>
        <p:spPr>
          <a:xfrm>
            <a:off x="5669250" y="7391338"/>
            <a:ext cx="130455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Helvetica Neue"/>
                <a:ea typeface="Helvetica Neue"/>
                <a:cs typeface="Helvetica Neue"/>
                <a:sym typeface="Helvetica Neue"/>
              </a:rPr>
              <a:t>https://www.figma.com/proto/0dqKtzPsVEbCl2fElOtRx1/Stat-data?node-id=5%3A0&amp;scaling=scale-down</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nvSpPr>
        <p:spPr>
          <a:xfrm>
            <a:off x="7314892" y="5753764"/>
            <a:ext cx="9754216" cy="2208472"/>
          </a:xfrm>
          <a:prstGeom prst="rect">
            <a:avLst/>
          </a:prstGeom>
          <a:noFill/>
          <a:ln>
            <a:noFill/>
          </a:ln>
        </p:spPr>
        <p:txBody>
          <a:bodyPr anchorCtr="0" anchor="ctr" bIns="50800" lIns="50800" spcFirstLastPara="1" rIns="50800" wrap="square" tIns="50800">
            <a:noAutofit/>
          </a:bodyPr>
          <a:lstStyle/>
          <a:p>
            <a:pPr indent="76200" lvl="0" marL="0" marR="0" rtl="0" algn="ctr">
              <a:lnSpc>
                <a:spcPct val="100000"/>
              </a:lnSpc>
              <a:spcBef>
                <a:spcPts val="0"/>
              </a:spcBef>
              <a:spcAft>
                <a:spcPts val="0"/>
              </a:spcAft>
              <a:buClr>
                <a:srgbClr val="000000"/>
              </a:buClr>
              <a:buSzPts val="14000"/>
              <a:buFont typeface="Helvetica Neue"/>
              <a:buNone/>
            </a:pPr>
            <a:r>
              <a:rPr b="1" lang="en-US" sz="14000">
                <a:latin typeface="Helvetica Neue"/>
                <a:ea typeface="Helvetica Neue"/>
                <a:cs typeface="Helvetica Neue"/>
                <a:sym typeface="Helvetica Neue"/>
              </a:rPr>
              <a:t>Thank you</a:t>
            </a:r>
            <a:endParaRPr i="0" sz="14000" u="none" cap="none" strike="noStrike">
              <a:solidFill>
                <a:srgbClr val="000000"/>
              </a:solidFill>
              <a:latin typeface="Helvetica Neue"/>
              <a:ea typeface="Helvetica Neue"/>
              <a:cs typeface="Helvetica Neue"/>
              <a:sym typeface="Helvetica Neue"/>
            </a:endParaRPr>
          </a:p>
        </p:txBody>
      </p:sp>
      <p:sp>
        <p:nvSpPr>
          <p:cNvPr id="165" name="Google Shape;165;p25"/>
          <p:cNvSpPr txBox="1"/>
          <p:nvPr/>
        </p:nvSpPr>
        <p:spPr>
          <a:xfrm>
            <a:off x="14986800" y="509525"/>
            <a:ext cx="8388600" cy="1318200"/>
          </a:xfrm>
          <a:prstGeom prst="rect">
            <a:avLst/>
          </a:prstGeom>
          <a:noFill/>
          <a:ln>
            <a:noFill/>
          </a:ln>
        </p:spPr>
        <p:txBody>
          <a:bodyPr anchorCtr="0" anchor="ctr" bIns="50800" lIns="50800" spcFirstLastPara="1" rIns="50800" wrap="square" tIns="50800">
            <a:noAutofit/>
          </a:bodyPr>
          <a:lstStyle/>
          <a:p>
            <a:pPr indent="76200" lvl="0" marL="0" marR="0" rtl="0" algn="r">
              <a:lnSpc>
                <a:spcPct val="100000"/>
              </a:lnSpc>
              <a:spcBef>
                <a:spcPts val="0"/>
              </a:spcBef>
              <a:spcAft>
                <a:spcPts val="0"/>
              </a:spcAft>
              <a:buClr>
                <a:srgbClr val="000000"/>
              </a:buClr>
              <a:buSzPts val="7600"/>
              <a:buFont typeface="Helvetica Neue"/>
              <a:buNone/>
            </a:pPr>
            <a:r>
              <a:rPr lang="en-US" sz="6600">
                <a:latin typeface="Helvetica Neue"/>
                <a:ea typeface="Helvetica Neue"/>
                <a:cs typeface="Helvetica Neue"/>
                <a:sym typeface="Helvetica Neue"/>
              </a:rPr>
              <a:t>EDACY DATA</a:t>
            </a:r>
            <a:endParaRPr i="0" sz="6600" u="none" cap="none" strike="noStrike">
              <a:solidFill>
                <a:srgbClr val="000000"/>
              </a:solidFill>
              <a:latin typeface="Helvetica Neue"/>
              <a:ea typeface="Helvetica Neue"/>
              <a:cs typeface="Helvetica Neue"/>
              <a:sym typeface="Helvetica Neue"/>
            </a:endParaRPr>
          </a:p>
        </p:txBody>
      </p:sp>
      <p:pic>
        <p:nvPicPr>
          <p:cNvPr descr="EDACY Icon @3x.png" id="166" name="Google Shape;166;p25"/>
          <p:cNvPicPr preferRelativeResize="0"/>
          <p:nvPr/>
        </p:nvPicPr>
        <p:blipFill rotWithShape="1">
          <a:blip r:embed="rId3">
            <a:alphaModFix/>
          </a:blip>
          <a:srcRect b="0" l="0" r="0" t="0"/>
          <a:stretch/>
        </p:blipFill>
        <p:spPr>
          <a:xfrm>
            <a:off x="932398" y="536825"/>
            <a:ext cx="1111199" cy="1111199"/>
          </a:xfrm>
          <a:prstGeom prst="rect">
            <a:avLst/>
          </a:prstGeom>
          <a:noFill/>
          <a:ln>
            <a:noFill/>
          </a:ln>
        </p:spPr>
      </p:pic>
      <p:cxnSp>
        <p:nvCxnSpPr>
          <p:cNvPr id="167" name="Google Shape;167;p25"/>
          <p:cNvCxnSpPr/>
          <p:nvPr/>
        </p:nvCxnSpPr>
        <p:spPr>
          <a:xfrm>
            <a:off x="0" y="2173950"/>
            <a:ext cx="24778500" cy="18000"/>
          </a:xfrm>
          <a:prstGeom prst="straightConnector1">
            <a:avLst/>
          </a:prstGeom>
          <a:noFill/>
          <a:ln cap="flat" cmpd="sng" w="25400">
            <a:solidFill>
              <a:srgbClr val="CCCCCC"/>
            </a:solidFill>
            <a:prstDash val="solid"/>
            <a:miter lim="4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