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sldIdLst>
    <p:sldId id="256" r:id="rId2"/>
    <p:sldId id="257" r:id="rId3"/>
    <p:sldId id="258" r:id="rId4"/>
    <p:sldId id="269" r:id="rId5"/>
    <p:sldId id="261" r:id="rId6"/>
    <p:sldId id="262" r:id="rId7"/>
    <p:sldId id="270" r:id="rId8"/>
    <p:sldId id="271" r:id="rId9"/>
    <p:sldId id="263" r:id="rId10"/>
    <p:sldId id="264" r:id="rId11"/>
    <p:sldId id="265" r:id="rId12"/>
    <p:sldId id="266" r:id="rId13"/>
    <p:sldId id="267" r:id="rId14"/>
    <p:sldId id="272" r:id="rId1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4B05150-7728-4E67-B8D6-697CD1B8DB1C}" v="3317" dt="2023-12-01T13:10:59.3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84" y="3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C0F4C9-22EC-453F-8688-CC0BCD7CBE74}" type="doc">
      <dgm:prSet loTypeId="urn:microsoft.com/office/officeart/2016/7/layout/AccentHomeChevronProcess" loCatId="timeline" qsTypeId="urn:microsoft.com/office/officeart/2005/8/quickstyle/simple1" qsCatId="simple" csTypeId="urn:microsoft.com/office/officeart/2005/8/colors/accent1_2" csCatId="accent1" phldr="1"/>
      <dgm:spPr/>
      <dgm:t>
        <a:bodyPr/>
        <a:lstStyle/>
        <a:p>
          <a:endParaRPr lang="fr-FR"/>
        </a:p>
      </dgm:t>
    </dgm:pt>
    <dgm:pt modelId="{B5AA1F8F-3F2B-40A8-ACDD-EA412FFFFB1A}">
      <dgm:prSet phldrT="[Texte]" phldr="0"/>
      <dgm:spPr/>
      <dgm:t>
        <a:bodyPr/>
        <a:lstStyle/>
        <a:p>
          <a:pPr rtl="0"/>
          <a:r>
            <a:rPr lang="fr-FR" dirty="0">
              <a:latin typeface="Avenir Next LT Pro Light"/>
            </a:rPr>
            <a:t>Analyse des besoins </a:t>
          </a:r>
          <a:endParaRPr lang="fr-FR" dirty="0"/>
        </a:p>
      </dgm:t>
    </dgm:pt>
    <dgm:pt modelId="{033C9FE3-A515-45C7-BE7F-F97A8BBD2488}" type="parTrans" cxnId="{485FF6C5-42CC-4532-BEFF-673499DF3CE0}">
      <dgm:prSet/>
      <dgm:spPr/>
      <dgm:t>
        <a:bodyPr/>
        <a:lstStyle/>
        <a:p>
          <a:endParaRPr lang="fr-FR"/>
        </a:p>
      </dgm:t>
    </dgm:pt>
    <dgm:pt modelId="{B73F18BC-45AE-4BAA-957E-C9D664B5CBB0}" type="sibTrans" cxnId="{485FF6C5-42CC-4532-BEFF-673499DF3CE0}">
      <dgm:prSet/>
      <dgm:spPr/>
      <dgm:t>
        <a:bodyPr/>
        <a:lstStyle/>
        <a:p>
          <a:endParaRPr lang="fr-FR"/>
        </a:p>
      </dgm:t>
    </dgm:pt>
    <dgm:pt modelId="{30756F0E-1CDC-4A46-AC00-7265FD66956D}">
      <dgm:prSet phldrT="[Texte]" phldr="0"/>
      <dgm:spPr/>
      <dgm:t>
        <a:bodyPr/>
        <a:lstStyle/>
        <a:p>
          <a:pPr rtl="0"/>
          <a:r>
            <a:rPr lang="fr-FR" dirty="0">
              <a:latin typeface="Avenir Next LT Pro Light"/>
            </a:rPr>
            <a:t>Identifier les fonctionalités</a:t>
          </a:r>
          <a:endParaRPr lang="fr-FR" dirty="0"/>
        </a:p>
      </dgm:t>
    </dgm:pt>
    <dgm:pt modelId="{40DD689B-BF77-4A87-A4D8-85C3C8BAECFE}" type="parTrans" cxnId="{6674D08B-399D-4529-89BB-706BC39CB30B}">
      <dgm:prSet/>
      <dgm:spPr/>
      <dgm:t>
        <a:bodyPr/>
        <a:lstStyle/>
        <a:p>
          <a:endParaRPr lang="fr-FR"/>
        </a:p>
      </dgm:t>
    </dgm:pt>
    <dgm:pt modelId="{20D4B0C6-7D9B-4215-A037-7BBE8C4C426F}" type="sibTrans" cxnId="{6674D08B-399D-4529-89BB-706BC39CB30B}">
      <dgm:prSet/>
      <dgm:spPr/>
      <dgm:t>
        <a:bodyPr/>
        <a:lstStyle/>
        <a:p>
          <a:endParaRPr lang="fr-FR"/>
        </a:p>
      </dgm:t>
    </dgm:pt>
    <dgm:pt modelId="{453ED0ED-D09F-4FF5-9466-436FD9D57C69}">
      <dgm:prSet phldrT="[Texte]" phldr="0"/>
      <dgm:spPr/>
      <dgm:t>
        <a:bodyPr/>
        <a:lstStyle/>
        <a:p>
          <a:pPr rtl="0"/>
          <a:r>
            <a:rPr lang="fr-FR" dirty="0">
              <a:latin typeface="Avenir Next LT Pro Light"/>
            </a:rPr>
            <a:t>Identifier les acteurs et leurs interactions</a:t>
          </a:r>
          <a:endParaRPr lang="fr-FR" dirty="0"/>
        </a:p>
      </dgm:t>
    </dgm:pt>
    <dgm:pt modelId="{C10F15BC-0FE0-4070-8F84-933C1233314D}" type="parTrans" cxnId="{8995F6CE-12B7-46A0-876A-2470EB03B3F9}">
      <dgm:prSet/>
      <dgm:spPr/>
      <dgm:t>
        <a:bodyPr/>
        <a:lstStyle/>
        <a:p>
          <a:endParaRPr lang="fr-FR"/>
        </a:p>
      </dgm:t>
    </dgm:pt>
    <dgm:pt modelId="{725B5706-180C-4B6E-A483-2533CB6F19D6}" type="sibTrans" cxnId="{8995F6CE-12B7-46A0-876A-2470EB03B3F9}">
      <dgm:prSet/>
      <dgm:spPr/>
      <dgm:t>
        <a:bodyPr/>
        <a:lstStyle/>
        <a:p>
          <a:endParaRPr lang="fr-FR"/>
        </a:p>
      </dgm:t>
    </dgm:pt>
    <dgm:pt modelId="{DBDF13F3-7CD8-4186-86FB-59857A32C574}">
      <dgm:prSet phldr="0"/>
      <dgm:spPr/>
      <dgm:t>
        <a:bodyPr/>
        <a:lstStyle/>
        <a:p>
          <a:pPr rtl="0"/>
          <a:r>
            <a:rPr lang="fr-FR" dirty="0">
              <a:latin typeface="Calibri"/>
              <a:cs typeface="Calibri"/>
            </a:rPr>
            <a:t>Micro –service </a:t>
          </a:r>
          <a:endParaRPr lang="fr-FR" dirty="0">
            <a:solidFill>
              <a:srgbClr val="010000"/>
            </a:solidFill>
            <a:latin typeface="Calibri"/>
            <a:cs typeface="Calibri"/>
          </a:endParaRPr>
        </a:p>
      </dgm:t>
    </dgm:pt>
    <dgm:pt modelId="{32107AB4-3ACE-43B9-BA9F-A6C851672643}" type="parTrans" cxnId="{0A748E73-9B81-4BE7-9136-1164F49D28C4}">
      <dgm:prSet/>
      <dgm:spPr/>
    </dgm:pt>
    <dgm:pt modelId="{E6B9EC47-952D-4FB8-9F41-CE01B52B36B3}" type="sibTrans" cxnId="{0A748E73-9B81-4BE7-9136-1164F49D28C4}">
      <dgm:prSet/>
      <dgm:spPr/>
    </dgm:pt>
    <dgm:pt modelId="{B69C9D25-2C7A-4779-B522-C72B7A61557C}">
      <dgm:prSet phldr="0"/>
      <dgm:spPr/>
      <dgm:t>
        <a:bodyPr/>
        <a:lstStyle/>
        <a:p>
          <a:pPr rtl="0"/>
          <a:r>
            <a:rPr lang="fr-FR" dirty="0">
              <a:latin typeface="Calibri"/>
              <a:cs typeface="Calibri"/>
            </a:rPr>
            <a:t>Architecture</a:t>
          </a:r>
          <a:endParaRPr lang="en-US" dirty="0">
            <a:latin typeface="Calibri"/>
            <a:cs typeface="Calibri"/>
          </a:endParaRPr>
        </a:p>
      </dgm:t>
    </dgm:pt>
    <dgm:pt modelId="{366DC720-C469-4C70-B34A-B45CED38A4AB}" type="parTrans" cxnId="{AEF5B5E5-C903-49E2-8890-0AB4697858C1}">
      <dgm:prSet/>
      <dgm:spPr/>
    </dgm:pt>
    <dgm:pt modelId="{7886B4F3-A3A8-42F3-AB2F-0BBC34F86EA3}" type="sibTrans" cxnId="{AEF5B5E5-C903-49E2-8890-0AB4697858C1}">
      <dgm:prSet/>
      <dgm:spPr/>
    </dgm:pt>
    <dgm:pt modelId="{BEE8DFA5-FF7F-44E6-B7B7-F4F7D913FE08}">
      <dgm:prSet phldr="0"/>
      <dgm:spPr/>
      <dgm:t>
        <a:bodyPr/>
        <a:lstStyle/>
        <a:p>
          <a:pPr rtl="0"/>
          <a:r>
            <a:rPr lang="fr-FR" dirty="0">
              <a:latin typeface="Calibri"/>
              <a:cs typeface="Calibri"/>
            </a:rPr>
            <a:t>Programmation orienté objet</a:t>
          </a:r>
          <a:endParaRPr lang="fr-FR" dirty="0">
            <a:solidFill>
              <a:srgbClr val="010000"/>
            </a:solidFill>
            <a:latin typeface="Calibri"/>
            <a:cs typeface="Calibri"/>
          </a:endParaRPr>
        </a:p>
      </dgm:t>
    </dgm:pt>
    <dgm:pt modelId="{DA100165-8DD9-4984-B87C-C37092E8AC78}" type="parTrans" cxnId="{12C4CED7-4DD8-4D05-A5DF-310A78158C29}">
      <dgm:prSet/>
      <dgm:spPr/>
    </dgm:pt>
    <dgm:pt modelId="{C76F3BEC-A91E-42FD-8C09-FFCB4769283A}" type="sibTrans" cxnId="{12C4CED7-4DD8-4D05-A5DF-310A78158C29}">
      <dgm:prSet/>
      <dgm:spPr/>
    </dgm:pt>
    <dgm:pt modelId="{0DC72243-88C8-4EA4-ADC6-3697B3840840}">
      <dgm:prSet phldr="0"/>
      <dgm:spPr/>
      <dgm:t>
        <a:bodyPr/>
        <a:lstStyle/>
        <a:p>
          <a:pPr rtl="0"/>
          <a:r>
            <a:rPr lang="fr-FR" dirty="0">
              <a:latin typeface="Calibri"/>
              <a:cs typeface="Calibri"/>
            </a:rPr>
            <a:t>Diagramme de classe </a:t>
          </a:r>
          <a:endParaRPr lang="en-US" dirty="0">
            <a:latin typeface="Calibri"/>
            <a:cs typeface="Calibri"/>
          </a:endParaRPr>
        </a:p>
      </dgm:t>
    </dgm:pt>
    <dgm:pt modelId="{EB7D0633-06AD-4751-8978-C1406579C113}" type="parTrans" cxnId="{8163943D-4FDD-427A-BE0A-7FEC139C6034}">
      <dgm:prSet/>
      <dgm:spPr/>
    </dgm:pt>
    <dgm:pt modelId="{3ECE6174-27E3-486B-BD9F-CA69A2FBBEF5}" type="sibTrans" cxnId="{8163943D-4FDD-427A-BE0A-7FEC139C6034}">
      <dgm:prSet/>
      <dgm:spPr/>
    </dgm:pt>
    <dgm:pt modelId="{2A7D1813-0557-47E3-83AE-E0C526914DFE}">
      <dgm:prSet phldr="0"/>
      <dgm:spPr/>
      <dgm:t>
        <a:bodyPr/>
        <a:lstStyle/>
        <a:p>
          <a:r>
            <a:rPr lang="fr-FR" dirty="0">
              <a:latin typeface="Calibri"/>
              <a:cs typeface="Calibri"/>
            </a:rPr>
            <a:t>Principes SOLID</a:t>
          </a:r>
          <a:endParaRPr lang="en-US" dirty="0">
            <a:latin typeface="Calibri"/>
            <a:cs typeface="Calibri"/>
          </a:endParaRPr>
        </a:p>
      </dgm:t>
    </dgm:pt>
    <dgm:pt modelId="{B9C42C56-AE67-4ACB-9863-560807DC2776}" type="parTrans" cxnId="{6D712BC4-6B74-4D17-B6FC-E678B4DA39AC}">
      <dgm:prSet/>
      <dgm:spPr/>
    </dgm:pt>
    <dgm:pt modelId="{5403CE76-8A54-4315-83F5-692189624314}" type="sibTrans" cxnId="{6D712BC4-6B74-4D17-B6FC-E678B4DA39AC}">
      <dgm:prSet/>
      <dgm:spPr/>
    </dgm:pt>
    <dgm:pt modelId="{4C048809-6009-428B-BD15-60E1C59BBB83}">
      <dgm:prSet phldr="0"/>
      <dgm:spPr/>
      <dgm:t>
        <a:bodyPr/>
        <a:lstStyle/>
        <a:p>
          <a:pPr rtl="0"/>
          <a:r>
            <a:rPr lang="fr-FR" dirty="0">
              <a:latin typeface="Avenir Next LT Pro Light"/>
            </a:rPr>
            <a:t>TDD</a:t>
          </a:r>
          <a:endParaRPr lang="fr-FR" dirty="0">
            <a:solidFill>
              <a:srgbClr val="010000"/>
            </a:solidFill>
            <a:latin typeface="Avenir Next LT Pro Light"/>
          </a:endParaRPr>
        </a:p>
      </dgm:t>
    </dgm:pt>
    <dgm:pt modelId="{09C68CCE-E4CD-414F-A485-9DA6B08D1D02}" type="parTrans" cxnId="{857A5ECE-91BB-4C30-AC7B-070198C51114}">
      <dgm:prSet/>
      <dgm:spPr/>
    </dgm:pt>
    <dgm:pt modelId="{A691A99E-C924-4B56-B2A8-A9CB84BE201C}" type="sibTrans" cxnId="{857A5ECE-91BB-4C30-AC7B-070198C51114}">
      <dgm:prSet/>
      <dgm:spPr/>
    </dgm:pt>
    <dgm:pt modelId="{80A1042D-25F0-446D-A3FA-77A7FBC89693}">
      <dgm:prSet phldr="0"/>
      <dgm:spPr/>
      <dgm:t>
        <a:bodyPr/>
        <a:lstStyle/>
        <a:p>
          <a:pPr rtl="0"/>
          <a:r>
            <a:rPr lang="fr-FR" dirty="0">
              <a:latin typeface="Calibri"/>
              <a:cs typeface="Calibri"/>
            </a:rPr>
            <a:t>Base de données </a:t>
          </a:r>
        </a:p>
      </dgm:t>
    </dgm:pt>
    <dgm:pt modelId="{0A416467-72C6-4D3F-9D84-71DD67CB1E20}" type="parTrans" cxnId="{085A1A5D-C9CF-4EB2-B203-924752429175}">
      <dgm:prSet/>
      <dgm:spPr/>
    </dgm:pt>
    <dgm:pt modelId="{BB619DFB-2601-4460-87A1-73B5FEE019F6}" type="sibTrans" cxnId="{085A1A5D-C9CF-4EB2-B203-924752429175}">
      <dgm:prSet/>
      <dgm:spPr/>
    </dgm:pt>
    <dgm:pt modelId="{E586A16F-F02D-4405-82E7-09D3F41BAB04}">
      <dgm:prSet phldr="0"/>
      <dgm:spPr/>
      <dgm:t>
        <a:bodyPr/>
        <a:lstStyle/>
        <a:p>
          <a:pPr rtl="0"/>
          <a:r>
            <a:rPr lang="fr-FR" dirty="0">
              <a:latin typeface="Calibri"/>
              <a:cs typeface="Calibri"/>
            </a:rPr>
            <a:t>Choisir les bases de données par rapport aux différents services</a:t>
          </a:r>
        </a:p>
      </dgm:t>
    </dgm:pt>
    <dgm:pt modelId="{8F4F4EF1-4486-43E5-AE72-8D399C13AC89}" type="parTrans" cxnId="{DF1E12A8-F9BA-4BDD-B2BA-75E05F962481}">
      <dgm:prSet/>
      <dgm:spPr/>
    </dgm:pt>
    <dgm:pt modelId="{971710C3-2616-4107-A04E-5ACF0A1D8DD7}" type="sibTrans" cxnId="{DF1E12A8-F9BA-4BDD-B2BA-75E05F962481}">
      <dgm:prSet/>
      <dgm:spPr/>
    </dgm:pt>
    <dgm:pt modelId="{0AB44FED-FDAC-4A92-8C08-E33C6FD6AFE7}">
      <dgm:prSet phldr="0"/>
      <dgm:spPr/>
      <dgm:t>
        <a:bodyPr/>
        <a:lstStyle/>
        <a:p>
          <a:pPr rtl="0"/>
          <a:r>
            <a:rPr lang="fr-FR" dirty="0">
              <a:latin typeface="Calibri"/>
              <a:cs typeface="Calibri"/>
            </a:rPr>
            <a:t>Méthode de développement </a:t>
          </a:r>
        </a:p>
      </dgm:t>
    </dgm:pt>
    <dgm:pt modelId="{62AAC840-6BA1-42CC-A005-AFEE9936BD34}" type="parTrans" cxnId="{E1A5ACAE-D018-4569-AF93-E24A0AD8EA87}">
      <dgm:prSet/>
      <dgm:spPr/>
    </dgm:pt>
    <dgm:pt modelId="{61098FF5-D598-4BEA-BD8F-3BA1402B75DD}" type="sibTrans" cxnId="{E1A5ACAE-D018-4569-AF93-E24A0AD8EA87}">
      <dgm:prSet/>
      <dgm:spPr/>
    </dgm:pt>
    <dgm:pt modelId="{D2410FFE-29F3-4A7A-AA0F-CA8E3A2253A6}">
      <dgm:prSet phldr="0"/>
      <dgm:spPr/>
      <dgm:t>
        <a:bodyPr/>
        <a:lstStyle/>
        <a:p>
          <a:pPr rtl="0"/>
          <a:r>
            <a:rPr lang="fr-FR" dirty="0">
              <a:latin typeface="Avenir Next LT Pro Light"/>
            </a:rPr>
            <a:t>BDD</a:t>
          </a:r>
          <a:endParaRPr lang="fr-FR" dirty="0">
            <a:solidFill>
              <a:srgbClr val="010000"/>
            </a:solidFill>
            <a:latin typeface="Avenir Next LT Pro Light"/>
          </a:endParaRPr>
        </a:p>
      </dgm:t>
    </dgm:pt>
    <dgm:pt modelId="{69058922-485A-43F3-A590-CEE0E93A3EB6}" type="parTrans" cxnId="{F2B88B23-D056-4844-80B2-D3F06FD31F0E}">
      <dgm:prSet/>
      <dgm:spPr/>
    </dgm:pt>
    <dgm:pt modelId="{E82F3102-F3AC-429A-8BC6-B38CD61715DB}" type="sibTrans" cxnId="{F2B88B23-D056-4844-80B2-D3F06FD31F0E}">
      <dgm:prSet/>
      <dgm:spPr/>
    </dgm:pt>
    <dgm:pt modelId="{C498A8C3-ED6C-4BAE-AAB2-8BEAE6648178}">
      <dgm:prSet phldr="0"/>
      <dgm:spPr/>
      <dgm:t>
        <a:bodyPr/>
        <a:lstStyle/>
        <a:p>
          <a:pPr rtl="0"/>
          <a:r>
            <a:rPr lang="fr-FR" dirty="0">
              <a:latin typeface="Avenir Next LT Pro Light"/>
            </a:rPr>
            <a:t>Gestion de code </a:t>
          </a:r>
          <a:br>
            <a:rPr lang="fr-FR" dirty="0">
              <a:latin typeface="Avenir Next LT Pro Light"/>
            </a:rPr>
          </a:br>
          <a:r>
            <a:rPr lang="fr-FR" dirty="0">
              <a:latin typeface="Avenir Next LT Pro Light"/>
            </a:rPr>
            <a:t>      </a:t>
          </a:r>
          <a:endParaRPr lang="fr-FR" dirty="0">
            <a:solidFill>
              <a:srgbClr val="010000"/>
            </a:solidFill>
            <a:latin typeface="Avenir Next LT Pro Light"/>
          </a:endParaRPr>
        </a:p>
      </dgm:t>
    </dgm:pt>
    <dgm:pt modelId="{8BAEA2CC-1AF2-4067-9A1C-DE040B74A19F}" type="parTrans" cxnId="{DFCE2082-D6E0-43A5-931C-54B9C1C844D3}">
      <dgm:prSet/>
      <dgm:spPr/>
    </dgm:pt>
    <dgm:pt modelId="{406D0E63-9AA9-4BDA-B699-B538D66C5ADC}" type="sibTrans" cxnId="{DFCE2082-D6E0-43A5-931C-54B9C1C844D3}">
      <dgm:prSet/>
      <dgm:spPr/>
    </dgm:pt>
    <dgm:pt modelId="{FB740D2D-BB76-4428-94D8-DA406FA77DA0}">
      <dgm:prSet phldr="0"/>
      <dgm:spPr/>
      <dgm:t>
        <a:bodyPr/>
        <a:lstStyle/>
        <a:p>
          <a:pPr rtl="0"/>
          <a:r>
            <a:rPr lang="fr-FR" dirty="0">
              <a:latin typeface="Avenir Next LT Pro Light"/>
              <a:cs typeface="Calibri"/>
            </a:rPr>
            <a:t>Outils techniques </a:t>
          </a:r>
        </a:p>
      </dgm:t>
    </dgm:pt>
    <dgm:pt modelId="{BCAB6235-1CC7-4FEA-BD66-4E1030FE0ACF}" type="parTrans" cxnId="{37E9CEE9-98CE-4103-BC9A-B8D2D8B35F91}">
      <dgm:prSet/>
      <dgm:spPr/>
    </dgm:pt>
    <dgm:pt modelId="{8A995566-DD01-4476-9AF2-2A643C06B805}" type="sibTrans" cxnId="{37E9CEE9-98CE-4103-BC9A-B8D2D8B35F91}">
      <dgm:prSet/>
      <dgm:spPr/>
    </dgm:pt>
    <dgm:pt modelId="{B3929857-4264-44E1-A594-31D740DF421C}">
      <dgm:prSet phldr="0"/>
      <dgm:spPr/>
      <dgm:t>
        <a:bodyPr/>
        <a:lstStyle/>
        <a:p>
          <a:pPr rtl="0"/>
          <a:r>
            <a:rPr lang="fr-FR" dirty="0">
              <a:latin typeface="Calibri"/>
              <a:cs typeface="Calibri"/>
            </a:rPr>
            <a:t>Gestion de projet</a:t>
          </a:r>
        </a:p>
      </dgm:t>
    </dgm:pt>
    <dgm:pt modelId="{BDE9E5D1-46D7-4B51-B103-F11801382A77}" type="parTrans" cxnId="{A171AD81-8343-4A1D-86A5-ADE3DF3DF6A9}">
      <dgm:prSet/>
      <dgm:spPr/>
    </dgm:pt>
    <dgm:pt modelId="{4C48C986-858C-463A-BE9A-BFE2613D9742}" type="sibTrans" cxnId="{A171AD81-8343-4A1D-86A5-ADE3DF3DF6A9}">
      <dgm:prSet/>
      <dgm:spPr/>
    </dgm:pt>
    <dgm:pt modelId="{13B77C8C-912E-45C5-B788-7106D711D111}">
      <dgm:prSet phldr="0"/>
      <dgm:spPr/>
      <dgm:t>
        <a:bodyPr/>
        <a:lstStyle/>
        <a:p>
          <a:r>
            <a:rPr lang="fr-FR" dirty="0">
              <a:latin typeface="Calibri"/>
              <a:cs typeface="Calibri"/>
            </a:rPr>
            <a:t>Niveau 3</a:t>
          </a:r>
          <a:endParaRPr lang="fr-FR" dirty="0"/>
        </a:p>
      </dgm:t>
    </dgm:pt>
    <dgm:pt modelId="{E9606D65-12DA-4D1B-B10F-B3EB14170944}" type="parTrans" cxnId="{4ED9ECFF-C3BD-4D6F-B018-0CEFBFE538AE}">
      <dgm:prSet/>
      <dgm:spPr/>
    </dgm:pt>
    <dgm:pt modelId="{060288BD-6510-420B-9497-A883D035F4D0}" type="sibTrans" cxnId="{4ED9ECFF-C3BD-4D6F-B018-0CEFBFE538AE}">
      <dgm:prSet/>
      <dgm:spPr/>
    </dgm:pt>
    <dgm:pt modelId="{93A2DDE5-D579-4145-B29B-F6F6607C1B41}">
      <dgm:prSet phldr="0"/>
      <dgm:spPr/>
      <dgm:t>
        <a:bodyPr/>
        <a:lstStyle/>
        <a:p>
          <a:pPr rtl="0"/>
          <a:r>
            <a:rPr lang="fr-FR" dirty="0">
              <a:latin typeface="Calibri"/>
              <a:cs typeface="Calibri"/>
            </a:rPr>
            <a:t>Model C4</a:t>
          </a:r>
          <a:endParaRPr lang="en-US" dirty="0">
            <a:latin typeface="Calibri"/>
            <a:cs typeface="Calibri"/>
          </a:endParaRPr>
        </a:p>
      </dgm:t>
    </dgm:pt>
    <dgm:pt modelId="{2C67E234-295B-4479-A835-BF544A5A2396}" type="parTrans" cxnId="{A8C5A5E5-4E19-44EF-AD82-93C8D78EE722}">
      <dgm:prSet/>
      <dgm:spPr/>
    </dgm:pt>
    <dgm:pt modelId="{F12FFB42-1EB3-4546-A788-17054A1DC8D2}" type="sibTrans" cxnId="{A8C5A5E5-4E19-44EF-AD82-93C8D78EE722}">
      <dgm:prSet/>
      <dgm:spPr/>
    </dgm:pt>
    <dgm:pt modelId="{9337570E-E7BB-415E-9F77-2D1360928DBF}">
      <dgm:prSet phldr="0"/>
      <dgm:spPr/>
      <dgm:t>
        <a:bodyPr/>
        <a:lstStyle/>
        <a:p>
          <a:r>
            <a:rPr lang="fr-FR" dirty="0">
              <a:latin typeface="Calibri"/>
              <a:cs typeface="Calibri"/>
            </a:rPr>
            <a:t>Niveau 1 </a:t>
          </a:r>
          <a:endParaRPr lang="en-US" dirty="0">
            <a:latin typeface="Calibri"/>
            <a:cs typeface="Calibri"/>
          </a:endParaRPr>
        </a:p>
      </dgm:t>
    </dgm:pt>
    <dgm:pt modelId="{CECCF75A-0A2E-47D2-9BE6-754B8B6C1E15}" type="parTrans" cxnId="{153A50D6-2116-485E-B065-E8B344962E35}">
      <dgm:prSet/>
      <dgm:spPr/>
    </dgm:pt>
    <dgm:pt modelId="{A69EE98E-CF3C-4C8B-912E-EDE9FC78862D}" type="sibTrans" cxnId="{153A50D6-2116-485E-B065-E8B344962E35}">
      <dgm:prSet/>
      <dgm:spPr/>
    </dgm:pt>
    <dgm:pt modelId="{DAC48074-0EDE-4760-ADD3-12E601C19298}">
      <dgm:prSet phldr="0"/>
      <dgm:spPr/>
      <dgm:t>
        <a:bodyPr/>
        <a:lstStyle/>
        <a:p>
          <a:r>
            <a:rPr lang="fr-FR" dirty="0">
              <a:latin typeface="Calibri"/>
              <a:cs typeface="Calibri"/>
            </a:rPr>
            <a:t>Niveau 2</a:t>
          </a:r>
          <a:endParaRPr lang="en-US" dirty="0">
            <a:latin typeface="Calibri"/>
            <a:cs typeface="Calibri"/>
          </a:endParaRPr>
        </a:p>
      </dgm:t>
    </dgm:pt>
    <dgm:pt modelId="{36DA50D1-01FA-4ACA-81C0-77E5B8D6C3B0}" type="parTrans" cxnId="{FBD97288-E89A-4F18-8EDA-466C4B870156}">
      <dgm:prSet/>
      <dgm:spPr/>
    </dgm:pt>
    <dgm:pt modelId="{84343E96-EC52-4B4B-AF1B-0E3621E416B0}" type="sibTrans" cxnId="{FBD97288-E89A-4F18-8EDA-466C4B870156}">
      <dgm:prSet/>
      <dgm:spPr/>
    </dgm:pt>
    <dgm:pt modelId="{7AE57C15-12B0-450F-98B2-4C1874874B09}" type="pres">
      <dgm:prSet presAssocID="{27C0F4C9-22EC-453F-8688-CC0BCD7CBE74}" presName="Name0" presStyleCnt="0">
        <dgm:presLayoutVars>
          <dgm:animLvl val="lvl"/>
          <dgm:resizeHandles val="exact"/>
        </dgm:presLayoutVars>
      </dgm:prSet>
      <dgm:spPr/>
    </dgm:pt>
    <dgm:pt modelId="{12517AC4-2A39-4882-9F0D-23C7536C970C}" type="pres">
      <dgm:prSet presAssocID="{B5AA1F8F-3F2B-40A8-ACDD-EA412FFFFB1A}" presName="composite" presStyleCnt="0"/>
      <dgm:spPr/>
    </dgm:pt>
    <dgm:pt modelId="{C3D9AA92-F91A-4455-AAC5-8315CF347152}" type="pres">
      <dgm:prSet presAssocID="{B5AA1F8F-3F2B-40A8-ACDD-EA412FFFFB1A}" presName="L" presStyleLbl="solidFgAcc1" presStyleIdx="0" presStyleCnt="7">
        <dgm:presLayoutVars>
          <dgm:chMax val="0"/>
          <dgm:chPref val="0"/>
        </dgm:presLayoutVars>
      </dgm:prSet>
      <dgm:spPr/>
    </dgm:pt>
    <dgm:pt modelId="{94559640-C38E-4E70-8D68-FFDB7A2B462F}" type="pres">
      <dgm:prSet presAssocID="{B5AA1F8F-3F2B-40A8-ACDD-EA412FFFFB1A}" presName="parTx" presStyleLbl="alignNode1" presStyleIdx="0" presStyleCnt="7">
        <dgm:presLayoutVars>
          <dgm:chMax val="0"/>
          <dgm:chPref val="0"/>
          <dgm:bulletEnabled val="1"/>
        </dgm:presLayoutVars>
      </dgm:prSet>
      <dgm:spPr/>
    </dgm:pt>
    <dgm:pt modelId="{C62AFE48-5298-423B-A8DD-53F44FE6F21B}" type="pres">
      <dgm:prSet presAssocID="{B5AA1F8F-3F2B-40A8-ACDD-EA412FFFFB1A}" presName="desTx" presStyleLbl="revTx" presStyleIdx="0" presStyleCnt="7">
        <dgm:presLayoutVars>
          <dgm:chMax val="0"/>
          <dgm:chPref val="0"/>
          <dgm:bulletEnabled val="1"/>
        </dgm:presLayoutVars>
      </dgm:prSet>
      <dgm:spPr/>
    </dgm:pt>
    <dgm:pt modelId="{9EC46E48-0DA6-4178-A0C5-556AD332105D}" type="pres">
      <dgm:prSet presAssocID="{B5AA1F8F-3F2B-40A8-ACDD-EA412FFFFB1A}" presName="EmptyPlaceHolder" presStyleCnt="0"/>
      <dgm:spPr/>
    </dgm:pt>
    <dgm:pt modelId="{394D4812-066E-427F-976F-D522C4D9022E}" type="pres">
      <dgm:prSet presAssocID="{B73F18BC-45AE-4BAA-957E-C9D664B5CBB0}" presName="space" presStyleCnt="0"/>
      <dgm:spPr/>
    </dgm:pt>
    <dgm:pt modelId="{D18EE7D0-F64F-4CB9-827F-1187F0C652C5}" type="pres">
      <dgm:prSet presAssocID="{B69C9D25-2C7A-4779-B522-C72B7A61557C}" presName="composite" presStyleCnt="0"/>
      <dgm:spPr/>
    </dgm:pt>
    <dgm:pt modelId="{68A7D6D8-6353-4A21-809B-45A782667476}" type="pres">
      <dgm:prSet presAssocID="{B69C9D25-2C7A-4779-B522-C72B7A61557C}" presName="L" presStyleLbl="solidFgAcc1" presStyleIdx="1" presStyleCnt="7">
        <dgm:presLayoutVars>
          <dgm:chMax val="0"/>
          <dgm:chPref val="0"/>
        </dgm:presLayoutVars>
      </dgm:prSet>
      <dgm:spPr/>
    </dgm:pt>
    <dgm:pt modelId="{1A7BAE01-5173-4822-BFC8-9E469998F799}" type="pres">
      <dgm:prSet presAssocID="{B69C9D25-2C7A-4779-B522-C72B7A61557C}" presName="parTx" presStyleLbl="alignNode1" presStyleIdx="1" presStyleCnt="7">
        <dgm:presLayoutVars>
          <dgm:chMax val="0"/>
          <dgm:chPref val="0"/>
          <dgm:bulletEnabled val="1"/>
        </dgm:presLayoutVars>
      </dgm:prSet>
      <dgm:spPr/>
    </dgm:pt>
    <dgm:pt modelId="{5C38F4F7-2B7C-4AF0-93FE-183AE7EE02C0}" type="pres">
      <dgm:prSet presAssocID="{B69C9D25-2C7A-4779-B522-C72B7A61557C}" presName="desTx" presStyleLbl="revTx" presStyleIdx="1" presStyleCnt="7">
        <dgm:presLayoutVars>
          <dgm:chMax val="0"/>
          <dgm:chPref val="0"/>
          <dgm:bulletEnabled val="1"/>
        </dgm:presLayoutVars>
      </dgm:prSet>
      <dgm:spPr/>
    </dgm:pt>
    <dgm:pt modelId="{EDCF69B5-9901-47D7-9609-5EC95B1FEA7F}" type="pres">
      <dgm:prSet presAssocID="{B69C9D25-2C7A-4779-B522-C72B7A61557C}" presName="EmptyPlaceHolder" presStyleCnt="0"/>
      <dgm:spPr/>
    </dgm:pt>
    <dgm:pt modelId="{29484093-F88C-402C-BF4E-4651E619D6F1}" type="pres">
      <dgm:prSet presAssocID="{7886B4F3-A3A8-42F3-AB2F-0BBC34F86EA3}" presName="space" presStyleCnt="0"/>
      <dgm:spPr/>
    </dgm:pt>
    <dgm:pt modelId="{944C05E1-D896-489C-877B-69A5C4BE7897}" type="pres">
      <dgm:prSet presAssocID="{93A2DDE5-D579-4145-B29B-F6F6607C1B41}" presName="composite" presStyleCnt="0"/>
      <dgm:spPr/>
    </dgm:pt>
    <dgm:pt modelId="{159C3822-01C3-49CE-B1D0-0AA319336CD3}" type="pres">
      <dgm:prSet presAssocID="{93A2DDE5-D579-4145-B29B-F6F6607C1B41}" presName="L" presStyleLbl="solidFgAcc1" presStyleIdx="2" presStyleCnt="7">
        <dgm:presLayoutVars>
          <dgm:chMax val="0"/>
          <dgm:chPref val="0"/>
        </dgm:presLayoutVars>
      </dgm:prSet>
      <dgm:spPr/>
    </dgm:pt>
    <dgm:pt modelId="{47CCB4AD-FF37-4B8D-99F8-91383A8073ED}" type="pres">
      <dgm:prSet presAssocID="{93A2DDE5-D579-4145-B29B-F6F6607C1B41}" presName="parTx" presStyleLbl="alignNode1" presStyleIdx="2" presStyleCnt="7">
        <dgm:presLayoutVars>
          <dgm:chMax val="0"/>
          <dgm:chPref val="0"/>
          <dgm:bulletEnabled val="1"/>
        </dgm:presLayoutVars>
      </dgm:prSet>
      <dgm:spPr/>
    </dgm:pt>
    <dgm:pt modelId="{1EF7476C-87D9-428E-9E7B-0897DC2F3F12}" type="pres">
      <dgm:prSet presAssocID="{93A2DDE5-D579-4145-B29B-F6F6607C1B41}" presName="desTx" presStyleLbl="revTx" presStyleIdx="2" presStyleCnt="7">
        <dgm:presLayoutVars>
          <dgm:chMax val="0"/>
          <dgm:chPref val="0"/>
          <dgm:bulletEnabled val="1"/>
        </dgm:presLayoutVars>
      </dgm:prSet>
      <dgm:spPr/>
    </dgm:pt>
    <dgm:pt modelId="{91B58B2F-9132-4241-A5AC-027AB184B985}" type="pres">
      <dgm:prSet presAssocID="{93A2DDE5-D579-4145-B29B-F6F6607C1B41}" presName="EmptyPlaceHolder" presStyleCnt="0"/>
      <dgm:spPr/>
    </dgm:pt>
    <dgm:pt modelId="{E8B72AF0-2457-4679-BB90-75B5C1D3B2BD}" type="pres">
      <dgm:prSet presAssocID="{F12FFB42-1EB3-4546-A788-17054A1DC8D2}" presName="space" presStyleCnt="0"/>
      <dgm:spPr/>
    </dgm:pt>
    <dgm:pt modelId="{9F10D276-E5D6-4E70-B1AD-8D57F7BE06B8}" type="pres">
      <dgm:prSet presAssocID="{0DC72243-88C8-4EA4-ADC6-3697B3840840}" presName="composite" presStyleCnt="0"/>
      <dgm:spPr/>
    </dgm:pt>
    <dgm:pt modelId="{EDFFBFBB-C106-4439-9787-F146F76DDE78}" type="pres">
      <dgm:prSet presAssocID="{0DC72243-88C8-4EA4-ADC6-3697B3840840}" presName="L" presStyleLbl="solidFgAcc1" presStyleIdx="3" presStyleCnt="7">
        <dgm:presLayoutVars>
          <dgm:chMax val="0"/>
          <dgm:chPref val="0"/>
        </dgm:presLayoutVars>
      </dgm:prSet>
      <dgm:spPr/>
    </dgm:pt>
    <dgm:pt modelId="{DE61B284-E3AF-4C96-8651-360E441B85A0}" type="pres">
      <dgm:prSet presAssocID="{0DC72243-88C8-4EA4-ADC6-3697B3840840}" presName="parTx" presStyleLbl="alignNode1" presStyleIdx="3" presStyleCnt="7">
        <dgm:presLayoutVars>
          <dgm:chMax val="0"/>
          <dgm:chPref val="0"/>
          <dgm:bulletEnabled val="1"/>
        </dgm:presLayoutVars>
      </dgm:prSet>
      <dgm:spPr/>
    </dgm:pt>
    <dgm:pt modelId="{7052E4CC-E1C2-42A9-9E30-A667765673E8}" type="pres">
      <dgm:prSet presAssocID="{0DC72243-88C8-4EA4-ADC6-3697B3840840}" presName="desTx" presStyleLbl="revTx" presStyleIdx="3" presStyleCnt="7">
        <dgm:presLayoutVars>
          <dgm:chMax val="0"/>
          <dgm:chPref val="0"/>
          <dgm:bulletEnabled val="1"/>
        </dgm:presLayoutVars>
      </dgm:prSet>
      <dgm:spPr/>
    </dgm:pt>
    <dgm:pt modelId="{8B2B539B-3D28-4E63-BE54-8A064533B56A}" type="pres">
      <dgm:prSet presAssocID="{0DC72243-88C8-4EA4-ADC6-3697B3840840}" presName="EmptyPlaceHolder" presStyleCnt="0"/>
      <dgm:spPr/>
    </dgm:pt>
    <dgm:pt modelId="{E9480F00-DCB6-43A5-A9A1-6738E9405185}" type="pres">
      <dgm:prSet presAssocID="{3ECE6174-27E3-486B-BD9F-CA69A2FBBEF5}" presName="space" presStyleCnt="0"/>
      <dgm:spPr/>
    </dgm:pt>
    <dgm:pt modelId="{BCF4DE0B-279E-4894-9D20-FC9EA33EBF2E}" type="pres">
      <dgm:prSet presAssocID="{80A1042D-25F0-446D-A3FA-77A7FBC89693}" presName="composite" presStyleCnt="0"/>
      <dgm:spPr/>
    </dgm:pt>
    <dgm:pt modelId="{8A6142EB-120F-48DF-805B-0E52EA229AED}" type="pres">
      <dgm:prSet presAssocID="{80A1042D-25F0-446D-A3FA-77A7FBC89693}" presName="L" presStyleLbl="solidFgAcc1" presStyleIdx="4" presStyleCnt="7">
        <dgm:presLayoutVars>
          <dgm:chMax val="0"/>
          <dgm:chPref val="0"/>
        </dgm:presLayoutVars>
      </dgm:prSet>
      <dgm:spPr/>
    </dgm:pt>
    <dgm:pt modelId="{B64795FD-E9FF-42E9-9BC0-6C3B99DEC858}" type="pres">
      <dgm:prSet presAssocID="{80A1042D-25F0-446D-A3FA-77A7FBC89693}" presName="parTx" presStyleLbl="alignNode1" presStyleIdx="4" presStyleCnt="7">
        <dgm:presLayoutVars>
          <dgm:chMax val="0"/>
          <dgm:chPref val="0"/>
          <dgm:bulletEnabled val="1"/>
        </dgm:presLayoutVars>
      </dgm:prSet>
      <dgm:spPr/>
    </dgm:pt>
    <dgm:pt modelId="{6F362D2C-01C2-4E59-8076-8CDFB406A82A}" type="pres">
      <dgm:prSet presAssocID="{80A1042D-25F0-446D-A3FA-77A7FBC89693}" presName="desTx" presStyleLbl="revTx" presStyleIdx="4" presStyleCnt="7">
        <dgm:presLayoutVars>
          <dgm:chMax val="0"/>
          <dgm:chPref val="0"/>
          <dgm:bulletEnabled val="1"/>
        </dgm:presLayoutVars>
      </dgm:prSet>
      <dgm:spPr/>
    </dgm:pt>
    <dgm:pt modelId="{2C0A7A15-3F62-4FA7-AC50-542A6F3D20F9}" type="pres">
      <dgm:prSet presAssocID="{80A1042D-25F0-446D-A3FA-77A7FBC89693}" presName="EmptyPlaceHolder" presStyleCnt="0"/>
      <dgm:spPr/>
    </dgm:pt>
    <dgm:pt modelId="{F623F862-022B-4CB0-9274-A72738B824D4}" type="pres">
      <dgm:prSet presAssocID="{BB619DFB-2601-4460-87A1-73B5FEE019F6}" presName="space" presStyleCnt="0"/>
      <dgm:spPr/>
    </dgm:pt>
    <dgm:pt modelId="{16FB6416-4C3F-4C05-85E3-C7F8DBDFD2BD}" type="pres">
      <dgm:prSet presAssocID="{0AB44FED-FDAC-4A92-8C08-E33C6FD6AFE7}" presName="composite" presStyleCnt="0"/>
      <dgm:spPr/>
    </dgm:pt>
    <dgm:pt modelId="{FECBD6ED-C51D-4ED8-AEE7-9D1A3579E2CC}" type="pres">
      <dgm:prSet presAssocID="{0AB44FED-FDAC-4A92-8C08-E33C6FD6AFE7}" presName="L" presStyleLbl="solidFgAcc1" presStyleIdx="5" presStyleCnt="7">
        <dgm:presLayoutVars>
          <dgm:chMax val="0"/>
          <dgm:chPref val="0"/>
        </dgm:presLayoutVars>
      </dgm:prSet>
      <dgm:spPr/>
    </dgm:pt>
    <dgm:pt modelId="{9A207117-4A2A-4F69-95FE-8AF67BFBB907}" type="pres">
      <dgm:prSet presAssocID="{0AB44FED-FDAC-4A92-8C08-E33C6FD6AFE7}" presName="parTx" presStyleLbl="alignNode1" presStyleIdx="5" presStyleCnt="7">
        <dgm:presLayoutVars>
          <dgm:chMax val="0"/>
          <dgm:chPref val="0"/>
          <dgm:bulletEnabled val="1"/>
        </dgm:presLayoutVars>
      </dgm:prSet>
      <dgm:spPr/>
    </dgm:pt>
    <dgm:pt modelId="{8F11931A-7004-4DDF-A615-CA5DFC6C7FF4}" type="pres">
      <dgm:prSet presAssocID="{0AB44FED-FDAC-4A92-8C08-E33C6FD6AFE7}" presName="desTx" presStyleLbl="revTx" presStyleIdx="5" presStyleCnt="7">
        <dgm:presLayoutVars>
          <dgm:chMax val="0"/>
          <dgm:chPref val="0"/>
          <dgm:bulletEnabled val="1"/>
        </dgm:presLayoutVars>
      </dgm:prSet>
      <dgm:spPr/>
    </dgm:pt>
    <dgm:pt modelId="{B163C8C6-B083-4B58-9880-0DF21F8E78E5}" type="pres">
      <dgm:prSet presAssocID="{0AB44FED-FDAC-4A92-8C08-E33C6FD6AFE7}" presName="EmptyPlaceHolder" presStyleCnt="0"/>
      <dgm:spPr/>
    </dgm:pt>
    <dgm:pt modelId="{B3C9884A-BB05-48E5-99B3-EBF109902413}" type="pres">
      <dgm:prSet presAssocID="{61098FF5-D598-4BEA-BD8F-3BA1402B75DD}" presName="space" presStyleCnt="0"/>
      <dgm:spPr/>
    </dgm:pt>
    <dgm:pt modelId="{EB214B61-A768-4FB8-91A5-F5E4C6909FE6}" type="pres">
      <dgm:prSet presAssocID="{FB740D2D-BB76-4428-94D8-DA406FA77DA0}" presName="composite" presStyleCnt="0"/>
      <dgm:spPr/>
    </dgm:pt>
    <dgm:pt modelId="{B0CA666F-B5A0-482A-A752-75F565C441B5}" type="pres">
      <dgm:prSet presAssocID="{FB740D2D-BB76-4428-94D8-DA406FA77DA0}" presName="L" presStyleLbl="solidFgAcc1" presStyleIdx="6" presStyleCnt="7">
        <dgm:presLayoutVars>
          <dgm:chMax val="0"/>
          <dgm:chPref val="0"/>
        </dgm:presLayoutVars>
      </dgm:prSet>
      <dgm:spPr/>
    </dgm:pt>
    <dgm:pt modelId="{4EBF9658-83B5-4161-B212-F70FF70E435D}" type="pres">
      <dgm:prSet presAssocID="{FB740D2D-BB76-4428-94D8-DA406FA77DA0}" presName="parTx" presStyleLbl="alignNode1" presStyleIdx="6" presStyleCnt="7">
        <dgm:presLayoutVars>
          <dgm:chMax val="0"/>
          <dgm:chPref val="0"/>
          <dgm:bulletEnabled val="1"/>
        </dgm:presLayoutVars>
      </dgm:prSet>
      <dgm:spPr/>
    </dgm:pt>
    <dgm:pt modelId="{F3F42728-513D-4D7D-82CB-2D705643F9E4}" type="pres">
      <dgm:prSet presAssocID="{FB740D2D-BB76-4428-94D8-DA406FA77DA0}" presName="desTx" presStyleLbl="revTx" presStyleIdx="6" presStyleCnt="7">
        <dgm:presLayoutVars>
          <dgm:chMax val="0"/>
          <dgm:chPref val="0"/>
          <dgm:bulletEnabled val="1"/>
        </dgm:presLayoutVars>
      </dgm:prSet>
      <dgm:spPr/>
    </dgm:pt>
    <dgm:pt modelId="{316B479A-A041-4B40-B8B3-D1CBD3CFF56E}" type="pres">
      <dgm:prSet presAssocID="{FB740D2D-BB76-4428-94D8-DA406FA77DA0}" presName="EmptyPlaceHolder" presStyleCnt="0"/>
      <dgm:spPr/>
    </dgm:pt>
  </dgm:ptLst>
  <dgm:cxnLst>
    <dgm:cxn modelId="{472FB708-5CED-4BC1-91AE-6038FC9124C2}" type="presOf" srcId="{BEE8DFA5-FF7F-44E6-B7B7-F4F7D913FE08}" destId="{7052E4CC-E1C2-42A9-9E30-A667765673E8}" srcOrd="0" destOrd="1" presId="urn:microsoft.com/office/officeart/2016/7/layout/AccentHomeChevronProcess"/>
    <dgm:cxn modelId="{23C30909-8DDB-4D8A-BFB9-A48C65FB5E96}" type="presOf" srcId="{93A2DDE5-D579-4145-B29B-F6F6607C1B41}" destId="{47CCB4AD-FF37-4B8D-99F8-91383A8073ED}" srcOrd="0" destOrd="0" presId="urn:microsoft.com/office/officeart/2016/7/layout/AccentHomeChevronProcess"/>
    <dgm:cxn modelId="{A55B8F1C-8A83-43A3-84EF-5D276C2E58B9}" type="presOf" srcId="{0DC72243-88C8-4EA4-ADC6-3697B3840840}" destId="{DE61B284-E3AF-4C96-8651-360E441B85A0}" srcOrd="0" destOrd="0" presId="urn:microsoft.com/office/officeart/2016/7/layout/AccentHomeChevronProcess"/>
    <dgm:cxn modelId="{F2B88B23-D056-4844-80B2-D3F06FD31F0E}" srcId="{0AB44FED-FDAC-4A92-8C08-E33C6FD6AFE7}" destId="{D2410FFE-29F3-4A7A-AA0F-CA8E3A2253A6}" srcOrd="1" destOrd="0" parTransId="{69058922-485A-43F3-A590-CEE0E93A3EB6}" sibTransId="{E82F3102-F3AC-429A-8BC6-B38CD61715DB}"/>
    <dgm:cxn modelId="{C34C2B31-74F4-4DE3-8F6C-75DB062575A9}" type="presOf" srcId="{B69C9D25-2C7A-4779-B522-C72B7A61557C}" destId="{1A7BAE01-5173-4822-BFC8-9E469998F799}" srcOrd="0" destOrd="0" presId="urn:microsoft.com/office/officeart/2016/7/layout/AccentHomeChevronProcess"/>
    <dgm:cxn modelId="{BC8EFD34-C1A0-4D07-A670-C06AC323E66A}" type="presOf" srcId="{DBDF13F3-7CD8-4186-86FB-59857A32C574}" destId="{5C38F4F7-2B7C-4AF0-93FE-183AE7EE02C0}" srcOrd="0" destOrd="0" presId="urn:microsoft.com/office/officeart/2016/7/layout/AccentHomeChevronProcess"/>
    <dgm:cxn modelId="{8163943D-4FDD-427A-BE0A-7FEC139C6034}" srcId="{27C0F4C9-22EC-453F-8688-CC0BCD7CBE74}" destId="{0DC72243-88C8-4EA4-ADC6-3697B3840840}" srcOrd="3" destOrd="0" parTransId="{EB7D0633-06AD-4751-8978-C1406579C113}" sibTransId="{3ECE6174-27E3-486B-BD9F-CA69A2FBBEF5}"/>
    <dgm:cxn modelId="{085A1A5D-C9CF-4EB2-B203-924752429175}" srcId="{27C0F4C9-22EC-453F-8688-CC0BCD7CBE74}" destId="{80A1042D-25F0-446D-A3FA-77A7FBC89693}" srcOrd="4" destOrd="0" parTransId="{0A416467-72C6-4D3F-9D84-71DD67CB1E20}" sibTransId="{BB619DFB-2601-4460-87A1-73B5FEE019F6}"/>
    <dgm:cxn modelId="{B847F860-4D5E-4365-AE2A-B6EA011CD060}" type="presOf" srcId="{D2410FFE-29F3-4A7A-AA0F-CA8E3A2253A6}" destId="{8F11931A-7004-4DDF-A615-CA5DFC6C7FF4}" srcOrd="0" destOrd="1" presId="urn:microsoft.com/office/officeart/2016/7/layout/AccentHomeChevronProcess"/>
    <dgm:cxn modelId="{F09CBD42-6D3F-4F45-BFA8-FA4DCB0D9BBC}" type="presOf" srcId="{C498A8C3-ED6C-4BAE-AAB2-8BEAE6648178}" destId="{F3F42728-513D-4D7D-82CB-2D705643F9E4}" srcOrd="0" destOrd="1" presId="urn:microsoft.com/office/officeart/2016/7/layout/AccentHomeChevronProcess"/>
    <dgm:cxn modelId="{71E51A63-A3C0-4978-9415-F63E672B13F4}" type="presOf" srcId="{E586A16F-F02D-4405-82E7-09D3F41BAB04}" destId="{6F362D2C-01C2-4E59-8076-8CDFB406A82A}" srcOrd="0" destOrd="0" presId="urn:microsoft.com/office/officeart/2016/7/layout/AccentHomeChevronProcess"/>
    <dgm:cxn modelId="{3DC2BF66-B6B7-4313-A7EC-F994C6A8B1AA}" type="presOf" srcId="{13B77C8C-912E-45C5-B788-7106D711D111}" destId="{1EF7476C-87D9-428E-9E7B-0897DC2F3F12}" srcOrd="0" destOrd="2" presId="urn:microsoft.com/office/officeart/2016/7/layout/AccentHomeChevronProcess"/>
    <dgm:cxn modelId="{B1BA2068-1FA5-4730-94BC-871927059B15}" type="presOf" srcId="{4C048809-6009-428B-BD15-60E1C59BBB83}" destId="{8F11931A-7004-4DDF-A615-CA5DFC6C7FF4}" srcOrd="0" destOrd="0" presId="urn:microsoft.com/office/officeart/2016/7/layout/AccentHomeChevronProcess"/>
    <dgm:cxn modelId="{84808548-8927-49AC-B974-F9DDCF0A87D1}" type="presOf" srcId="{27C0F4C9-22EC-453F-8688-CC0BCD7CBE74}" destId="{7AE57C15-12B0-450F-98B2-4C1874874B09}" srcOrd="0" destOrd="0" presId="urn:microsoft.com/office/officeart/2016/7/layout/AccentHomeChevronProcess"/>
    <dgm:cxn modelId="{3527FA4A-167B-492A-8638-C2F5E778A5CC}" type="presOf" srcId="{453ED0ED-D09F-4FF5-9466-436FD9D57C69}" destId="{C62AFE48-5298-423B-A8DD-53F44FE6F21B}" srcOrd="0" destOrd="1" presId="urn:microsoft.com/office/officeart/2016/7/layout/AccentHomeChevronProcess"/>
    <dgm:cxn modelId="{AF56D04C-56E7-4904-8ECF-421E9DCDA48C}" type="presOf" srcId="{9337570E-E7BB-415E-9F77-2D1360928DBF}" destId="{1EF7476C-87D9-428E-9E7B-0897DC2F3F12}" srcOrd="0" destOrd="0" presId="urn:microsoft.com/office/officeart/2016/7/layout/AccentHomeChevronProcess"/>
    <dgm:cxn modelId="{D566054D-653A-48E8-B8E8-D702DE0F32DD}" type="presOf" srcId="{B5AA1F8F-3F2B-40A8-ACDD-EA412FFFFB1A}" destId="{94559640-C38E-4E70-8D68-FFDB7A2B462F}" srcOrd="0" destOrd="0" presId="urn:microsoft.com/office/officeart/2016/7/layout/AccentHomeChevronProcess"/>
    <dgm:cxn modelId="{0A748E73-9B81-4BE7-9136-1164F49D28C4}" srcId="{B69C9D25-2C7A-4779-B522-C72B7A61557C}" destId="{DBDF13F3-7CD8-4186-86FB-59857A32C574}" srcOrd="0" destOrd="0" parTransId="{32107AB4-3ACE-43B9-BA9F-A6C851672643}" sibTransId="{E6B9EC47-952D-4FB8-9F41-CE01B52B36B3}"/>
    <dgm:cxn modelId="{2711C479-EE1C-405B-9ACE-3431541F4183}" type="presOf" srcId="{80A1042D-25F0-446D-A3FA-77A7FBC89693}" destId="{B64795FD-E9FF-42E9-9BC0-6C3B99DEC858}" srcOrd="0" destOrd="0" presId="urn:microsoft.com/office/officeart/2016/7/layout/AccentHomeChevronProcess"/>
    <dgm:cxn modelId="{A171AD81-8343-4A1D-86A5-ADE3DF3DF6A9}" srcId="{FB740D2D-BB76-4428-94D8-DA406FA77DA0}" destId="{B3929857-4264-44E1-A594-31D740DF421C}" srcOrd="0" destOrd="0" parTransId="{BDE9E5D1-46D7-4B51-B103-F11801382A77}" sibTransId="{4C48C986-858C-463A-BE9A-BFE2613D9742}"/>
    <dgm:cxn modelId="{DFCE2082-D6E0-43A5-931C-54B9C1C844D3}" srcId="{FB740D2D-BB76-4428-94D8-DA406FA77DA0}" destId="{C498A8C3-ED6C-4BAE-AAB2-8BEAE6648178}" srcOrd="1" destOrd="0" parTransId="{8BAEA2CC-1AF2-4067-9A1C-DE040B74A19F}" sibTransId="{406D0E63-9AA9-4BDA-B699-B538D66C5ADC}"/>
    <dgm:cxn modelId="{6C2F2885-4235-41BB-95E7-7D7D8F141774}" type="presOf" srcId="{0AB44FED-FDAC-4A92-8C08-E33C6FD6AFE7}" destId="{9A207117-4A2A-4F69-95FE-8AF67BFBB907}" srcOrd="0" destOrd="0" presId="urn:microsoft.com/office/officeart/2016/7/layout/AccentHomeChevronProcess"/>
    <dgm:cxn modelId="{FBD97288-E89A-4F18-8EDA-466C4B870156}" srcId="{93A2DDE5-D579-4145-B29B-F6F6607C1B41}" destId="{DAC48074-0EDE-4760-ADD3-12E601C19298}" srcOrd="1" destOrd="0" parTransId="{36DA50D1-01FA-4ACA-81C0-77E5B8D6C3B0}" sibTransId="{84343E96-EC52-4B4B-AF1B-0E3621E416B0}"/>
    <dgm:cxn modelId="{6674D08B-399D-4529-89BB-706BC39CB30B}" srcId="{B5AA1F8F-3F2B-40A8-ACDD-EA412FFFFB1A}" destId="{30756F0E-1CDC-4A46-AC00-7265FD66956D}" srcOrd="0" destOrd="0" parTransId="{40DD689B-BF77-4A87-A4D8-85C3C8BAECFE}" sibTransId="{20D4B0C6-7D9B-4215-A037-7BBE8C4C426F}"/>
    <dgm:cxn modelId="{CB2DD390-ED5B-4C06-90A8-1B36B0861AB8}" type="presOf" srcId="{B3929857-4264-44E1-A594-31D740DF421C}" destId="{F3F42728-513D-4D7D-82CB-2D705643F9E4}" srcOrd="0" destOrd="0" presId="urn:microsoft.com/office/officeart/2016/7/layout/AccentHomeChevronProcess"/>
    <dgm:cxn modelId="{C9C209A5-906C-4325-BDA6-15FF644E0545}" type="presOf" srcId="{30756F0E-1CDC-4A46-AC00-7265FD66956D}" destId="{C62AFE48-5298-423B-A8DD-53F44FE6F21B}" srcOrd="0" destOrd="0" presId="urn:microsoft.com/office/officeart/2016/7/layout/AccentHomeChevronProcess"/>
    <dgm:cxn modelId="{DF1E12A8-F9BA-4BDD-B2BA-75E05F962481}" srcId="{80A1042D-25F0-446D-A3FA-77A7FBC89693}" destId="{E586A16F-F02D-4405-82E7-09D3F41BAB04}" srcOrd="0" destOrd="0" parTransId="{8F4F4EF1-4486-43E5-AE72-8D399C13AC89}" sibTransId="{971710C3-2616-4107-A04E-5ACF0A1D8DD7}"/>
    <dgm:cxn modelId="{E1A5ACAE-D018-4569-AF93-E24A0AD8EA87}" srcId="{27C0F4C9-22EC-453F-8688-CC0BCD7CBE74}" destId="{0AB44FED-FDAC-4A92-8C08-E33C6FD6AFE7}" srcOrd="5" destOrd="0" parTransId="{62AAC840-6BA1-42CC-A005-AFEE9936BD34}" sibTransId="{61098FF5-D598-4BEA-BD8F-3BA1402B75DD}"/>
    <dgm:cxn modelId="{F65AF8BD-DD26-4BB8-B0A4-4BDDE565DD32}" type="presOf" srcId="{2A7D1813-0557-47E3-83AE-E0C526914DFE}" destId="{7052E4CC-E1C2-42A9-9E30-A667765673E8}" srcOrd="0" destOrd="0" presId="urn:microsoft.com/office/officeart/2016/7/layout/AccentHomeChevronProcess"/>
    <dgm:cxn modelId="{6D712BC4-6B74-4D17-B6FC-E678B4DA39AC}" srcId="{0DC72243-88C8-4EA4-ADC6-3697B3840840}" destId="{2A7D1813-0557-47E3-83AE-E0C526914DFE}" srcOrd="0" destOrd="0" parTransId="{B9C42C56-AE67-4ACB-9863-560807DC2776}" sibTransId="{5403CE76-8A54-4315-83F5-692189624314}"/>
    <dgm:cxn modelId="{485FF6C5-42CC-4532-BEFF-673499DF3CE0}" srcId="{27C0F4C9-22EC-453F-8688-CC0BCD7CBE74}" destId="{B5AA1F8F-3F2B-40A8-ACDD-EA412FFFFB1A}" srcOrd="0" destOrd="0" parTransId="{033C9FE3-A515-45C7-BE7F-F97A8BBD2488}" sibTransId="{B73F18BC-45AE-4BAA-957E-C9D664B5CBB0}"/>
    <dgm:cxn modelId="{857A5ECE-91BB-4C30-AC7B-070198C51114}" srcId="{0AB44FED-FDAC-4A92-8C08-E33C6FD6AFE7}" destId="{4C048809-6009-428B-BD15-60E1C59BBB83}" srcOrd="0" destOrd="0" parTransId="{09C68CCE-E4CD-414F-A485-9DA6B08D1D02}" sibTransId="{A691A99E-C924-4B56-B2A8-A9CB84BE201C}"/>
    <dgm:cxn modelId="{8995F6CE-12B7-46A0-876A-2470EB03B3F9}" srcId="{B5AA1F8F-3F2B-40A8-ACDD-EA412FFFFB1A}" destId="{453ED0ED-D09F-4FF5-9466-436FD9D57C69}" srcOrd="1" destOrd="0" parTransId="{C10F15BC-0FE0-4070-8F84-933C1233314D}" sibTransId="{725B5706-180C-4B6E-A483-2533CB6F19D6}"/>
    <dgm:cxn modelId="{153A50D6-2116-485E-B065-E8B344962E35}" srcId="{93A2DDE5-D579-4145-B29B-F6F6607C1B41}" destId="{9337570E-E7BB-415E-9F77-2D1360928DBF}" srcOrd="0" destOrd="0" parTransId="{CECCF75A-0A2E-47D2-9BE6-754B8B6C1E15}" sibTransId="{A69EE98E-CF3C-4C8B-912E-EDE9FC78862D}"/>
    <dgm:cxn modelId="{12C4CED7-4DD8-4D05-A5DF-310A78158C29}" srcId="{0DC72243-88C8-4EA4-ADC6-3697B3840840}" destId="{BEE8DFA5-FF7F-44E6-B7B7-F4F7D913FE08}" srcOrd="1" destOrd="0" parTransId="{DA100165-8DD9-4984-B87C-C37092E8AC78}" sibTransId="{C76F3BEC-A91E-42FD-8C09-FFCB4769283A}"/>
    <dgm:cxn modelId="{493CA3E2-523F-449C-BB70-C051150F1537}" type="presOf" srcId="{FB740D2D-BB76-4428-94D8-DA406FA77DA0}" destId="{4EBF9658-83B5-4161-B212-F70FF70E435D}" srcOrd="0" destOrd="0" presId="urn:microsoft.com/office/officeart/2016/7/layout/AccentHomeChevronProcess"/>
    <dgm:cxn modelId="{A8C5A5E5-4E19-44EF-AD82-93C8D78EE722}" srcId="{27C0F4C9-22EC-453F-8688-CC0BCD7CBE74}" destId="{93A2DDE5-D579-4145-B29B-F6F6607C1B41}" srcOrd="2" destOrd="0" parTransId="{2C67E234-295B-4479-A835-BF544A5A2396}" sibTransId="{F12FFB42-1EB3-4546-A788-17054A1DC8D2}"/>
    <dgm:cxn modelId="{AEF5B5E5-C903-49E2-8890-0AB4697858C1}" srcId="{27C0F4C9-22EC-453F-8688-CC0BCD7CBE74}" destId="{B69C9D25-2C7A-4779-B522-C72B7A61557C}" srcOrd="1" destOrd="0" parTransId="{366DC720-C469-4C70-B34A-B45CED38A4AB}" sibTransId="{7886B4F3-A3A8-42F3-AB2F-0BBC34F86EA3}"/>
    <dgm:cxn modelId="{37E9CEE9-98CE-4103-BC9A-B8D2D8B35F91}" srcId="{27C0F4C9-22EC-453F-8688-CC0BCD7CBE74}" destId="{FB740D2D-BB76-4428-94D8-DA406FA77DA0}" srcOrd="6" destOrd="0" parTransId="{BCAB6235-1CC7-4FEA-BD66-4E1030FE0ACF}" sibTransId="{8A995566-DD01-4476-9AF2-2A643C06B805}"/>
    <dgm:cxn modelId="{50A870F9-5CF1-46C7-B1C4-DD43BA11E7EF}" type="presOf" srcId="{DAC48074-0EDE-4760-ADD3-12E601C19298}" destId="{1EF7476C-87D9-428E-9E7B-0897DC2F3F12}" srcOrd="0" destOrd="1" presId="urn:microsoft.com/office/officeart/2016/7/layout/AccentHomeChevronProcess"/>
    <dgm:cxn modelId="{4ED9ECFF-C3BD-4D6F-B018-0CEFBFE538AE}" srcId="{93A2DDE5-D579-4145-B29B-F6F6607C1B41}" destId="{13B77C8C-912E-45C5-B788-7106D711D111}" srcOrd="2" destOrd="0" parTransId="{E9606D65-12DA-4D1B-B10F-B3EB14170944}" sibTransId="{060288BD-6510-420B-9497-A883D035F4D0}"/>
    <dgm:cxn modelId="{5AC60DE4-16CD-4BEC-A735-C21DE048843D}" type="presParOf" srcId="{7AE57C15-12B0-450F-98B2-4C1874874B09}" destId="{12517AC4-2A39-4882-9F0D-23C7536C970C}" srcOrd="0" destOrd="0" presId="urn:microsoft.com/office/officeart/2016/7/layout/AccentHomeChevronProcess"/>
    <dgm:cxn modelId="{8763CDD2-707E-4132-86CB-AA364D8A62A8}" type="presParOf" srcId="{12517AC4-2A39-4882-9F0D-23C7536C970C}" destId="{C3D9AA92-F91A-4455-AAC5-8315CF347152}" srcOrd="0" destOrd="0" presId="urn:microsoft.com/office/officeart/2016/7/layout/AccentHomeChevronProcess"/>
    <dgm:cxn modelId="{9FCCDFF3-A70D-4C6B-BB68-E91642C2EDDE}" type="presParOf" srcId="{12517AC4-2A39-4882-9F0D-23C7536C970C}" destId="{94559640-C38E-4E70-8D68-FFDB7A2B462F}" srcOrd="1" destOrd="0" presId="urn:microsoft.com/office/officeart/2016/7/layout/AccentHomeChevronProcess"/>
    <dgm:cxn modelId="{3F333B50-3368-46A5-B97D-50A7A452B285}" type="presParOf" srcId="{12517AC4-2A39-4882-9F0D-23C7536C970C}" destId="{C62AFE48-5298-423B-A8DD-53F44FE6F21B}" srcOrd="2" destOrd="0" presId="urn:microsoft.com/office/officeart/2016/7/layout/AccentHomeChevronProcess"/>
    <dgm:cxn modelId="{E4220835-50AC-4D26-BA20-C24C0EEDB1A4}" type="presParOf" srcId="{12517AC4-2A39-4882-9F0D-23C7536C970C}" destId="{9EC46E48-0DA6-4178-A0C5-556AD332105D}" srcOrd="3" destOrd="0" presId="urn:microsoft.com/office/officeart/2016/7/layout/AccentHomeChevronProcess"/>
    <dgm:cxn modelId="{923B7A95-434E-440B-A457-07C97B34AC09}" type="presParOf" srcId="{7AE57C15-12B0-450F-98B2-4C1874874B09}" destId="{394D4812-066E-427F-976F-D522C4D9022E}" srcOrd="1" destOrd="0" presId="urn:microsoft.com/office/officeart/2016/7/layout/AccentHomeChevronProcess"/>
    <dgm:cxn modelId="{BB51C61C-11C1-4A40-9E8B-01B06692B05E}" type="presParOf" srcId="{7AE57C15-12B0-450F-98B2-4C1874874B09}" destId="{D18EE7D0-F64F-4CB9-827F-1187F0C652C5}" srcOrd="2" destOrd="0" presId="urn:microsoft.com/office/officeart/2016/7/layout/AccentHomeChevronProcess"/>
    <dgm:cxn modelId="{8ACC85EE-4EC0-478B-A167-5E411B950E1C}" type="presParOf" srcId="{D18EE7D0-F64F-4CB9-827F-1187F0C652C5}" destId="{68A7D6D8-6353-4A21-809B-45A782667476}" srcOrd="0" destOrd="0" presId="urn:microsoft.com/office/officeart/2016/7/layout/AccentHomeChevronProcess"/>
    <dgm:cxn modelId="{3310A8CE-2A9F-409B-A48E-BE58C28F2497}" type="presParOf" srcId="{D18EE7D0-F64F-4CB9-827F-1187F0C652C5}" destId="{1A7BAE01-5173-4822-BFC8-9E469998F799}" srcOrd="1" destOrd="0" presId="urn:microsoft.com/office/officeart/2016/7/layout/AccentHomeChevronProcess"/>
    <dgm:cxn modelId="{D550D1FB-3D77-4CBB-B295-697B330FEE3A}" type="presParOf" srcId="{D18EE7D0-F64F-4CB9-827F-1187F0C652C5}" destId="{5C38F4F7-2B7C-4AF0-93FE-183AE7EE02C0}" srcOrd="2" destOrd="0" presId="urn:microsoft.com/office/officeart/2016/7/layout/AccentHomeChevronProcess"/>
    <dgm:cxn modelId="{AA6F9A65-6B55-4D49-B281-84CAED5C638B}" type="presParOf" srcId="{D18EE7D0-F64F-4CB9-827F-1187F0C652C5}" destId="{EDCF69B5-9901-47D7-9609-5EC95B1FEA7F}" srcOrd="3" destOrd="0" presId="urn:microsoft.com/office/officeart/2016/7/layout/AccentHomeChevronProcess"/>
    <dgm:cxn modelId="{8B527B24-33EC-4118-B587-84669DBAB311}" type="presParOf" srcId="{7AE57C15-12B0-450F-98B2-4C1874874B09}" destId="{29484093-F88C-402C-BF4E-4651E619D6F1}" srcOrd="3" destOrd="0" presId="urn:microsoft.com/office/officeart/2016/7/layout/AccentHomeChevronProcess"/>
    <dgm:cxn modelId="{4B9B6E33-44D1-447D-BFE5-97E6C75CE810}" type="presParOf" srcId="{7AE57C15-12B0-450F-98B2-4C1874874B09}" destId="{944C05E1-D896-489C-877B-69A5C4BE7897}" srcOrd="4" destOrd="0" presId="urn:microsoft.com/office/officeart/2016/7/layout/AccentHomeChevronProcess"/>
    <dgm:cxn modelId="{74BB25DB-AD73-435C-AB73-B2F93D78DA55}" type="presParOf" srcId="{944C05E1-D896-489C-877B-69A5C4BE7897}" destId="{159C3822-01C3-49CE-B1D0-0AA319336CD3}" srcOrd="0" destOrd="0" presId="urn:microsoft.com/office/officeart/2016/7/layout/AccentHomeChevronProcess"/>
    <dgm:cxn modelId="{4D50554C-476D-4501-B8C4-D0FCDED3DCF7}" type="presParOf" srcId="{944C05E1-D896-489C-877B-69A5C4BE7897}" destId="{47CCB4AD-FF37-4B8D-99F8-91383A8073ED}" srcOrd="1" destOrd="0" presId="urn:microsoft.com/office/officeart/2016/7/layout/AccentHomeChevronProcess"/>
    <dgm:cxn modelId="{0D0D1914-0EF1-4414-B4F2-478CE9C87C7E}" type="presParOf" srcId="{944C05E1-D896-489C-877B-69A5C4BE7897}" destId="{1EF7476C-87D9-428E-9E7B-0897DC2F3F12}" srcOrd="2" destOrd="0" presId="urn:microsoft.com/office/officeart/2016/7/layout/AccentHomeChevronProcess"/>
    <dgm:cxn modelId="{768EF052-D6B3-4BBF-8A7C-76DA35FD7CB2}" type="presParOf" srcId="{944C05E1-D896-489C-877B-69A5C4BE7897}" destId="{91B58B2F-9132-4241-A5AC-027AB184B985}" srcOrd="3" destOrd="0" presId="urn:microsoft.com/office/officeart/2016/7/layout/AccentHomeChevronProcess"/>
    <dgm:cxn modelId="{E463C4C4-2DE8-4498-87A1-60F87696DC97}" type="presParOf" srcId="{7AE57C15-12B0-450F-98B2-4C1874874B09}" destId="{E8B72AF0-2457-4679-BB90-75B5C1D3B2BD}" srcOrd="5" destOrd="0" presId="urn:microsoft.com/office/officeart/2016/7/layout/AccentHomeChevronProcess"/>
    <dgm:cxn modelId="{E6E41933-CE21-4D25-9DCB-428A6FFF1F2D}" type="presParOf" srcId="{7AE57C15-12B0-450F-98B2-4C1874874B09}" destId="{9F10D276-E5D6-4E70-B1AD-8D57F7BE06B8}" srcOrd="6" destOrd="0" presId="urn:microsoft.com/office/officeart/2016/7/layout/AccentHomeChevronProcess"/>
    <dgm:cxn modelId="{22A0EEA4-5CE3-4262-9CCD-BD0A29C012CF}" type="presParOf" srcId="{9F10D276-E5D6-4E70-B1AD-8D57F7BE06B8}" destId="{EDFFBFBB-C106-4439-9787-F146F76DDE78}" srcOrd="0" destOrd="0" presId="urn:microsoft.com/office/officeart/2016/7/layout/AccentHomeChevronProcess"/>
    <dgm:cxn modelId="{489FDC78-54D8-4FF9-A464-85491B99921D}" type="presParOf" srcId="{9F10D276-E5D6-4E70-B1AD-8D57F7BE06B8}" destId="{DE61B284-E3AF-4C96-8651-360E441B85A0}" srcOrd="1" destOrd="0" presId="urn:microsoft.com/office/officeart/2016/7/layout/AccentHomeChevronProcess"/>
    <dgm:cxn modelId="{97173313-FB5D-4B1E-A753-0ACEA37BA13D}" type="presParOf" srcId="{9F10D276-E5D6-4E70-B1AD-8D57F7BE06B8}" destId="{7052E4CC-E1C2-42A9-9E30-A667765673E8}" srcOrd="2" destOrd="0" presId="urn:microsoft.com/office/officeart/2016/7/layout/AccentHomeChevronProcess"/>
    <dgm:cxn modelId="{7C913D96-92D4-4733-AC68-2819D798A7A3}" type="presParOf" srcId="{9F10D276-E5D6-4E70-B1AD-8D57F7BE06B8}" destId="{8B2B539B-3D28-4E63-BE54-8A064533B56A}" srcOrd="3" destOrd="0" presId="urn:microsoft.com/office/officeart/2016/7/layout/AccentHomeChevronProcess"/>
    <dgm:cxn modelId="{8186D61B-4972-4A86-9306-EAF2483FCFD8}" type="presParOf" srcId="{7AE57C15-12B0-450F-98B2-4C1874874B09}" destId="{E9480F00-DCB6-43A5-A9A1-6738E9405185}" srcOrd="7" destOrd="0" presId="urn:microsoft.com/office/officeart/2016/7/layout/AccentHomeChevronProcess"/>
    <dgm:cxn modelId="{FE89A4B5-7D02-4DE2-8F77-BEF55B390D58}" type="presParOf" srcId="{7AE57C15-12B0-450F-98B2-4C1874874B09}" destId="{BCF4DE0B-279E-4894-9D20-FC9EA33EBF2E}" srcOrd="8" destOrd="0" presId="urn:microsoft.com/office/officeart/2016/7/layout/AccentHomeChevronProcess"/>
    <dgm:cxn modelId="{1218B4DB-A7C1-42B9-9564-F13380872977}" type="presParOf" srcId="{BCF4DE0B-279E-4894-9D20-FC9EA33EBF2E}" destId="{8A6142EB-120F-48DF-805B-0E52EA229AED}" srcOrd="0" destOrd="0" presId="urn:microsoft.com/office/officeart/2016/7/layout/AccentHomeChevronProcess"/>
    <dgm:cxn modelId="{CC514585-D71E-4AF6-B6BB-913BD2576C8C}" type="presParOf" srcId="{BCF4DE0B-279E-4894-9D20-FC9EA33EBF2E}" destId="{B64795FD-E9FF-42E9-9BC0-6C3B99DEC858}" srcOrd="1" destOrd="0" presId="urn:microsoft.com/office/officeart/2016/7/layout/AccentHomeChevronProcess"/>
    <dgm:cxn modelId="{BA5BC29C-4559-430D-A6AD-0EC631A0E8C7}" type="presParOf" srcId="{BCF4DE0B-279E-4894-9D20-FC9EA33EBF2E}" destId="{6F362D2C-01C2-4E59-8076-8CDFB406A82A}" srcOrd="2" destOrd="0" presId="urn:microsoft.com/office/officeart/2016/7/layout/AccentHomeChevronProcess"/>
    <dgm:cxn modelId="{1FC6F426-1B8C-49AA-8092-E1DDC631EE1C}" type="presParOf" srcId="{BCF4DE0B-279E-4894-9D20-FC9EA33EBF2E}" destId="{2C0A7A15-3F62-4FA7-AC50-542A6F3D20F9}" srcOrd="3" destOrd="0" presId="urn:microsoft.com/office/officeart/2016/7/layout/AccentHomeChevronProcess"/>
    <dgm:cxn modelId="{D147AE72-0A76-448D-8E07-045EC430F6CB}" type="presParOf" srcId="{7AE57C15-12B0-450F-98B2-4C1874874B09}" destId="{F623F862-022B-4CB0-9274-A72738B824D4}" srcOrd="9" destOrd="0" presId="urn:microsoft.com/office/officeart/2016/7/layout/AccentHomeChevronProcess"/>
    <dgm:cxn modelId="{FD255004-FA56-47FD-91CC-9E252FB65C88}" type="presParOf" srcId="{7AE57C15-12B0-450F-98B2-4C1874874B09}" destId="{16FB6416-4C3F-4C05-85E3-C7F8DBDFD2BD}" srcOrd="10" destOrd="0" presId="urn:microsoft.com/office/officeart/2016/7/layout/AccentHomeChevronProcess"/>
    <dgm:cxn modelId="{4314FAB9-A695-42E1-A335-13944E648F45}" type="presParOf" srcId="{16FB6416-4C3F-4C05-85E3-C7F8DBDFD2BD}" destId="{FECBD6ED-C51D-4ED8-AEE7-9D1A3579E2CC}" srcOrd="0" destOrd="0" presId="urn:microsoft.com/office/officeart/2016/7/layout/AccentHomeChevronProcess"/>
    <dgm:cxn modelId="{D2EB4CAB-5E5C-45C4-A328-6AB80A9C6FE4}" type="presParOf" srcId="{16FB6416-4C3F-4C05-85E3-C7F8DBDFD2BD}" destId="{9A207117-4A2A-4F69-95FE-8AF67BFBB907}" srcOrd="1" destOrd="0" presId="urn:microsoft.com/office/officeart/2016/7/layout/AccentHomeChevronProcess"/>
    <dgm:cxn modelId="{5C6DC254-89B9-4A63-A12F-91E56AAC0566}" type="presParOf" srcId="{16FB6416-4C3F-4C05-85E3-C7F8DBDFD2BD}" destId="{8F11931A-7004-4DDF-A615-CA5DFC6C7FF4}" srcOrd="2" destOrd="0" presId="urn:microsoft.com/office/officeart/2016/7/layout/AccentHomeChevronProcess"/>
    <dgm:cxn modelId="{A9379E21-188F-4556-A723-E87120D2BFF5}" type="presParOf" srcId="{16FB6416-4C3F-4C05-85E3-C7F8DBDFD2BD}" destId="{B163C8C6-B083-4B58-9880-0DF21F8E78E5}" srcOrd="3" destOrd="0" presId="urn:microsoft.com/office/officeart/2016/7/layout/AccentHomeChevronProcess"/>
    <dgm:cxn modelId="{A8FB1D8B-7924-48CE-A961-6D71EF84645D}" type="presParOf" srcId="{7AE57C15-12B0-450F-98B2-4C1874874B09}" destId="{B3C9884A-BB05-48E5-99B3-EBF109902413}" srcOrd="11" destOrd="0" presId="urn:microsoft.com/office/officeart/2016/7/layout/AccentHomeChevronProcess"/>
    <dgm:cxn modelId="{ED5106D3-4EC5-4DA6-A41A-C8FF6528AB6D}" type="presParOf" srcId="{7AE57C15-12B0-450F-98B2-4C1874874B09}" destId="{EB214B61-A768-4FB8-91A5-F5E4C6909FE6}" srcOrd="12" destOrd="0" presId="urn:microsoft.com/office/officeart/2016/7/layout/AccentHomeChevronProcess"/>
    <dgm:cxn modelId="{AEE881EF-6C43-43FE-967E-FEDA8FA0E7F3}" type="presParOf" srcId="{EB214B61-A768-4FB8-91A5-F5E4C6909FE6}" destId="{B0CA666F-B5A0-482A-A752-75F565C441B5}" srcOrd="0" destOrd="0" presId="urn:microsoft.com/office/officeart/2016/7/layout/AccentHomeChevronProcess"/>
    <dgm:cxn modelId="{F63DF52A-C54D-4DA4-A942-0E5C7B1D5B30}" type="presParOf" srcId="{EB214B61-A768-4FB8-91A5-F5E4C6909FE6}" destId="{4EBF9658-83B5-4161-B212-F70FF70E435D}" srcOrd="1" destOrd="0" presId="urn:microsoft.com/office/officeart/2016/7/layout/AccentHomeChevronProcess"/>
    <dgm:cxn modelId="{CB252CA4-134A-4023-B3CC-EE28B1E088DB}" type="presParOf" srcId="{EB214B61-A768-4FB8-91A5-F5E4C6909FE6}" destId="{F3F42728-513D-4D7D-82CB-2D705643F9E4}" srcOrd="2" destOrd="0" presId="urn:microsoft.com/office/officeart/2016/7/layout/AccentHomeChevronProcess"/>
    <dgm:cxn modelId="{549B5B83-C589-44E4-805B-18803F835030}" type="presParOf" srcId="{EB214B61-A768-4FB8-91A5-F5E4C6909FE6}" destId="{316B479A-A041-4B40-B8B3-D1CBD3CFF56E}" srcOrd="3" destOrd="0" presId="urn:microsoft.com/office/officeart/2016/7/layout/AccentHomeChevro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D9AA92-F91A-4455-AAC5-8315CF347152}">
      <dsp:nvSpPr>
        <dsp:cNvPr id="0" name=""/>
        <dsp:cNvSpPr/>
      </dsp:nvSpPr>
      <dsp:spPr>
        <a:xfrm rot="5400000">
          <a:off x="-1126848" y="2188543"/>
          <a:ext cx="2382311" cy="122835"/>
        </a:xfrm>
        <a:prstGeom prst="corner">
          <a:avLst>
            <a:gd name="adj1" fmla="val 1000"/>
            <a:gd name="adj2" fmla="val 1000"/>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4559640-C38E-4E70-8D68-FFDB7A2B462F}">
      <dsp:nvSpPr>
        <dsp:cNvPr id="0" name=""/>
        <dsp:cNvSpPr/>
      </dsp:nvSpPr>
      <dsp:spPr>
        <a:xfrm>
          <a:off x="2889" y="3441116"/>
          <a:ext cx="1535442" cy="794103"/>
        </a:xfrm>
        <a:prstGeom prst="homePlate">
          <a:avLst>
            <a:gd name="adj" fmla="val 25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165100" rIns="82550" bIns="165100" numCol="1" spcCol="1270" anchor="ctr" anchorCtr="0">
          <a:noAutofit/>
        </a:bodyPr>
        <a:lstStyle/>
        <a:p>
          <a:pPr marL="0" lvl="0" indent="0" algn="ctr" defTabSz="577850" rtl="0">
            <a:lnSpc>
              <a:spcPct val="90000"/>
            </a:lnSpc>
            <a:spcBef>
              <a:spcPct val="0"/>
            </a:spcBef>
            <a:spcAft>
              <a:spcPct val="35000"/>
            </a:spcAft>
            <a:buNone/>
          </a:pPr>
          <a:r>
            <a:rPr lang="fr-FR" sz="1300" kern="1200" dirty="0">
              <a:latin typeface="Avenir Next LT Pro Light"/>
            </a:rPr>
            <a:t>Analyse des besoins </a:t>
          </a:r>
          <a:endParaRPr lang="fr-FR" sz="1300" kern="1200" dirty="0"/>
        </a:p>
      </dsp:txBody>
      <dsp:txXfrm>
        <a:off x="2889" y="3441116"/>
        <a:ext cx="1436179" cy="794103"/>
      </dsp:txXfrm>
    </dsp:sp>
    <dsp:sp modelId="{C62AFE48-5298-423B-A8DD-53F44FE6F21B}">
      <dsp:nvSpPr>
        <dsp:cNvPr id="0" name=""/>
        <dsp:cNvSpPr/>
      </dsp:nvSpPr>
      <dsp:spPr>
        <a:xfrm>
          <a:off x="125725" y="1132506"/>
          <a:ext cx="1246779" cy="2234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rtl="0">
            <a:lnSpc>
              <a:spcPct val="90000"/>
            </a:lnSpc>
            <a:spcBef>
              <a:spcPct val="0"/>
            </a:spcBef>
            <a:spcAft>
              <a:spcPct val="35000"/>
            </a:spcAft>
            <a:buNone/>
          </a:pPr>
          <a:r>
            <a:rPr lang="fr-FR" sz="1100" kern="1200" dirty="0">
              <a:latin typeface="Avenir Next LT Pro Light"/>
            </a:rPr>
            <a:t>Identifier les fonctionalités</a:t>
          </a:r>
          <a:endParaRPr lang="fr-FR" sz="1100" kern="1200" dirty="0"/>
        </a:p>
        <a:p>
          <a:pPr marL="0" lvl="0" indent="0" algn="l" defTabSz="488950" rtl="0">
            <a:lnSpc>
              <a:spcPct val="90000"/>
            </a:lnSpc>
            <a:spcBef>
              <a:spcPct val="0"/>
            </a:spcBef>
            <a:spcAft>
              <a:spcPct val="35000"/>
            </a:spcAft>
            <a:buNone/>
          </a:pPr>
          <a:r>
            <a:rPr lang="fr-FR" sz="1100" kern="1200" dirty="0">
              <a:latin typeface="Avenir Next LT Pro Light"/>
            </a:rPr>
            <a:t>Identifier les acteurs et leurs interactions</a:t>
          </a:r>
          <a:endParaRPr lang="fr-FR" sz="1100" kern="1200" dirty="0"/>
        </a:p>
      </dsp:txBody>
      <dsp:txXfrm>
        <a:off x="125725" y="1132506"/>
        <a:ext cx="1246779" cy="2234909"/>
      </dsp:txXfrm>
    </dsp:sp>
    <dsp:sp modelId="{68A7D6D8-6353-4A21-809B-45A782667476}">
      <dsp:nvSpPr>
        <dsp:cNvPr id="0" name=""/>
        <dsp:cNvSpPr/>
      </dsp:nvSpPr>
      <dsp:spPr>
        <a:xfrm rot="5400000">
          <a:off x="331821" y="2188543"/>
          <a:ext cx="2382311" cy="122835"/>
        </a:xfrm>
        <a:prstGeom prst="corner">
          <a:avLst>
            <a:gd name="adj1" fmla="val 1000"/>
            <a:gd name="adj2" fmla="val 1000"/>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A7BAE01-5173-4822-BFC8-9E469998F799}">
      <dsp:nvSpPr>
        <dsp:cNvPr id="0" name=""/>
        <dsp:cNvSpPr/>
      </dsp:nvSpPr>
      <dsp:spPr>
        <a:xfrm>
          <a:off x="1461560" y="3441116"/>
          <a:ext cx="1535442" cy="794103"/>
        </a:xfrm>
        <a:prstGeom prst="chevron">
          <a:avLst>
            <a:gd name="adj" fmla="val 25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165100" rIns="82550" bIns="165100" numCol="1" spcCol="1270" anchor="ctr" anchorCtr="0">
          <a:noAutofit/>
        </a:bodyPr>
        <a:lstStyle/>
        <a:p>
          <a:pPr marL="0" lvl="0" indent="0" algn="ctr" defTabSz="577850" rtl="0">
            <a:lnSpc>
              <a:spcPct val="90000"/>
            </a:lnSpc>
            <a:spcBef>
              <a:spcPct val="0"/>
            </a:spcBef>
            <a:spcAft>
              <a:spcPct val="35000"/>
            </a:spcAft>
            <a:buNone/>
          </a:pPr>
          <a:r>
            <a:rPr lang="fr-FR" sz="1300" kern="1200" dirty="0">
              <a:latin typeface="Calibri"/>
              <a:cs typeface="Calibri"/>
            </a:rPr>
            <a:t>Architecture</a:t>
          </a:r>
          <a:endParaRPr lang="en-US" sz="1300" kern="1200" dirty="0">
            <a:latin typeface="Calibri"/>
            <a:cs typeface="Calibri"/>
          </a:endParaRPr>
        </a:p>
      </dsp:txBody>
      <dsp:txXfrm>
        <a:off x="1660086" y="3441116"/>
        <a:ext cx="1138390" cy="794103"/>
      </dsp:txXfrm>
    </dsp:sp>
    <dsp:sp modelId="{5C38F4F7-2B7C-4AF0-93FE-183AE7EE02C0}">
      <dsp:nvSpPr>
        <dsp:cNvPr id="0" name=""/>
        <dsp:cNvSpPr/>
      </dsp:nvSpPr>
      <dsp:spPr>
        <a:xfrm>
          <a:off x="1584395" y="1132506"/>
          <a:ext cx="1246779" cy="2234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rtl="0">
            <a:lnSpc>
              <a:spcPct val="90000"/>
            </a:lnSpc>
            <a:spcBef>
              <a:spcPct val="0"/>
            </a:spcBef>
            <a:spcAft>
              <a:spcPct val="35000"/>
            </a:spcAft>
            <a:buNone/>
          </a:pPr>
          <a:r>
            <a:rPr lang="fr-FR" sz="1100" kern="1200" dirty="0">
              <a:latin typeface="Calibri"/>
              <a:cs typeface="Calibri"/>
            </a:rPr>
            <a:t>Micro –service </a:t>
          </a:r>
          <a:endParaRPr lang="fr-FR" sz="1100" kern="1200" dirty="0">
            <a:solidFill>
              <a:srgbClr val="010000"/>
            </a:solidFill>
            <a:latin typeface="Calibri"/>
            <a:cs typeface="Calibri"/>
          </a:endParaRPr>
        </a:p>
      </dsp:txBody>
      <dsp:txXfrm>
        <a:off x="1584395" y="1132506"/>
        <a:ext cx="1246779" cy="2234909"/>
      </dsp:txXfrm>
    </dsp:sp>
    <dsp:sp modelId="{159C3822-01C3-49CE-B1D0-0AA319336CD3}">
      <dsp:nvSpPr>
        <dsp:cNvPr id="0" name=""/>
        <dsp:cNvSpPr/>
      </dsp:nvSpPr>
      <dsp:spPr>
        <a:xfrm rot="5400000">
          <a:off x="1790492" y="2188543"/>
          <a:ext cx="2382311" cy="122835"/>
        </a:xfrm>
        <a:prstGeom prst="corner">
          <a:avLst>
            <a:gd name="adj1" fmla="val 1000"/>
            <a:gd name="adj2" fmla="val 1000"/>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7CCB4AD-FF37-4B8D-99F8-91383A8073ED}">
      <dsp:nvSpPr>
        <dsp:cNvPr id="0" name=""/>
        <dsp:cNvSpPr/>
      </dsp:nvSpPr>
      <dsp:spPr>
        <a:xfrm>
          <a:off x="2920230" y="3441116"/>
          <a:ext cx="1535442" cy="794103"/>
        </a:xfrm>
        <a:prstGeom prst="chevron">
          <a:avLst>
            <a:gd name="adj" fmla="val 25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165100" rIns="82550" bIns="165100" numCol="1" spcCol="1270" anchor="ctr" anchorCtr="0">
          <a:noAutofit/>
        </a:bodyPr>
        <a:lstStyle/>
        <a:p>
          <a:pPr marL="0" lvl="0" indent="0" algn="ctr" defTabSz="577850" rtl="0">
            <a:lnSpc>
              <a:spcPct val="90000"/>
            </a:lnSpc>
            <a:spcBef>
              <a:spcPct val="0"/>
            </a:spcBef>
            <a:spcAft>
              <a:spcPct val="35000"/>
            </a:spcAft>
            <a:buNone/>
          </a:pPr>
          <a:r>
            <a:rPr lang="fr-FR" sz="1300" kern="1200" dirty="0">
              <a:latin typeface="Calibri"/>
              <a:cs typeface="Calibri"/>
            </a:rPr>
            <a:t>Model C4</a:t>
          </a:r>
          <a:endParaRPr lang="en-US" sz="1300" kern="1200" dirty="0">
            <a:latin typeface="Calibri"/>
            <a:cs typeface="Calibri"/>
          </a:endParaRPr>
        </a:p>
      </dsp:txBody>
      <dsp:txXfrm>
        <a:off x="3118756" y="3441116"/>
        <a:ext cx="1138390" cy="794103"/>
      </dsp:txXfrm>
    </dsp:sp>
    <dsp:sp modelId="{1EF7476C-87D9-428E-9E7B-0897DC2F3F12}">
      <dsp:nvSpPr>
        <dsp:cNvPr id="0" name=""/>
        <dsp:cNvSpPr/>
      </dsp:nvSpPr>
      <dsp:spPr>
        <a:xfrm>
          <a:off x="3043065" y="1132506"/>
          <a:ext cx="1246779" cy="2234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fr-FR" sz="1100" kern="1200" dirty="0">
              <a:latin typeface="Calibri"/>
              <a:cs typeface="Calibri"/>
            </a:rPr>
            <a:t>Niveau 1 </a:t>
          </a:r>
          <a:endParaRPr lang="en-US" sz="1100" kern="1200" dirty="0">
            <a:latin typeface="Calibri"/>
            <a:cs typeface="Calibri"/>
          </a:endParaRPr>
        </a:p>
        <a:p>
          <a:pPr marL="0" lvl="0" indent="0" algn="l" defTabSz="488950">
            <a:lnSpc>
              <a:spcPct val="90000"/>
            </a:lnSpc>
            <a:spcBef>
              <a:spcPct val="0"/>
            </a:spcBef>
            <a:spcAft>
              <a:spcPct val="35000"/>
            </a:spcAft>
            <a:buNone/>
          </a:pPr>
          <a:r>
            <a:rPr lang="fr-FR" sz="1100" kern="1200" dirty="0">
              <a:latin typeface="Calibri"/>
              <a:cs typeface="Calibri"/>
            </a:rPr>
            <a:t>Niveau 2</a:t>
          </a:r>
          <a:endParaRPr lang="en-US" sz="1100" kern="1200" dirty="0">
            <a:latin typeface="Calibri"/>
            <a:cs typeface="Calibri"/>
          </a:endParaRPr>
        </a:p>
        <a:p>
          <a:pPr marL="0" lvl="0" indent="0" algn="l" defTabSz="488950">
            <a:lnSpc>
              <a:spcPct val="90000"/>
            </a:lnSpc>
            <a:spcBef>
              <a:spcPct val="0"/>
            </a:spcBef>
            <a:spcAft>
              <a:spcPct val="35000"/>
            </a:spcAft>
            <a:buNone/>
          </a:pPr>
          <a:r>
            <a:rPr lang="fr-FR" sz="1100" kern="1200" dirty="0">
              <a:latin typeface="Calibri"/>
              <a:cs typeface="Calibri"/>
            </a:rPr>
            <a:t>Niveau 3</a:t>
          </a:r>
          <a:endParaRPr lang="fr-FR" sz="1100" kern="1200" dirty="0"/>
        </a:p>
      </dsp:txBody>
      <dsp:txXfrm>
        <a:off x="3043065" y="1132506"/>
        <a:ext cx="1246779" cy="2234909"/>
      </dsp:txXfrm>
    </dsp:sp>
    <dsp:sp modelId="{EDFFBFBB-C106-4439-9787-F146F76DDE78}">
      <dsp:nvSpPr>
        <dsp:cNvPr id="0" name=""/>
        <dsp:cNvSpPr/>
      </dsp:nvSpPr>
      <dsp:spPr>
        <a:xfrm rot="5400000">
          <a:off x="3249162" y="2188543"/>
          <a:ext cx="2382311" cy="122835"/>
        </a:xfrm>
        <a:prstGeom prst="corner">
          <a:avLst>
            <a:gd name="adj1" fmla="val 1000"/>
            <a:gd name="adj2" fmla="val 1000"/>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E61B284-E3AF-4C96-8651-360E441B85A0}">
      <dsp:nvSpPr>
        <dsp:cNvPr id="0" name=""/>
        <dsp:cNvSpPr/>
      </dsp:nvSpPr>
      <dsp:spPr>
        <a:xfrm>
          <a:off x="4378900" y="3441116"/>
          <a:ext cx="1535442" cy="794103"/>
        </a:xfrm>
        <a:prstGeom prst="chevron">
          <a:avLst>
            <a:gd name="adj" fmla="val 25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165100" rIns="82550" bIns="165100" numCol="1" spcCol="1270" anchor="ctr" anchorCtr="0">
          <a:noAutofit/>
        </a:bodyPr>
        <a:lstStyle/>
        <a:p>
          <a:pPr marL="0" lvl="0" indent="0" algn="ctr" defTabSz="577850" rtl="0">
            <a:lnSpc>
              <a:spcPct val="90000"/>
            </a:lnSpc>
            <a:spcBef>
              <a:spcPct val="0"/>
            </a:spcBef>
            <a:spcAft>
              <a:spcPct val="35000"/>
            </a:spcAft>
            <a:buNone/>
          </a:pPr>
          <a:r>
            <a:rPr lang="fr-FR" sz="1300" kern="1200" dirty="0">
              <a:latin typeface="Calibri"/>
              <a:cs typeface="Calibri"/>
            </a:rPr>
            <a:t>Diagramme de classe </a:t>
          </a:r>
          <a:endParaRPr lang="en-US" sz="1300" kern="1200" dirty="0">
            <a:latin typeface="Calibri"/>
            <a:cs typeface="Calibri"/>
          </a:endParaRPr>
        </a:p>
      </dsp:txBody>
      <dsp:txXfrm>
        <a:off x="4577426" y="3441116"/>
        <a:ext cx="1138390" cy="794103"/>
      </dsp:txXfrm>
    </dsp:sp>
    <dsp:sp modelId="{7052E4CC-E1C2-42A9-9E30-A667765673E8}">
      <dsp:nvSpPr>
        <dsp:cNvPr id="0" name=""/>
        <dsp:cNvSpPr/>
      </dsp:nvSpPr>
      <dsp:spPr>
        <a:xfrm>
          <a:off x="4501735" y="1132506"/>
          <a:ext cx="1246779" cy="2234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fr-FR" sz="1100" kern="1200" dirty="0">
              <a:latin typeface="Calibri"/>
              <a:cs typeface="Calibri"/>
            </a:rPr>
            <a:t>Principes SOLID</a:t>
          </a:r>
          <a:endParaRPr lang="en-US" sz="1100" kern="1200" dirty="0">
            <a:latin typeface="Calibri"/>
            <a:cs typeface="Calibri"/>
          </a:endParaRPr>
        </a:p>
        <a:p>
          <a:pPr marL="0" lvl="0" indent="0" algn="l" defTabSz="488950" rtl="0">
            <a:lnSpc>
              <a:spcPct val="90000"/>
            </a:lnSpc>
            <a:spcBef>
              <a:spcPct val="0"/>
            </a:spcBef>
            <a:spcAft>
              <a:spcPct val="35000"/>
            </a:spcAft>
            <a:buNone/>
          </a:pPr>
          <a:r>
            <a:rPr lang="fr-FR" sz="1100" kern="1200" dirty="0">
              <a:latin typeface="Calibri"/>
              <a:cs typeface="Calibri"/>
            </a:rPr>
            <a:t>Programmation orienté objet</a:t>
          </a:r>
          <a:endParaRPr lang="fr-FR" sz="1100" kern="1200" dirty="0">
            <a:solidFill>
              <a:srgbClr val="010000"/>
            </a:solidFill>
            <a:latin typeface="Calibri"/>
            <a:cs typeface="Calibri"/>
          </a:endParaRPr>
        </a:p>
      </dsp:txBody>
      <dsp:txXfrm>
        <a:off x="4501735" y="1132506"/>
        <a:ext cx="1246779" cy="2234909"/>
      </dsp:txXfrm>
    </dsp:sp>
    <dsp:sp modelId="{8A6142EB-120F-48DF-805B-0E52EA229AED}">
      <dsp:nvSpPr>
        <dsp:cNvPr id="0" name=""/>
        <dsp:cNvSpPr/>
      </dsp:nvSpPr>
      <dsp:spPr>
        <a:xfrm rot="5400000">
          <a:off x="4707832" y="2188543"/>
          <a:ext cx="2382311" cy="122835"/>
        </a:xfrm>
        <a:prstGeom prst="corner">
          <a:avLst>
            <a:gd name="adj1" fmla="val 1000"/>
            <a:gd name="adj2" fmla="val 1000"/>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64795FD-E9FF-42E9-9BC0-6C3B99DEC858}">
      <dsp:nvSpPr>
        <dsp:cNvPr id="0" name=""/>
        <dsp:cNvSpPr/>
      </dsp:nvSpPr>
      <dsp:spPr>
        <a:xfrm>
          <a:off x="5837570" y="3441116"/>
          <a:ext cx="1535442" cy="794103"/>
        </a:xfrm>
        <a:prstGeom prst="chevron">
          <a:avLst>
            <a:gd name="adj" fmla="val 25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165100" rIns="82550" bIns="165100" numCol="1" spcCol="1270" anchor="ctr" anchorCtr="0">
          <a:noAutofit/>
        </a:bodyPr>
        <a:lstStyle/>
        <a:p>
          <a:pPr marL="0" lvl="0" indent="0" algn="ctr" defTabSz="577850" rtl="0">
            <a:lnSpc>
              <a:spcPct val="90000"/>
            </a:lnSpc>
            <a:spcBef>
              <a:spcPct val="0"/>
            </a:spcBef>
            <a:spcAft>
              <a:spcPct val="35000"/>
            </a:spcAft>
            <a:buNone/>
          </a:pPr>
          <a:r>
            <a:rPr lang="fr-FR" sz="1300" kern="1200" dirty="0">
              <a:latin typeface="Calibri"/>
              <a:cs typeface="Calibri"/>
            </a:rPr>
            <a:t>Base de données </a:t>
          </a:r>
        </a:p>
      </dsp:txBody>
      <dsp:txXfrm>
        <a:off x="6036096" y="3441116"/>
        <a:ext cx="1138390" cy="794103"/>
      </dsp:txXfrm>
    </dsp:sp>
    <dsp:sp modelId="{6F362D2C-01C2-4E59-8076-8CDFB406A82A}">
      <dsp:nvSpPr>
        <dsp:cNvPr id="0" name=""/>
        <dsp:cNvSpPr/>
      </dsp:nvSpPr>
      <dsp:spPr>
        <a:xfrm>
          <a:off x="5960405" y="1132506"/>
          <a:ext cx="1246779" cy="2234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rtl="0">
            <a:lnSpc>
              <a:spcPct val="90000"/>
            </a:lnSpc>
            <a:spcBef>
              <a:spcPct val="0"/>
            </a:spcBef>
            <a:spcAft>
              <a:spcPct val="35000"/>
            </a:spcAft>
            <a:buNone/>
          </a:pPr>
          <a:r>
            <a:rPr lang="fr-FR" sz="1100" kern="1200" dirty="0">
              <a:latin typeface="Calibri"/>
              <a:cs typeface="Calibri"/>
            </a:rPr>
            <a:t>Choisir les bases de données par rapport aux différents services</a:t>
          </a:r>
        </a:p>
      </dsp:txBody>
      <dsp:txXfrm>
        <a:off x="5960405" y="1132506"/>
        <a:ext cx="1246779" cy="2234909"/>
      </dsp:txXfrm>
    </dsp:sp>
    <dsp:sp modelId="{FECBD6ED-C51D-4ED8-AEE7-9D1A3579E2CC}">
      <dsp:nvSpPr>
        <dsp:cNvPr id="0" name=""/>
        <dsp:cNvSpPr/>
      </dsp:nvSpPr>
      <dsp:spPr>
        <a:xfrm rot="5400000">
          <a:off x="6166502" y="2188543"/>
          <a:ext cx="2382311" cy="122835"/>
        </a:xfrm>
        <a:prstGeom prst="corner">
          <a:avLst>
            <a:gd name="adj1" fmla="val 1000"/>
            <a:gd name="adj2" fmla="val 1000"/>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A207117-4A2A-4F69-95FE-8AF67BFBB907}">
      <dsp:nvSpPr>
        <dsp:cNvPr id="0" name=""/>
        <dsp:cNvSpPr/>
      </dsp:nvSpPr>
      <dsp:spPr>
        <a:xfrm>
          <a:off x="7296240" y="3441116"/>
          <a:ext cx="1535442" cy="794103"/>
        </a:xfrm>
        <a:prstGeom prst="chevron">
          <a:avLst>
            <a:gd name="adj" fmla="val 25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165100" rIns="82550" bIns="165100" numCol="1" spcCol="1270" anchor="ctr" anchorCtr="0">
          <a:noAutofit/>
        </a:bodyPr>
        <a:lstStyle/>
        <a:p>
          <a:pPr marL="0" lvl="0" indent="0" algn="ctr" defTabSz="577850" rtl="0">
            <a:lnSpc>
              <a:spcPct val="90000"/>
            </a:lnSpc>
            <a:spcBef>
              <a:spcPct val="0"/>
            </a:spcBef>
            <a:spcAft>
              <a:spcPct val="35000"/>
            </a:spcAft>
            <a:buNone/>
          </a:pPr>
          <a:r>
            <a:rPr lang="fr-FR" sz="1300" kern="1200" dirty="0">
              <a:latin typeface="Calibri"/>
              <a:cs typeface="Calibri"/>
            </a:rPr>
            <a:t>Méthode de développement </a:t>
          </a:r>
        </a:p>
      </dsp:txBody>
      <dsp:txXfrm>
        <a:off x="7494766" y="3441116"/>
        <a:ext cx="1138390" cy="794103"/>
      </dsp:txXfrm>
    </dsp:sp>
    <dsp:sp modelId="{8F11931A-7004-4DDF-A615-CA5DFC6C7FF4}">
      <dsp:nvSpPr>
        <dsp:cNvPr id="0" name=""/>
        <dsp:cNvSpPr/>
      </dsp:nvSpPr>
      <dsp:spPr>
        <a:xfrm>
          <a:off x="7419076" y="1132506"/>
          <a:ext cx="1246779" cy="18145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rtl="0">
            <a:lnSpc>
              <a:spcPct val="90000"/>
            </a:lnSpc>
            <a:spcBef>
              <a:spcPct val="0"/>
            </a:spcBef>
            <a:spcAft>
              <a:spcPct val="35000"/>
            </a:spcAft>
            <a:buNone/>
          </a:pPr>
          <a:r>
            <a:rPr lang="fr-FR" sz="1100" kern="1200" dirty="0">
              <a:latin typeface="Avenir Next LT Pro Light"/>
            </a:rPr>
            <a:t>TDD</a:t>
          </a:r>
          <a:endParaRPr lang="fr-FR" sz="1100" kern="1200" dirty="0">
            <a:solidFill>
              <a:srgbClr val="010000"/>
            </a:solidFill>
            <a:latin typeface="Avenir Next LT Pro Light"/>
          </a:endParaRPr>
        </a:p>
        <a:p>
          <a:pPr marL="0" lvl="0" indent="0" algn="l" defTabSz="488950" rtl="0">
            <a:lnSpc>
              <a:spcPct val="90000"/>
            </a:lnSpc>
            <a:spcBef>
              <a:spcPct val="0"/>
            </a:spcBef>
            <a:spcAft>
              <a:spcPct val="35000"/>
            </a:spcAft>
            <a:buNone/>
          </a:pPr>
          <a:r>
            <a:rPr lang="fr-FR" sz="1100" kern="1200" dirty="0">
              <a:latin typeface="Avenir Next LT Pro Light"/>
            </a:rPr>
            <a:t>BDD</a:t>
          </a:r>
          <a:endParaRPr lang="fr-FR" sz="1100" kern="1200" dirty="0">
            <a:solidFill>
              <a:srgbClr val="010000"/>
            </a:solidFill>
            <a:latin typeface="Avenir Next LT Pro Light"/>
          </a:endParaRPr>
        </a:p>
      </dsp:txBody>
      <dsp:txXfrm>
        <a:off x="7419076" y="1132506"/>
        <a:ext cx="1246779" cy="1814534"/>
      </dsp:txXfrm>
    </dsp:sp>
    <dsp:sp modelId="{B0CA666F-B5A0-482A-A752-75F565C441B5}">
      <dsp:nvSpPr>
        <dsp:cNvPr id="0" name=""/>
        <dsp:cNvSpPr/>
      </dsp:nvSpPr>
      <dsp:spPr>
        <a:xfrm rot="5400000">
          <a:off x="7625172" y="2188543"/>
          <a:ext cx="2382311" cy="122835"/>
        </a:xfrm>
        <a:prstGeom prst="corner">
          <a:avLst>
            <a:gd name="adj1" fmla="val 1000"/>
            <a:gd name="adj2" fmla="val 1000"/>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EBF9658-83B5-4161-B212-F70FF70E435D}">
      <dsp:nvSpPr>
        <dsp:cNvPr id="0" name=""/>
        <dsp:cNvSpPr/>
      </dsp:nvSpPr>
      <dsp:spPr>
        <a:xfrm>
          <a:off x="8754910" y="3441116"/>
          <a:ext cx="1535442" cy="794103"/>
        </a:xfrm>
        <a:prstGeom prst="chevron">
          <a:avLst>
            <a:gd name="adj" fmla="val 25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165100" rIns="82550" bIns="165100" numCol="1" spcCol="1270" anchor="ctr" anchorCtr="0">
          <a:noAutofit/>
        </a:bodyPr>
        <a:lstStyle/>
        <a:p>
          <a:pPr marL="0" lvl="0" indent="0" algn="ctr" defTabSz="577850" rtl="0">
            <a:lnSpc>
              <a:spcPct val="90000"/>
            </a:lnSpc>
            <a:spcBef>
              <a:spcPct val="0"/>
            </a:spcBef>
            <a:spcAft>
              <a:spcPct val="35000"/>
            </a:spcAft>
            <a:buNone/>
          </a:pPr>
          <a:r>
            <a:rPr lang="fr-FR" sz="1300" kern="1200" dirty="0">
              <a:latin typeface="Avenir Next LT Pro Light"/>
              <a:cs typeface="Calibri"/>
            </a:rPr>
            <a:t>Outils techniques </a:t>
          </a:r>
        </a:p>
      </dsp:txBody>
      <dsp:txXfrm>
        <a:off x="8953436" y="3441116"/>
        <a:ext cx="1138390" cy="794103"/>
      </dsp:txXfrm>
    </dsp:sp>
    <dsp:sp modelId="{F3F42728-513D-4D7D-82CB-2D705643F9E4}">
      <dsp:nvSpPr>
        <dsp:cNvPr id="0" name=""/>
        <dsp:cNvSpPr/>
      </dsp:nvSpPr>
      <dsp:spPr>
        <a:xfrm>
          <a:off x="8877746" y="1132506"/>
          <a:ext cx="1246779" cy="18145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rtl="0">
            <a:lnSpc>
              <a:spcPct val="90000"/>
            </a:lnSpc>
            <a:spcBef>
              <a:spcPct val="0"/>
            </a:spcBef>
            <a:spcAft>
              <a:spcPct val="35000"/>
            </a:spcAft>
            <a:buNone/>
          </a:pPr>
          <a:r>
            <a:rPr lang="fr-FR" sz="1100" kern="1200" dirty="0">
              <a:latin typeface="Calibri"/>
              <a:cs typeface="Calibri"/>
            </a:rPr>
            <a:t>Gestion de projet</a:t>
          </a:r>
        </a:p>
        <a:p>
          <a:pPr marL="0" lvl="0" indent="0" algn="l" defTabSz="488950" rtl="0">
            <a:lnSpc>
              <a:spcPct val="90000"/>
            </a:lnSpc>
            <a:spcBef>
              <a:spcPct val="0"/>
            </a:spcBef>
            <a:spcAft>
              <a:spcPct val="35000"/>
            </a:spcAft>
            <a:buNone/>
          </a:pPr>
          <a:r>
            <a:rPr lang="fr-FR" sz="1100" kern="1200" dirty="0">
              <a:latin typeface="Avenir Next LT Pro Light"/>
            </a:rPr>
            <a:t>Gestion de code </a:t>
          </a:r>
          <a:br>
            <a:rPr lang="fr-FR" sz="1100" kern="1200" dirty="0">
              <a:latin typeface="Avenir Next LT Pro Light"/>
            </a:rPr>
          </a:br>
          <a:r>
            <a:rPr lang="fr-FR" sz="1100" kern="1200" dirty="0">
              <a:latin typeface="Avenir Next LT Pro Light"/>
            </a:rPr>
            <a:t>      </a:t>
          </a:r>
          <a:endParaRPr lang="fr-FR" sz="1100" kern="1200" dirty="0">
            <a:solidFill>
              <a:srgbClr val="010000"/>
            </a:solidFill>
            <a:latin typeface="Avenir Next LT Pro Light"/>
          </a:endParaRPr>
        </a:p>
      </dsp:txBody>
      <dsp:txXfrm>
        <a:off x="8877746" y="1132506"/>
        <a:ext cx="1246779" cy="1814534"/>
      </dsp:txXfrm>
    </dsp:sp>
  </dsp:spTree>
</dsp:drawing>
</file>

<file path=ppt/diagrams/layout1.xml><?xml version="1.0" encoding="utf-8"?>
<dgm:layoutDef xmlns:dgm="http://schemas.openxmlformats.org/drawingml/2006/diagram" xmlns:a="http://schemas.openxmlformats.org/drawingml/2006/main" uniqueId="urn:microsoft.com/office/officeart/2016/7/layout/AccentHomeChevronProcess">
  <dgm:title val="Accent Home Chevron Process"/>
  <dgm:desc val="Use to show a progression; a timeline; sequential steps in a task, process, or workflow; or to emphasize movement or direction. Level 1 text appears inside an chevron shape, except the first shape which comes in a home shape, while Level 2 text appears above the invisible rectangle shapes."/>
  <dgm:catLst>
    <dgm:cat type="process" pri="500"/>
    <dgm:cat type="timeline"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contrsBasedOnsibTransCount">
      <dgm:if name="oneSibTrans" axis="ch" ptType="sibTrans" func="cnt" op="equ" val="1">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2"/>
          <dgm:constr type="w" for="ch" ptType="sibTrans" op="equ"/>
        </dgm:constrLst>
      </dgm:if>
      <dgm:else name="moreThanOneSibTrans">
        <dgm:choose name="contrsForMoreThanOneSibTrans">
          <dgm:if name="twoSibTrans" axis="ch" ptType="sibTrans" func="cnt" op="equ" val="2">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3"/>
              <dgm:constr type="w" for="ch" ptType="sibTrans" op="equ"/>
            </dgm:constrLst>
          </dgm:if>
          <dgm:else name="moreThanTwoSibTrans">
            <dgm:choose name="contrsForMoreThanTwoSibTrans">
              <dgm:if name="threeSibTrans" axis="ch" ptType="sibTrans" func="cnt" op="equ" val="3">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4"/>
                  <dgm:constr type="w" for="ch" ptType="sibTrans" op="equ"/>
                </dgm:constrLst>
              </dgm:if>
              <dgm:else name="moreThanThreeSibTrans">
                <dgm:choose name="contrsForMoreThanThreeSibTrans">
                  <dgm:if name="fourToSixSibTrans" axis="ch" ptType="sibTrans" func="cnt" op="lte" val="6">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5"/>
                      <dgm:constr type="w" for="ch" ptType="sibTrans" op="equ"/>
                    </dgm:constrLst>
                  </dgm:if>
                  <dgm:else name="moreThanSixSibTrans">
                    <dgm:choose name="contrsForMoreThanSixSibTrans">
                      <dgm:if name="sevenToEightSibTrans" axis="ch" ptType="sibTrans" func="cnt" op="lte" val="8">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7"/>
                          <dgm:constr type="w" for="ch" ptType="sibTrans" op="equ"/>
                        </dgm:constrLst>
                      </dgm:if>
                      <dgm:else name="moreThanEightSibTrans">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9"/>
                          <dgm:constr type="w" for="ch" ptType="sibTrans" op="equ"/>
                        </dgm:constrLst>
                      </dgm:else>
                    </dgm:choose>
                  </dgm:else>
                </dgm:choose>
              </dgm:else>
            </dgm:choose>
          </dgm:else>
        </dgm:choose>
      </dgm:else>
    </dgm:choose>
    <dgm:ruleLst/>
    <dgm:forEach name="Name6" axis="ch" ptType="node">
      <dgm:layoutNode name="composite">
        <dgm:alg type="composite"/>
        <dgm:shape xmlns:r="http://schemas.openxmlformats.org/officeDocument/2006/relationships" r:blip="">
          <dgm:adjLst/>
        </dgm:shape>
        <dgm:presOf/>
        <dgm:choose name="LayoutLTRorRTL">
          <dgm:if name="LayoutLTR" func="var" arg="dir" op="equ" val="norm">
            <dgm:constrLst>
              <dgm:constr type="w" for="ch" forName="L" refType="w" fact="0.08"/>
              <dgm:constr type="h" for="ch" forName="L" refType="h" fact="0.75"/>
              <dgm:constr type="l" for="ch" forName="L"/>
              <dgm:constr type="l" for="ch" forName="parTx"/>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l" for="ch" forName="desTx" refType="r" refFor="ch" refForName="L"/>
              <dgm:constr type="w" for="ch" forName="desTx" refType="w" fact="0.812"/>
              <dgm:constr type="w" for="ch" forName="EmptyPlaceHolder" refType="w" fact="0.82"/>
              <dgm:constr type="l" for="ch" forName="EmptyPlaceHolder" refType="r" refFor="ch" refForName="L"/>
              <dgm:constr type="b" for="ch" forName="EmptyPlaceHolder" refType="b" refFor="ch" refForName="L"/>
              <dgm:constr type="h" for="ch" forName="EmptyPlaceHolder" refType="t" refFor="ch" refForName="desTx"/>
            </dgm:constrLst>
          </dgm:if>
          <dgm:else name="LayoutRTL">
            <dgm:constrLst>
              <dgm:constr type="w" for="ch" forName="L" refType="w" fact="0.08"/>
              <dgm:constr type="h" for="ch" forName="L" refType="h" fact="0.75"/>
              <dgm:constr type="r" for="ch" forName="L" refType="w"/>
              <dgm:constr type="r" for="ch" forName="parTx" refType="w"/>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r" for="ch" forName="desTx" refType="l" refFor="ch" refForName="L"/>
              <dgm:constr type="w" for="ch" forName="desTx" refType="w" fact="0.812"/>
              <dgm:constr type="w" for="ch" forName="EmptyPlaceHolder" refType="w" fact="0.82"/>
              <dgm:constr type="h" for="ch" forName="EmptyPlaceHolder" refType="w" refFor="ch" refForName="L" fact="0.6"/>
              <dgm:constr type="b" for="ch" forName="EmptyPlaceHolder" refType="b" refFor="ch" refForName="L"/>
            </dgm:constrLst>
          </dgm:else>
        </dgm:choose>
        <dgm:layoutNode name="L" styleLbl="solidFgAcc1" moveWith="parTx">
          <dgm:varLst>
            <dgm:chMax val="0"/>
            <dgm:chPref val="0"/>
          </dgm:varLst>
          <dgm:alg type="sp"/>
          <dgm:choose name="Name310">
            <dgm:if name="Name311" func="var" arg="dir" op="equ" val="norm">
              <dgm:shape xmlns:r="http://schemas.openxmlformats.org/officeDocument/2006/relationships" rot="90" type="corner" r:blip="">
                <dgm:adjLst>
                  <dgm:adj idx="1" val="0.01"/>
                  <dgm:adj idx="2" val="0.01"/>
                </dgm:adjLst>
              </dgm:shape>
            </dgm:if>
            <dgm:else name="Name312">
              <dgm:shape xmlns:r="http://schemas.openxmlformats.org/officeDocument/2006/relationships" rot="180" type="corner" r:blip="">
                <dgm:adjLst>
                  <dgm:adj idx="1" val="0.01"/>
                  <dgm:adj idx="2" val="0.01"/>
                </dgm:adjLst>
              </dgm:shape>
            </dgm:else>
          </dgm:choose>
          <dgm:presOf/>
          <dgm:constrLst/>
          <dgm:ruleLst/>
        </dgm:layoutNode>
        <dgm:layoutNode name="parTx" styleLbl="alignNode1">
          <dgm:varLst>
            <dgm:chMax val="0"/>
            <dgm:chPref val="0"/>
            <dgm:bulletEnabled val="1"/>
          </dgm:varLst>
          <dgm:alg type="tx">
            <dgm:param type="txAnchorVert" val="mid"/>
            <dgm:param type="parTxLTRAlign" val="ctr"/>
            <dgm:param type="parTxRTLAlign" val="ctr"/>
          </dgm:alg>
          <dgm:choose name="MakeFirstNodeHomePlate">
            <dgm:if name="IfFirstNode" axis="self" ptType="node" func="pos" op="equ" val="1">
              <dgm:choose name="Name110">
                <dgm:if name="Name111" func="var" arg="dir" op="equ" val="norm">
                  <dgm:shape xmlns:r="http://schemas.openxmlformats.org/officeDocument/2006/relationships" type="homePlate" r:blip="">
                    <dgm:adjLst>
                      <dgm:adj idx="1" val="0.25"/>
                    </dgm:adjLst>
                  </dgm:shape>
                </dgm:if>
                <dgm:else name="Name112">
                  <dgm:shape xmlns:r="http://schemas.openxmlformats.org/officeDocument/2006/relationships" rot="180" type="homePlate" r:blip="">
                    <dgm:adjLst>
                      <dgm:adj idx="1" val="0.25"/>
                    </dgm:adjLst>
                  </dgm:shape>
                </dgm:else>
              </dgm:choose>
            </dgm:if>
            <dgm:else name="MakeRestOfNodesChevrons">
              <dgm:choose name="Name10">
                <dgm:if name="Name11" func="var" arg="dir" op="equ" val="norm">
                  <dgm:shape xmlns:r="http://schemas.openxmlformats.org/officeDocument/2006/relationships" type="chevron" r:blip="">
                    <dgm:adjLst>
                      <dgm:adj idx="1" val="0.25"/>
                    </dgm:adjLst>
                  </dgm:shape>
                </dgm:if>
                <dgm:else name="Name12">
                  <dgm:shape xmlns:r="http://schemas.openxmlformats.org/officeDocument/2006/relationships" rot="180" type="chevron" r:blip="">
                    <dgm:adjLst>
                      <dgm:adj idx="1" val="0.25"/>
                    </dgm:adjLst>
                  </dgm:shape>
                </dgm:else>
              </dgm:choose>
            </dgm:else>
          </dgm:choose>
          <dgm:presOf axis="self" ptType="node"/>
          <dgm:constrLst>
            <dgm:constr type="tMarg" refType="primFontSz"/>
            <dgm:constr type="bMarg" refType="primFontSz"/>
            <dgm:constr type="lMarg" refType="primFontSz" fact="0.5"/>
            <dgm:constr type="rMarg" refType="primFontSz" fact="0.5"/>
          </dgm:constrLst>
          <dgm:ruleLst>
            <dgm:rule type="primFontSz" val="13" fact="NaN" max="NaN"/>
          </dgm:ruleLst>
        </dgm:layoutNode>
        <dgm:layoutNode name="desTx" styleLbl="revTx" moveWith="parTx">
          <dgm:varLst>
            <dgm:chMax val="0"/>
            <dgm:chPref val="0"/>
            <dgm:bulletEnabled val="1"/>
          </dgm:varLst>
          <dgm:choose name="Name210">
            <dgm:if name="Name211" func="var" arg="dir" op="equ" val="norm">
              <dgm:alg type="tx">
                <dgm:param type="txAnchorVert" val="t"/>
                <dgm:param type="parTxLTRAlign" val="l"/>
                <dgm:param type="shpTxLTRAlignCh" val="l"/>
                <dgm:param type="parTxRTLAlign" val="l"/>
                <dgm:param type="shpTxRTLAlignCh" val="l"/>
              </dgm:alg>
            </dgm:if>
            <dgm:else name="Name212">
              <dgm:alg type="tx">
                <dgm:param type="txAnchorVert" val="t"/>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 ptType="node"/>
          <dgm:constrLst>
            <dgm:constr type="tMarg"/>
            <dgm:constr type="bMarg"/>
            <dgm:constr type="lMarg"/>
            <dgm:constr type="rMarg"/>
          </dgm:constrLst>
          <dgm:ruleLst>
            <dgm:rule type="primFontSz" val="11" fact="NaN" max="NaN"/>
            <dgm:rule type="secFontSz" val="9" fact="NaN" max="NaN"/>
          </dgm:ruleLst>
        </dgm:layoutNode>
        <dgm:layoutNode name="EmptyPlaceHolder">
          <dgm:alg type="sp"/>
          <dgm:shape xmlns:r="http://schemas.openxmlformats.org/officeDocument/2006/relationships" r:blip="">
            <dgm:adjLst/>
          </dgm:shape>
          <dgm:presOf/>
          <dgm:constr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185BB-8B07-4DC9-86F3-2A225C77748D}"/>
              </a:ext>
            </a:extLst>
          </p:cNvPr>
          <p:cNvSpPr>
            <a:spLocks noGrp="1"/>
          </p:cNvSpPr>
          <p:nvPr>
            <p:ph type="ctrTitle"/>
          </p:nvPr>
        </p:nvSpPr>
        <p:spPr>
          <a:xfrm>
            <a:off x="1600200" y="1261872"/>
            <a:ext cx="7638222" cy="2852928"/>
          </a:xfrm>
        </p:spPr>
        <p:txBody>
          <a:bodyPr anchor="b">
            <a:normAutofit/>
          </a:bodyPr>
          <a:lstStyle>
            <a:lvl1pPr algn="l">
              <a:lnSpc>
                <a:spcPct val="130000"/>
              </a:lnSpc>
              <a:defRPr sz="3600" spc="13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14D496A-6E7A-4923-8ED5-B4164125DEB6}"/>
              </a:ext>
            </a:extLst>
          </p:cNvPr>
          <p:cNvSpPr>
            <a:spLocks noGrp="1"/>
          </p:cNvSpPr>
          <p:nvPr>
            <p:ph type="subTitle" idx="1"/>
          </p:nvPr>
        </p:nvSpPr>
        <p:spPr>
          <a:xfrm>
            <a:off x="1600200" y="4681728"/>
            <a:ext cx="7638222" cy="929296"/>
          </a:xfrm>
          <a:prstGeom prst="rect">
            <a:avLst/>
          </a:prstGeom>
        </p:spPr>
        <p:txBody>
          <a:bodyPr>
            <a:normAutofit/>
          </a:bodyPr>
          <a:lstStyle>
            <a:lvl1pPr marL="0" indent="0" algn="l">
              <a:lnSpc>
                <a:spcPct val="130000"/>
              </a:lnSpc>
              <a:buNone/>
              <a:defRPr sz="1600" b="1"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F5E3D20-43DC-4C14-8CFF-18545AED1B5B}"/>
              </a:ext>
            </a:extLst>
          </p:cNvPr>
          <p:cNvSpPr>
            <a:spLocks noGrp="1"/>
          </p:cNvSpPr>
          <p:nvPr>
            <p:ph type="dt" sz="half" idx="10"/>
          </p:nvPr>
        </p:nvSpPr>
        <p:spPr/>
        <p:txBody>
          <a:bodyPr/>
          <a:lstStyle/>
          <a:p>
            <a:fld id="{E6171E64-FE02-4DE5-B72F-53C3706641C3}" type="datetimeFigureOut">
              <a:rPr lang="en-US" smtClean="0"/>
              <a:t>12/1/2023</a:t>
            </a:fld>
            <a:endParaRPr lang="en-US"/>
          </a:p>
        </p:txBody>
      </p:sp>
      <p:sp>
        <p:nvSpPr>
          <p:cNvPr id="5" name="Footer Placeholder 4">
            <a:extLst>
              <a:ext uri="{FF2B5EF4-FFF2-40B4-BE49-F238E27FC236}">
                <a16:creationId xmlns:a16="http://schemas.microsoft.com/office/drawing/2014/main" id="{E34FC300-5AFC-418B-85FD-EFA94BD7AF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9C7E81-ED3C-4DB0-8E74-AD2A87E6BE8A}"/>
              </a:ext>
            </a:extLst>
          </p:cNvPr>
          <p:cNvSpPr>
            <a:spLocks noGrp="1"/>
          </p:cNvSpPr>
          <p:nvPr>
            <p:ph type="sldNum" sz="quarter" idx="12"/>
          </p:nvPr>
        </p:nvSpPr>
        <p:spPr/>
        <p:txBody>
          <a:bodyPr/>
          <a:lstStyle/>
          <a:p>
            <a:fld id="{91F18EF7-BE1E-4ECB-84D4-67C2B4D8F095}" type="slidenum">
              <a:rPr lang="en-US" smtClean="0"/>
              <a:t>‹N°›</a:t>
            </a:fld>
            <a:endParaRPr lang="en-US"/>
          </a:p>
        </p:txBody>
      </p:sp>
      <p:grpSp>
        <p:nvGrpSpPr>
          <p:cNvPr id="7" name="Group 6">
            <a:extLst>
              <a:ext uri="{FF2B5EF4-FFF2-40B4-BE49-F238E27FC236}">
                <a16:creationId xmlns:a16="http://schemas.microsoft.com/office/drawing/2014/main" id="{F0C817C9-850F-4FB6-B93B-CF3076C4A5C1}"/>
              </a:ext>
            </a:extLst>
          </p:cNvPr>
          <p:cNvGrpSpPr/>
          <p:nvPr/>
        </p:nvGrpSpPr>
        <p:grpSpPr>
          <a:xfrm flipH="1">
            <a:off x="0" y="0"/>
            <a:ext cx="567782" cy="3306479"/>
            <a:chOff x="11619770" y="-2005"/>
            <a:chExt cx="567782" cy="3306479"/>
          </a:xfrm>
        </p:grpSpPr>
        <p:sp>
          <p:nvSpPr>
            <p:cNvPr id="8" name="Freeform: Shape 7">
              <a:extLst>
                <a:ext uri="{FF2B5EF4-FFF2-40B4-BE49-F238E27FC236}">
                  <a16:creationId xmlns:a16="http://schemas.microsoft.com/office/drawing/2014/main" id="{159433A8-B67D-4675-AFDE-131069A709FC}"/>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E1CD1C45-6A4D-4237-B39C-2D58F401A8C5}"/>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17147829"/>
      </p:ext>
    </p:extLst>
  </p:cSld>
  <p:clrMapOvr>
    <a:masterClrMapping/>
  </p:clrMapOvr>
  <p:transition spd="med">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958AD-1CAD-45B3-B83D-DC9D33CD61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153F2E-0397-4423-8A88-D0059DEAF0CE}"/>
              </a:ext>
            </a:extLst>
          </p:cNvPr>
          <p:cNvSpPr>
            <a:spLocks noGrp="1"/>
          </p:cNvSpPr>
          <p:nvPr>
            <p:ph type="body" orient="vert" idx="1"/>
          </p:nvPr>
        </p:nvSpPr>
        <p:spPr>
          <a:xfrm>
            <a:off x="808662" y="2019299"/>
            <a:ext cx="10357666" cy="4114801"/>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7ADDE1-7025-4FA9-822D-481685085490}"/>
              </a:ext>
            </a:extLst>
          </p:cNvPr>
          <p:cNvSpPr>
            <a:spLocks noGrp="1"/>
          </p:cNvSpPr>
          <p:nvPr>
            <p:ph type="dt" sz="half" idx="10"/>
          </p:nvPr>
        </p:nvSpPr>
        <p:spPr/>
        <p:txBody>
          <a:bodyPr/>
          <a:lstStyle/>
          <a:p>
            <a:fld id="{E6171E64-FE02-4DE5-B72F-53C3706641C3}" type="datetimeFigureOut">
              <a:rPr lang="en-US" smtClean="0"/>
              <a:t>12/1/2023</a:t>
            </a:fld>
            <a:endParaRPr lang="en-US"/>
          </a:p>
        </p:txBody>
      </p:sp>
      <p:sp>
        <p:nvSpPr>
          <p:cNvPr id="5" name="Footer Placeholder 4">
            <a:extLst>
              <a:ext uri="{FF2B5EF4-FFF2-40B4-BE49-F238E27FC236}">
                <a16:creationId xmlns:a16="http://schemas.microsoft.com/office/drawing/2014/main" id="{6B2A73E0-F328-46DC-98BE-CA0981F75A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652226-010C-494F-8BE8-BF91F3553DD5}"/>
              </a:ext>
            </a:extLst>
          </p:cNvPr>
          <p:cNvSpPr>
            <a:spLocks noGrp="1"/>
          </p:cNvSpPr>
          <p:nvPr>
            <p:ph type="sldNum" sz="quarter" idx="12"/>
          </p:nvPr>
        </p:nvSpPr>
        <p:spPr/>
        <p:txBody>
          <a:bodyPr/>
          <a:lstStyle/>
          <a:p>
            <a:fld id="{91F18EF7-BE1E-4ECB-84D4-67C2B4D8F095}" type="slidenum">
              <a:rPr lang="en-US" smtClean="0"/>
              <a:t>‹N°›</a:t>
            </a:fld>
            <a:endParaRPr lang="en-US"/>
          </a:p>
        </p:txBody>
      </p:sp>
      <p:grpSp>
        <p:nvGrpSpPr>
          <p:cNvPr id="7" name="Group 6">
            <a:extLst>
              <a:ext uri="{FF2B5EF4-FFF2-40B4-BE49-F238E27FC236}">
                <a16:creationId xmlns:a16="http://schemas.microsoft.com/office/drawing/2014/main" id="{9F89E9C4-9D18-4529-BC0C-68EAE507CDF8}"/>
              </a:ext>
            </a:extLst>
          </p:cNvPr>
          <p:cNvGrpSpPr/>
          <p:nvPr/>
        </p:nvGrpSpPr>
        <p:grpSpPr>
          <a:xfrm flipH="1" flipV="1">
            <a:off x="0" y="3551521"/>
            <a:ext cx="567782" cy="3306479"/>
            <a:chOff x="11619770" y="-2005"/>
            <a:chExt cx="567782" cy="3306479"/>
          </a:xfrm>
        </p:grpSpPr>
        <p:sp>
          <p:nvSpPr>
            <p:cNvPr id="8" name="Freeform: Shape 7">
              <a:extLst>
                <a:ext uri="{FF2B5EF4-FFF2-40B4-BE49-F238E27FC236}">
                  <a16:creationId xmlns:a16="http://schemas.microsoft.com/office/drawing/2014/main" id="{D7DF5937-0C03-4786-AB62-3CF7CECB92D6}"/>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E9AD93DB-2DB0-4B2D-884B-6EC45344325B}"/>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189359"/>
      </p:ext>
    </p:extLst>
  </p:cSld>
  <p:clrMapOvr>
    <a:masterClrMapping/>
  </p:clrMapOvr>
  <p:transition spd="med">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C635D0-31D9-44E1-911D-F7D5D5400992}"/>
              </a:ext>
            </a:extLst>
          </p:cNvPr>
          <p:cNvSpPr>
            <a:spLocks noGrp="1"/>
          </p:cNvSpPr>
          <p:nvPr>
            <p:ph type="title" orient="vert"/>
          </p:nvPr>
        </p:nvSpPr>
        <p:spPr>
          <a:xfrm>
            <a:off x="8853914" y="624313"/>
            <a:ext cx="2537986" cy="550978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7F9230-1FA4-439D-A800-B5F006F07C0D}"/>
              </a:ext>
            </a:extLst>
          </p:cNvPr>
          <p:cNvSpPr>
            <a:spLocks noGrp="1"/>
          </p:cNvSpPr>
          <p:nvPr>
            <p:ph type="body" orient="vert" idx="1"/>
          </p:nvPr>
        </p:nvSpPr>
        <p:spPr>
          <a:xfrm>
            <a:off x="800100" y="624313"/>
            <a:ext cx="7816542" cy="5509787"/>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5AB2A3-7055-43AF-8BAB-0A9B7444867A}"/>
              </a:ext>
            </a:extLst>
          </p:cNvPr>
          <p:cNvSpPr>
            <a:spLocks noGrp="1"/>
          </p:cNvSpPr>
          <p:nvPr>
            <p:ph type="dt" sz="half" idx="10"/>
          </p:nvPr>
        </p:nvSpPr>
        <p:spPr/>
        <p:txBody>
          <a:bodyPr/>
          <a:lstStyle/>
          <a:p>
            <a:fld id="{E6171E64-FE02-4DE5-B72F-53C3706641C3}" type="datetimeFigureOut">
              <a:rPr lang="en-US" smtClean="0"/>
              <a:t>12/1/2023</a:t>
            </a:fld>
            <a:endParaRPr lang="en-US"/>
          </a:p>
        </p:txBody>
      </p:sp>
      <p:sp>
        <p:nvSpPr>
          <p:cNvPr id="5" name="Footer Placeholder 4">
            <a:extLst>
              <a:ext uri="{FF2B5EF4-FFF2-40B4-BE49-F238E27FC236}">
                <a16:creationId xmlns:a16="http://schemas.microsoft.com/office/drawing/2014/main" id="{EE9A1821-A311-49CD-BCB4-B4BC886610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37C6A8-813A-486A-AA90-AB28935F2B4F}"/>
              </a:ext>
            </a:extLst>
          </p:cNvPr>
          <p:cNvSpPr>
            <a:spLocks noGrp="1"/>
          </p:cNvSpPr>
          <p:nvPr>
            <p:ph type="sldNum" sz="quarter" idx="12"/>
          </p:nvPr>
        </p:nvSpPr>
        <p:spPr/>
        <p:txBody>
          <a:bodyPr/>
          <a:lstStyle/>
          <a:p>
            <a:fld id="{91F18EF7-BE1E-4ECB-84D4-67C2B4D8F095}" type="slidenum">
              <a:rPr lang="en-US" smtClean="0"/>
              <a:t>‹N°›</a:t>
            </a:fld>
            <a:endParaRPr lang="en-US"/>
          </a:p>
        </p:txBody>
      </p:sp>
      <p:grpSp>
        <p:nvGrpSpPr>
          <p:cNvPr id="7" name="Group 6">
            <a:extLst>
              <a:ext uri="{FF2B5EF4-FFF2-40B4-BE49-F238E27FC236}">
                <a16:creationId xmlns:a16="http://schemas.microsoft.com/office/drawing/2014/main" id="{F38C7A17-06CC-442C-A876-A51B2B556508}"/>
              </a:ext>
            </a:extLst>
          </p:cNvPr>
          <p:cNvGrpSpPr/>
          <p:nvPr/>
        </p:nvGrpSpPr>
        <p:grpSpPr>
          <a:xfrm flipH="1" flipV="1">
            <a:off x="0" y="3551521"/>
            <a:ext cx="567782" cy="3306479"/>
            <a:chOff x="11619770" y="-2005"/>
            <a:chExt cx="567782" cy="3306479"/>
          </a:xfrm>
        </p:grpSpPr>
        <p:sp>
          <p:nvSpPr>
            <p:cNvPr id="8" name="Freeform: Shape 7">
              <a:extLst>
                <a:ext uri="{FF2B5EF4-FFF2-40B4-BE49-F238E27FC236}">
                  <a16:creationId xmlns:a16="http://schemas.microsoft.com/office/drawing/2014/main" id="{54C1798A-2980-4F34-8355-7BCB6B295322}"/>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59D7542C-E4AE-488F-BC75-2E7ED83910CE}"/>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2830414"/>
      </p:ext>
    </p:extLst>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25F8D-0421-4AEC-9C40-A13163EC8AF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2037680-115A-411F-AEF6-4AC2096B4A70}"/>
              </a:ext>
            </a:extLst>
          </p:cNvPr>
          <p:cNvSpPr>
            <a:spLocks noGrp="1"/>
          </p:cNvSpPr>
          <p:nvPr>
            <p:ph idx="1"/>
          </p:nvPr>
        </p:nvSpPr>
        <p:spPr>
          <a:xfrm>
            <a:off x="808662" y="2019299"/>
            <a:ext cx="10357666" cy="4114801"/>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90CC193-1304-4D0F-8331-14D4EC08EFE8}"/>
              </a:ext>
            </a:extLst>
          </p:cNvPr>
          <p:cNvSpPr>
            <a:spLocks noGrp="1"/>
          </p:cNvSpPr>
          <p:nvPr>
            <p:ph type="dt" sz="half" idx="10"/>
          </p:nvPr>
        </p:nvSpPr>
        <p:spPr/>
        <p:txBody>
          <a:bodyPr/>
          <a:lstStyle/>
          <a:p>
            <a:fld id="{E6171E64-FE02-4DE5-B72F-53C3706641C3}" type="datetimeFigureOut">
              <a:rPr lang="en-US" smtClean="0"/>
              <a:t>12/1/2023</a:t>
            </a:fld>
            <a:endParaRPr lang="en-US"/>
          </a:p>
        </p:txBody>
      </p:sp>
      <p:sp>
        <p:nvSpPr>
          <p:cNvPr id="5" name="Footer Placeholder 4">
            <a:extLst>
              <a:ext uri="{FF2B5EF4-FFF2-40B4-BE49-F238E27FC236}">
                <a16:creationId xmlns:a16="http://schemas.microsoft.com/office/drawing/2014/main" id="{0AF455C1-CD32-4050-BAFF-51CC6B62DF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0AF608-FF11-4CBE-B717-5D56AE67DDE1}"/>
              </a:ext>
            </a:extLst>
          </p:cNvPr>
          <p:cNvSpPr>
            <a:spLocks noGrp="1"/>
          </p:cNvSpPr>
          <p:nvPr>
            <p:ph type="sldNum" sz="quarter" idx="12"/>
          </p:nvPr>
        </p:nvSpPr>
        <p:spPr/>
        <p:txBody>
          <a:bodyPr/>
          <a:lstStyle/>
          <a:p>
            <a:fld id="{91F18EF7-BE1E-4ECB-84D4-67C2B4D8F095}" type="slidenum">
              <a:rPr lang="en-US" smtClean="0"/>
              <a:t>‹N°›</a:t>
            </a:fld>
            <a:endParaRPr lang="en-US"/>
          </a:p>
        </p:txBody>
      </p:sp>
    </p:spTree>
    <p:extLst>
      <p:ext uri="{BB962C8B-B14F-4D97-AF65-F5344CB8AC3E}">
        <p14:creationId xmlns:p14="http://schemas.microsoft.com/office/powerpoint/2010/main" val="3157901522"/>
      </p:ext>
    </p:extLst>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BD23A02E-6DCF-427A-8CFD-281B2185C7F0}"/>
              </a:ext>
            </a:extLst>
          </p:cNvPr>
          <p:cNvSpPr/>
          <p:nvPr/>
        </p:nvSpPr>
        <p:spPr>
          <a:xfrm>
            <a:off x="3242985" y="511814"/>
            <a:ext cx="5706031" cy="5706031"/>
          </a:xfrm>
          <a:prstGeom prst="ellipse">
            <a:avLst/>
          </a:prstGeom>
          <a:solidFill>
            <a:schemeClr val="accent1">
              <a:lumMod val="20000"/>
              <a:lumOff val="80000"/>
            </a:schemeClr>
          </a:solidFill>
          <a:ln>
            <a:noFill/>
          </a:ln>
          <a:effectLst>
            <a:outerShdw dist="165100" dir="2220000" algn="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6B4C32-F19C-44F3-8EF8-1F506D74DD7A}"/>
              </a:ext>
            </a:extLst>
          </p:cNvPr>
          <p:cNvSpPr>
            <a:spLocks noGrp="1"/>
          </p:cNvSpPr>
          <p:nvPr>
            <p:ph type="title"/>
          </p:nvPr>
        </p:nvSpPr>
        <p:spPr>
          <a:xfrm>
            <a:off x="3649192" y="1709738"/>
            <a:ext cx="4893617" cy="2553893"/>
          </a:xfrm>
        </p:spPr>
        <p:txBody>
          <a:bodyPr anchor="b">
            <a:normAutofit/>
          </a:bodyPr>
          <a:lstStyle>
            <a:lvl1pPr algn="ctr">
              <a:defRPr sz="3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0889729-131C-4F78-9DAA-E9EE28EA912F}"/>
              </a:ext>
            </a:extLst>
          </p:cNvPr>
          <p:cNvSpPr>
            <a:spLocks noGrp="1"/>
          </p:cNvSpPr>
          <p:nvPr>
            <p:ph type="body" idx="1"/>
          </p:nvPr>
        </p:nvSpPr>
        <p:spPr>
          <a:xfrm>
            <a:off x="4062249" y="4540468"/>
            <a:ext cx="4067503" cy="1154037"/>
          </a:xfrm>
          <a:prstGeom prst="rect">
            <a:avLst/>
          </a:prstGeom>
        </p:spPr>
        <p:txBody>
          <a:bodyPr>
            <a:normAutofit/>
          </a:bodyPr>
          <a:lstStyle>
            <a:lvl1pPr marL="0" indent="0" algn="ctr">
              <a:buNone/>
              <a:defRPr sz="1600" b="1" cap="all" spc="600" baseline="0">
                <a:solidFill>
                  <a:schemeClr val="tx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24E608-AC1F-41FB-974A-BD619C6C26B5}"/>
              </a:ext>
            </a:extLst>
          </p:cNvPr>
          <p:cNvSpPr>
            <a:spLocks noGrp="1"/>
          </p:cNvSpPr>
          <p:nvPr>
            <p:ph type="dt" sz="half" idx="10"/>
          </p:nvPr>
        </p:nvSpPr>
        <p:spPr/>
        <p:txBody>
          <a:bodyPr/>
          <a:lstStyle/>
          <a:p>
            <a:fld id="{E6171E64-FE02-4DE5-B72F-53C3706641C3}" type="datetimeFigureOut">
              <a:rPr lang="en-US" smtClean="0"/>
              <a:t>12/1/2023</a:t>
            </a:fld>
            <a:endParaRPr lang="en-US"/>
          </a:p>
        </p:txBody>
      </p:sp>
      <p:sp>
        <p:nvSpPr>
          <p:cNvPr id="5" name="Footer Placeholder 4">
            <a:extLst>
              <a:ext uri="{FF2B5EF4-FFF2-40B4-BE49-F238E27FC236}">
                <a16:creationId xmlns:a16="http://schemas.microsoft.com/office/drawing/2014/main" id="{C0986158-8B03-45C3-891D-0357B198B6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C3B054-E8A2-43FD-B0FB-B1CCFA4BC0AD}"/>
              </a:ext>
            </a:extLst>
          </p:cNvPr>
          <p:cNvSpPr>
            <a:spLocks noGrp="1"/>
          </p:cNvSpPr>
          <p:nvPr>
            <p:ph type="sldNum" sz="quarter" idx="12"/>
          </p:nvPr>
        </p:nvSpPr>
        <p:spPr/>
        <p:txBody>
          <a:bodyPr/>
          <a:lstStyle/>
          <a:p>
            <a:fld id="{91F18EF7-BE1E-4ECB-84D4-67C2B4D8F095}" type="slidenum">
              <a:rPr lang="en-US" smtClean="0"/>
              <a:t>‹N°›</a:t>
            </a:fld>
            <a:endParaRPr lang="en-US"/>
          </a:p>
        </p:txBody>
      </p:sp>
    </p:spTree>
    <p:extLst>
      <p:ext uri="{BB962C8B-B14F-4D97-AF65-F5344CB8AC3E}">
        <p14:creationId xmlns:p14="http://schemas.microsoft.com/office/powerpoint/2010/main" val="1825758543"/>
      </p:ext>
    </p:extLst>
  </p:cSld>
  <p:clrMapOvr>
    <a:masterClrMapping/>
  </p:clrMapOvr>
  <p:transition spd="med">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64AA7-6D5A-402E-AD1A-880F2BDB7E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0D32B6-F9D8-4A43-B52C-336CFAB00A56}"/>
              </a:ext>
            </a:extLst>
          </p:cNvPr>
          <p:cNvSpPr>
            <a:spLocks noGrp="1"/>
          </p:cNvSpPr>
          <p:nvPr>
            <p:ph sz="half" idx="1"/>
          </p:nvPr>
        </p:nvSpPr>
        <p:spPr>
          <a:xfrm>
            <a:off x="812976" y="2019299"/>
            <a:ext cx="4995019" cy="4157663"/>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F50CDD9-5742-4A34-BA72-7CCA72D914F4}"/>
              </a:ext>
            </a:extLst>
          </p:cNvPr>
          <p:cNvSpPr>
            <a:spLocks noGrp="1"/>
          </p:cNvSpPr>
          <p:nvPr>
            <p:ph sz="half" idx="2"/>
          </p:nvPr>
        </p:nvSpPr>
        <p:spPr>
          <a:xfrm>
            <a:off x="6293718" y="2019299"/>
            <a:ext cx="5027954" cy="4157663"/>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02783AA-D2AB-4385-A91F-870CB6564611}"/>
              </a:ext>
            </a:extLst>
          </p:cNvPr>
          <p:cNvSpPr>
            <a:spLocks noGrp="1"/>
          </p:cNvSpPr>
          <p:nvPr>
            <p:ph type="dt" sz="half" idx="10"/>
          </p:nvPr>
        </p:nvSpPr>
        <p:spPr/>
        <p:txBody>
          <a:bodyPr/>
          <a:lstStyle/>
          <a:p>
            <a:fld id="{E6171E64-FE02-4DE5-B72F-53C3706641C3}" type="datetimeFigureOut">
              <a:rPr lang="en-US" smtClean="0"/>
              <a:t>12/1/2023</a:t>
            </a:fld>
            <a:endParaRPr lang="en-US"/>
          </a:p>
        </p:txBody>
      </p:sp>
      <p:sp>
        <p:nvSpPr>
          <p:cNvPr id="6" name="Footer Placeholder 5">
            <a:extLst>
              <a:ext uri="{FF2B5EF4-FFF2-40B4-BE49-F238E27FC236}">
                <a16:creationId xmlns:a16="http://schemas.microsoft.com/office/drawing/2014/main" id="{855AAD9C-5CA2-4DA1-84D3-B1838979F6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1AB3C7-9574-47BC-932D-782BEE9989DA}"/>
              </a:ext>
            </a:extLst>
          </p:cNvPr>
          <p:cNvSpPr>
            <a:spLocks noGrp="1"/>
          </p:cNvSpPr>
          <p:nvPr>
            <p:ph type="sldNum" sz="quarter" idx="12"/>
          </p:nvPr>
        </p:nvSpPr>
        <p:spPr/>
        <p:txBody>
          <a:bodyPr/>
          <a:lstStyle/>
          <a:p>
            <a:fld id="{91F18EF7-BE1E-4ECB-84D4-67C2B4D8F095}" type="slidenum">
              <a:rPr lang="en-US" smtClean="0"/>
              <a:t>‹N°›</a:t>
            </a:fld>
            <a:endParaRPr lang="en-US"/>
          </a:p>
        </p:txBody>
      </p:sp>
    </p:spTree>
    <p:extLst>
      <p:ext uri="{BB962C8B-B14F-4D97-AF65-F5344CB8AC3E}">
        <p14:creationId xmlns:p14="http://schemas.microsoft.com/office/powerpoint/2010/main" val="636539100"/>
      </p:ext>
    </p:extLst>
  </p:cSld>
  <p:clrMapOvr>
    <a:masterClrMapping/>
  </p:clrMapOvr>
  <p:transition spd="med">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4C468-781B-4BC5-8DEA-B9EF2BF90DD2}"/>
              </a:ext>
            </a:extLst>
          </p:cNvPr>
          <p:cNvSpPr>
            <a:spLocks noGrp="1"/>
          </p:cNvSpPr>
          <p:nvPr>
            <p:ph type="title"/>
          </p:nvPr>
        </p:nvSpPr>
        <p:spPr>
          <a:xfrm>
            <a:off x="811460" y="369168"/>
            <a:ext cx="10458729" cy="1439818"/>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367223F-48E4-491D-AB5D-5FC8A0C566AF}"/>
              </a:ext>
            </a:extLst>
          </p:cNvPr>
          <p:cNvSpPr>
            <a:spLocks noGrp="1"/>
          </p:cNvSpPr>
          <p:nvPr>
            <p:ph type="body" idx="1"/>
          </p:nvPr>
        </p:nvSpPr>
        <p:spPr>
          <a:xfrm>
            <a:off x="800101" y="1843067"/>
            <a:ext cx="5007894" cy="662007"/>
          </a:xfrm>
          <a:prstGeom prst="rect">
            <a:avLst/>
          </a:prstGeo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D6B764-4B87-42FF-ABAA-69B07B88FF40}"/>
              </a:ext>
            </a:extLst>
          </p:cNvPr>
          <p:cNvSpPr>
            <a:spLocks noGrp="1"/>
          </p:cNvSpPr>
          <p:nvPr>
            <p:ph sz="half" idx="2"/>
          </p:nvPr>
        </p:nvSpPr>
        <p:spPr>
          <a:xfrm>
            <a:off x="800101" y="2505075"/>
            <a:ext cx="5007894" cy="3684588"/>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4357B9-406F-4BF9-B8FB-C53421EEF5A6}"/>
              </a:ext>
            </a:extLst>
          </p:cNvPr>
          <p:cNvSpPr>
            <a:spLocks noGrp="1"/>
          </p:cNvSpPr>
          <p:nvPr>
            <p:ph type="body" sz="quarter" idx="3"/>
          </p:nvPr>
        </p:nvSpPr>
        <p:spPr>
          <a:xfrm>
            <a:off x="6276061" y="1843067"/>
            <a:ext cx="4994128" cy="662007"/>
          </a:xfrm>
          <a:prstGeom prst="rect">
            <a:avLst/>
          </a:prstGeo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320462B-1939-4DAA-A7DD-6BDC95054A6E}"/>
              </a:ext>
            </a:extLst>
          </p:cNvPr>
          <p:cNvSpPr>
            <a:spLocks noGrp="1"/>
          </p:cNvSpPr>
          <p:nvPr>
            <p:ph sz="quarter" idx="4"/>
          </p:nvPr>
        </p:nvSpPr>
        <p:spPr>
          <a:xfrm>
            <a:off x="6276061" y="2505075"/>
            <a:ext cx="4994128" cy="3684588"/>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6C938B-C4C2-4FA9-85CA-9CD742CD7523}"/>
              </a:ext>
            </a:extLst>
          </p:cNvPr>
          <p:cNvSpPr>
            <a:spLocks noGrp="1"/>
          </p:cNvSpPr>
          <p:nvPr>
            <p:ph type="dt" sz="half" idx="10"/>
          </p:nvPr>
        </p:nvSpPr>
        <p:spPr/>
        <p:txBody>
          <a:bodyPr/>
          <a:lstStyle/>
          <a:p>
            <a:fld id="{E6171E64-FE02-4DE5-B72F-53C3706641C3}" type="datetimeFigureOut">
              <a:rPr lang="en-US" smtClean="0"/>
              <a:t>12/1/2023</a:t>
            </a:fld>
            <a:endParaRPr lang="en-US"/>
          </a:p>
        </p:txBody>
      </p:sp>
      <p:sp>
        <p:nvSpPr>
          <p:cNvPr id="8" name="Footer Placeholder 7">
            <a:extLst>
              <a:ext uri="{FF2B5EF4-FFF2-40B4-BE49-F238E27FC236}">
                <a16:creationId xmlns:a16="http://schemas.microsoft.com/office/drawing/2014/main" id="{11AD8886-0D28-4D49-8D43-151D37E948E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72FDDE8-E9F8-4B6C-9A40-829617A7C84D}"/>
              </a:ext>
            </a:extLst>
          </p:cNvPr>
          <p:cNvSpPr>
            <a:spLocks noGrp="1"/>
          </p:cNvSpPr>
          <p:nvPr>
            <p:ph type="sldNum" sz="quarter" idx="12"/>
          </p:nvPr>
        </p:nvSpPr>
        <p:spPr/>
        <p:txBody>
          <a:bodyPr/>
          <a:lstStyle/>
          <a:p>
            <a:fld id="{91F18EF7-BE1E-4ECB-84D4-67C2B4D8F095}" type="slidenum">
              <a:rPr lang="en-US" smtClean="0"/>
              <a:t>‹N°›</a:t>
            </a:fld>
            <a:endParaRPr lang="en-US"/>
          </a:p>
        </p:txBody>
      </p:sp>
    </p:spTree>
    <p:extLst>
      <p:ext uri="{BB962C8B-B14F-4D97-AF65-F5344CB8AC3E}">
        <p14:creationId xmlns:p14="http://schemas.microsoft.com/office/powerpoint/2010/main" val="2999504697"/>
      </p:ext>
    </p:extLst>
  </p:cSld>
  <p:clrMapOvr>
    <a:masterClrMapping/>
  </p:clrMapOvr>
  <p:transition spd="med">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AE3D8-6C35-428B-B2F2-251FDE10BD20}"/>
              </a:ext>
            </a:extLst>
          </p:cNvPr>
          <p:cNvSpPr>
            <a:spLocks noGrp="1"/>
          </p:cNvSpPr>
          <p:nvPr>
            <p:ph type="title"/>
          </p:nvPr>
        </p:nvSpPr>
        <p:spPr>
          <a:xfrm>
            <a:off x="800100" y="983769"/>
            <a:ext cx="10094770" cy="1180574"/>
          </a:xfrm>
          <a:solidFill>
            <a:schemeClr val="accent1">
              <a:lumMod val="20000"/>
              <a:lumOff val="80000"/>
            </a:schemeClr>
          </a:solidFill>
          <a:effectLst>
            <a:outerShdw dist="165100" dir="18900000" algn="bl" rotWithShape="0">
              <a:prstClr val="black"/>
            </a:outerShdw>
          </a:effectLst>
        </p:spPr>
        <p:txBody>
          <a:bodyPr/>
          <a:lstStyle>
            <a:lvl1pPr marL="182880">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4F0B8015-E11A-42CA-AE88-7BD73F87E566}"/>
              </a:ext>
            </a:extLst>
          </p:cNvPr>
          <p:cNvSpPr>
            <a:spLocks noGrp="1"/>
          </p:cNvSpPr>
          <p:nvPr>
            <p:ph type="dt" sz="half" idx="10"/>
          </p:nvPr>
        </p:nvSpPr>
        <p:spPr/>
        <p:txBody>
          <a:bodyPr/>
          <a:lstStyle/>
          <a:p>
            <a:fld id="{E6171E64-FE02-4DE5-B72F-53C3706641C3}" type="datetimeFigureOut">
              <a:rPr lang="en-US" smtClean="0"/>
              <a:t>12/1/2023</a:t>
            </a:fld>
            <a:endParaRPr lang="en-US"/>
          </a:p>
        </p:txBody>
      </p:sp>
      <p:sp>
        <p:nvSpPr>
          <p:cNvPr id="4" name="Footer Placeholder 3">
            <a:extLst>
              <a:ext uri="{FF2B5EF4-FFF2-40B4-BE49-F238E27FC236}">
                <a16:creationId xmlns:a16="http://schemas.microsoft.com/office/drawing/2014/main" id="{07309078-34CA-45CD-B479-03906A265C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0D03258-F989-47B2-A643-A60CD8A77BC8}"/>
              </a:ext>
            </a:extLst>
          </p:cNvPr>
          <p:cNvSpPr>
            <a:spLocks noGrp="1"/>
          </p:cNvSpPr>
          <p:nvPr>
            <p:ph type="sldNum" sz="quarter" idx="12"/>
          </p:nvPr>
        </p:nvSpPr>
        <p:spPr/>
        <p:txBody>
          <a:bodyPr/>
          <a:lstStyle/>
          <a:p>
            <a:fld id="{91F18EF7-BE1E-4ECB-84D4-67C2B4D8F095}" type="slidenum">
              <a:rPr lang="en-US" smtClean="0"/>
              <a:t>‹N°›</a:t>
            </a:fld>
            <a:endParaRPr lang="en-US"/>
          </a:p>
        </p:txBody>
      </p:sp>
    </p:spTree>
    <p:extLst>
      <p:ext uri="{BB962C8B-B14F-4D97-AF65-F5344CB8AC3E}">
        <p14:creationId xmlns:p14="http://schemas.microsoft.com/office/powerpoint/2010/main" val="1399209208"/>
      </p:ext>
    </p:extLst>
  </p:cSld>
  <p:clrMapOvr>
    <a:masterClrMapping/>
  </p:clrMapOvr>
  <p:transition spd="med">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DA2F31-48B6-40CE-A364-3CE73FD859B4}"/>
              </a:ext>
            </a:extLst>
          </p:cNvPr>
          <p:cNvSpPr>
            <a:spLocks noGrp="1"/>
          </p:cNvSpPr>
          <p:nvPr>
            <p:ph type="dt" sz="half" idx="10"/>
          </p:nvPr>
        </p:nvSpPr>
        <p:spPr/>
        <p:txBody>
          <a:bodyPr/>
          <a:lstStyle/>
          <a:p>
            <a:fld id="{E6171E64-FE02-4DE5-B72F-53C3706641C3}" type="datetimeFigureOut">
              <a:rPr lang="en-US" smtClean="0"/>
              <a:t>12/1/2023</a:t>
            </a:fld>
            <a:endParaRPr lang="en-US"/>
          </a:p>
        </p:txBody>
      </p:sp>
      <p:sp>
        <p:nvSpPr>
          <p:cNvPr id="3" name="Footer Placeholder 2">
            <a:extLst>
              <a:ext uri="{FF2B5EF4-FFF2-40B4-BE49-F238E27FC236}">
                <a16:creationId xmlns:a16="http://schemas.microsoft.com/office/drawing/2014/main" id="{117EEA00-F166-41EB-9331-CA99BB70F02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3BB051F-F8FC-4FF6-9783-45F9FE7AC302}"/>
              </a:ext>
            </a:extLst>
          </p:cNvPr>
          <p:cNvSpPr>
            <a:spLocks noGrp="1"/>
          </p:cNvSpPr>
          <p:nvPr>
            <p:ph type="sldNum" sz="quarter" idx="12"/>
          </p:nvPr>
        </p:nvSpPr>
        <p:spPr/>
        <p:txBody>
          <a:bodyPr/>
          <a:lstStyle/>
          <a:p>
            <a:fld id="{91F18EF7-BE1E-4ECB-84D4-67C2B4D8F095}" type="slidenum">
              <a:rPr lang="en-US" smtClean="0"/>
              <a:t>‹N°›</a:t>
            </a:fld>
            <a:endParaRPr lang="en-US"/>
          </a:p>
        </p:txBody>
      </p:sp>
    </p:spTree>
    <p:extLst>
      <p:ext uri="{BB962C8B-B14F-4D97-AF65-F5344CB8AC3E}">
        <p14:creationId xmlns:p14="http://schemas.microsoft.com/office/powerpoint/2010/main" val="1169983233"/>
      </p:ext>
    </p:extLst>
  </p:cSld>
  <p:clrMapOvr>
    <a:masterClrMapping/>
  </p:clrMapOvr>
  <p:transition spd="med">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08635-A5AF-48F4-8CD2-FB0E01113904}"/>
              </a:ext>
            </a:extLst>
          </p:cNvPr>
          <p:cNvSpPr>
            <a:spLocks noGrp="1"/>
          </p:cNvSpPr>
          <p:nvPr>
            <p:ph type="title"/>
          </p:nvPr>
        </p:nvSpPr>
        <p:spPr>
          <a:xfrm>
            <a:off x="839788" y="987425"/>
            <a:ext cx="3932237" cy="1600200"/>
          </a:xfrm>
        </p:spPr>
        <p:txBody>
          <a:bodyPr anchor="t">
            <a:normAutofit/>
          </a:bodyPr>
          <a:lstStyle>
            <a:lvl1pPr>
              <a:defRPr sz="2800" b="1">
                <a:latin typeface="+mn-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5E0E-DCC0-4781-A608-962B1241B5AA}"/>
              </a:ext>
            </a:extLst>
          </p:cNvPr>
          <p:cNvSpPr>
            <a:spLocks noGrp="1"/>
          </p:cNvSpPr>
          <p:nvPr>
            <p:ph idx="1"/>
          </p:nvPr>
        </p:nvSpPr>
        <p:spPr>
          <a:xfrm>
            <a:off x="5309826" y="987425"/>
            <a:ext cx="6045562"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121F43E-3D50-4A1C-A289-B3D0DD0E710F}"/>
              </a:ext>
            </a:extLst>
          </p:cNvPr>
          <p:cNvSpPr>
            <a:spLocks noGrp="1"/>
          </p:cNvSpPr>
          <p:nvPr>
            <p:ph type="body" sz="half" idx="2"/>
          </p:nvPr>
        </p:nvSpPr>
        <p:spPr>
          <a:xfrm>
            <a:off x="839788" y="2743200"/>
            <a:ext cx="3932237" cy="3127376"/>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E70E3A-6639-4EA0-8305-C1899DAB49EB}"/>
              </a:ext>
            </a:extLst>
          </p:cNvPr>
          <p:cNvSpPr>
            <a:spLocks noGrp="1"/>
          </p:cNvSpPr>
          <p:nvPr>
            <p:ph type="dt" sz="half" idx="10"/>
          </p:nvPr>
        </p:nvSpPr>
        <p:spPr/>
        <p:txBody>
          <a:bodyPr/>
          <a:lstStyle/>
          <a:p>
            <a:fld id="{E6171E64-FE02-4DE5-B72F-53C3706641C3}" type="datetimeFigureOut">
              <a:rPr lang="en-US" smtClean="0"/>
              <a:t>12/1/2023</a:t>
            </a:fld>
            <a:endParaRPr lang="en-US"/>
          </a:p>
        </p:txBody>
      </p:sp>
      <p:sp>
        <p:nvSpPr>
          <p:cNvPr id="6" name="Footer Placeholder 5">
            <a:extLst>
              <a:ext uri="{FF2B5EF4-FFF2-40B4-BE49-F238E27FC236}">
                <a16:creationId xmlns:a16="http://schemas.microsoft.com/office/drawing/2014/main" id="{5B6AFD57-4189-42FB-B29E-96366E51B4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F5E2EC-8483-4FBC-9D29-C19025FA8F97}"/>
              </a:ext>
            </a:extLst>
          </p:cNvPr>
          <p:cNvSpPr>
            <a:spLocks noGrp="1"/>
          </p:cNvSpPr>
          <p:nvPr>
            <p:ph type="sldNum" sz="quarter" idx="12"/>
          </p:nvPr>
        </p:nvSpPr>
        <p:spPr/>
        <p:txBody>
          <a:bodyPr/>
          <a:lstStyle/>
          <a:p>
            <a:fld id="{91F18EF7-BE1E-4ECB-84D4-67C2B4D8F095}" type="slidenum">
              <a:rPr lang="en-US" smtClean="0"/>
              <a:t>‹N°›</a:t>
            </a:fld>
            <a:endParaRPr lang="en-US"/>
          </a:p>
        </p:txBody>
      </p:sp>
    </p:spTree>
    <p:extLst>
      <p:ext uri="{BB962C8B-B14F-4D97-AF65-F5344CB8AC3E}">
        <p14:creationId xmlns:p14="http://schemas.microsoft.com/office/powerpoint/2010/main" val="3186926916"/>
      </p:ext>
    </p:extLst>
  </p:cSld>
  <p:clrMapOvr>
    <a:masterClrMapping/>
  </p:clrMapOvr>
  <p:transition spd="med">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CE581-A090-4AE9-9965-B06BDB52BD95}"/>
              </a:ext>
            </a:extLst>
          </p:cNvPr>
          <p:cNvSpPr>
            <a:spLocks noGrp="1"/>
          </p:cNvSpPr>
          <p:nvPr>
            <p:ph type="title"/>
          </p:nvPr>
        </p:nvSpPr>
        <p:spPr>
          <a:xfrm>
            <a:off x="839788" y="987425"/>
            <a:ext cx="3932237" cy="1600200"/>
          </a:xfrm>
        </p:spPr>
        <p:txBody>
          <a:bodyPr anchor="t">
            <a:normAutofit/>
          </a:bodyPr>
          <a:lstStyle>
            <a:lvl1pPr>
              <a:defRPr sz="2800" b="1">
                <a:latin typeface="+mn-lt"/>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839DEF4-262F-4ACF-9B29-3D4B819E7065}"/>
              </a:ext>
            </a:extLst>
          </p:cNvPr>
          <p:cNvSpPr>
            <a:spLocks noGrp="1"/>
          </p:cNvSpPr>
          <p:nvPr>
            <p:ph type="pic" idx="1"/>
          </p:nvPr>
        </p:nvSpPr>
        <p:spPr>
          <a:xfrm>
            <a:off x="5353969" y="987425"/>
            <a:ext cx="5694503"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4ED7CBB-7A6F-441E-9072-2494B952FA8B}"/>
              </a:ext>
            </a:extLst>
          </p:cNvPr>
          <p:cNvSpPr>
            <a:spLocks noGrp="1"/>
          </p:cNvSpPr>
          <p:nvPr>
            <p:ph type="body" sz="half" idx="2"/>
          </p:nvPr>
        </p:nvSpPr>
        <p:spPr>
          <a:xfrm>
            <a:off x="839788" y="2743200"/>
            <a:ext cx="3932237" cy="3127376"/>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159692-77BE-4A7D-AA70-635007A6E92C}"/>
              </a:ext>
            </a:extLst>
          </p:cNvPr>
          <p:cNvSpPr>
            <a:spLocks noGrp="1"/>
          </p:cNvSpPr>
          <p:nvPr>
            <p:ph type="dt" sz="half" idx="10"/>
          </p:nvPr>
        </p:nvSpPr>
        <p:spPr/>
        <p:txBody>
          <a:bodyPr/>
          <a:lstStyle/>
          <a:p>
            <a:fld id="{E6171E64-FE02-4DE5-B72F-53C3706641C3}" type="datetimeFigureOut">
              <a:rPr lang="en-US" smtClean="0"/>
              <a:t>12/1/2023</a:t>
            </a:fld>
            <a:endParaRPr lang="en-US"/>
          </a:p>
        </p:txBody>
      </p:sp>
      <p:sp>
        <p:nvSpPr>
          <p:cNvPr id="6" name="Footer Placeholder 5">
            <a:extLst>
              <a:ext uri="{FF2B5EF4-FFF2-40B4-BE49-F238E27FC236}">
                <a16:creationId xmlns:a16="http://schemas.microsoft.com/office/drawing/2014/main" id="{FBB9A4DA-63AF-4D6A-98DB-E1D0AC741E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6B7958-B19B-4C23-A82F-DD4E4B912B29}"/>
              </a:ext>
            </a:extLst>
          </p:cNvPr>
          <p:cNvSpPr>
            <a:spLocks noGrp="1"/>
          </p:cNvSpPr>
          <p:nvPr>
            <p:ph type="sldNum" sz="quarter" idx="12"/>
          </p:nvPr>
        </p:nvSpPr>
        <p:spPr/>
        <p:txBody>
          <a:bodyPr/>
          <a:lstStyle/>
          <a:p>
            <a:fld id="{91F18EF7-BE1E-4ECB-84D4-67C2B4D8F095}" type="slidenum">
              <a:rPr lang="en-US" smtClean="0"/>
              <a:t>‹N°›</a:t>
            </a:fld>
            <a:endParaRPr lang="en-US"/>
          </a:p>
        </p:txBody>
      </p:sp>
    </p:spTree>
    <p:extLst>
      <p:ext uri="{BB962C8B-B14F-4D97-AF65-F5344CB8AC3E}">
        <p14:creationId xmlns:p14="http://schemas.microsoft.com/office/powerpoint/2010/main" val="2383715736"/>
      </p:ext>
    </p:extLst>
  </p:cSld>
  <p:clrMapOvr>
    <a:masterClrMapping/>
  </p:clrMapOvr>
  <p:transition spd="med">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86DAE1-1F65-43B8-A400-95E6DEEDCDFC}"/>
              </a:ext>
            </a:extLst>
          </p:cNvPr>
          <p:cNvSpPr>
            <a:spLocks noGrp="1"/>
          </p:cNvSpPr>
          <p:nvPr>
            <p:ph type="title"/>
          </p:nvPr>
        </p:nvSpPr>
        <p:spPr>
          <a:xfrm>
            <a:off x="808661" y="365125"/>
            <a:ext cx="10357666" cy="143845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D75C993-A44B-4C2D-818E-4C9000BB05C1}"/>
              </a:ext>
            </a:extLst>
          </p:cNvPr>
          <p:cNvSpPr>
            <a:spLocks noGrp="1"/>
          </p:cNvSpPr>
          <p:nvPr>
            <p:ph type="body" idx="1"/>
          </p:nvPr>
        </p:nvSpPr>
        <p:spPr>
          <a:xfrm>
            <a:off x="808662" y="2019299"/>
            <a:ext cx="10357666"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5A21B6E-ECC6-47D0-9C14-812B746F1563}"/>
              </a:ext>
            </a:extLst>
          </p:cNvPr>
          <p:cNvSpPr>
            <a:spLocks noGrp="1"/>
          </p:cNvSpPr>
          <p:nvPr>
            <p:ph type="dt" sz="half" idx="2"/>
          </p:nvPr>
        </p:nvSpPr>
        <p:spPr>
          <a:xfrm>
            <a:off x="795014" y="6342042"/>
            <a:ext cx="2743200" cy="365125"/>
          </a:xfrm>
          <a:prstGeom prst="rect">
            <a:avLst/>
          </a:prstGeom>
        </p:spPr>
        <p:txBody>
          <a:bodyPr vert="horz" lIns="91440" tIns="45720" rIns="91440" bIns="45720" rtlCol="0" anchor="ctr"/>
          <a:lstStyle>
            <a:lvl1pPr algn="l">
              <a:defRPr sz="1000" spc="100" baseline="0">
                <a:solidFill>
                  <a:schemeClr val="tx1"/>
                </a:solidFill>
              </a:defRPr>
            </a:lvl1pPr>
          </a:lstStyle>
          <a:p>
            <a:fld id="{E6171E64-FE02-4DE5-B72F-53C3706641C3}" type="datetimeFigureOut">
              <a:rPr lang="en-US" smtClean="0"/>
              <a:t>12/1/2023</a:t>
            </a:fld>
            <a:endParaRPr lang="en-US"/>
          </a:p>
        </p:txBody>
      </p:sp>
      <p:sp>
        <p:nvSpPr>
          <p:cNvPr id="5" name="Footer Placeholder 4">
            <a:extLst>
              <a:ext uri="{FF2B5EF4-FFF2-40B4-BE49-F238E27FC236}">
                <a16:creationId xmlns:a16="http://schemas.microsoft.com/office/drawing/2014/main" id="{5209A716-DEA9-48A9-A5BC-0F392D2B49AC}"/>
              </a:ext>
            </a:extLst>
          </p:cNvPr>
          <p:cNvSpPr>
            <a:spLocks noGrp="1"/>
          </p:cNvSpPr>
          <p:nvPr>
            <p:ph type="ftr" sz="quarter" idx="3"/>
          </p:nvPr>
        </p:nvSpPr>
        <p:spPr>
          <a:xfrm>
            <a:off x="7696200" y="6342042"/>
            <a:ext cx="3470128" cy="365125"/>
          </a:xfrm>
          <a:prstGeom prst="rect">
            <a:avLst/>
          </a:prstGeom>
        </p:spPr>
        <p:txBody>
          <a:bodyPr vert="horz" lIns="91440" tIns="45720" rIns="91440" bIns="45720" rtlCol="0" anchor="ctr"/>
          <a:lstStyle>
            <a:lvl1pPr algn="r">
              <a:defRPr sz="1000" spc="5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C09CB69E-A0E4-4558-9C62-4CD8CDD2A501}"/>
              </a:ext>
            </a:extLst>
          </p:cNvPr>
          <p:cNvSpPr>
            <a:spLocks noGrp="1"/>
          </p:cNvSpPr>
          <p:nvPr>
            <p:ph type="sldNum" sz="quarter" idx="4"/>
          </p:nvPr>
        </p:nvSpPr>
        <p:spPr>
          <a:xfrm>
            <a:off x="11166329" y="6342042"/>
            <a:ext cx="526228" cy="365125"/>
          </a:xfrm>
          <a:prstGeom prst="rect">
            <a:avLst/>
          </a:prstGeom>
        </p:spPr>
        <p:txBody>
          <a:bodyPr vert="horz" lIns="91440" tIns="45720" rIns="91440" bIns="45720" rtlCol="0" anchor="ctr"/>
          <a:lstStyle>
            <a:lvl1pPr algn="r">
              <a:defRPr sz="1000" spc="100" baseline="0">
                <a:solidFill>
                  <a:schemeClr val="tx1"/>
                </a:solidFill>
              </a:defRPr>
            </a:lvl1pPr>
          </a:lstStyle>
          <a:p>
            <a:fld id="{91F18EF7-BE1E-4ECB-84D4-67C2B4D8F095}" type="slidenum">
              <a:rPr lang="en-US" smtClean="0"/>
              <a:t>‹N°›</a:t>
            </a:fld>
            <a:endParaRPr lang="en-US"/>
          </a:p>
        </p:txBody>
      </p:sp>
      <p:grpSp>
        <p:nvGrpSpPr>
          <p:cNvPr id="7" name="Group 6">
            <a:extLst>
              <a:ext uri="{FF2B5EF4-FFF2-40B4-BE49-F238E27FC236}">
                <a16:creationId xmlns:a16="http://schemas.microsoft.com/office/drawing/2014/main" id="{EB6ECC43-D65E-4A7B-A76B-D278A2184166}"/>
              </a:ext>
            </a:extLst>
          </p:cNvPr>
          <p:cNvGrpSpPr/>
          <p:nvPr/>
        </p:nvGrpSpPr>
        <p:grpSpPr>
          <a:xfrm flipV="1">
            <a:off x="11626076" y="3551521"/>
            <a:ext cx="567782" cy="3306479"/>
            <a:chOff x="11619770" y="-2005"/>
            <a:chExt cx="567782" cy="3306479"/>
          </a:xfrm>
        </p:grpSpPr>
        <p:sp>
          <p:nvSpPr>
            <p:cNvPr id="8" name="Freeform: Shape 7">
              <a:extLst>
                <a:ext uri="{FF2B5EF4-FFF2-40B4-BE49-F238E27FC236}">
                  <a16:creationId xmlns:a16="http://schemas.microsoft.com/office/drawing/2014/main" id="{7EE443C5-5AB9-407B-A8C3-011BB14FEF06}"/>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13">
                <a:extLst>
                  <a:ext uri="{96DAC541-7B7A-43D3-8B79-37D633B846F1}">
                    <asvg:svgBlip xmlns:asvg="http://schemas.microsoft.com/office/drawing/2016/SVG/main" r:embed="rId14"/>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4538C9FA-DA5E-4785-8F4A-CA481A3A6526}"/>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89659744"/>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ransition spd="med">
    <p:pull/>
  </p:transition>
  <p:txStyles>
    <p:titleStyle>
      <a:lvl1pPr algn="l" defTabSz="914400" rtl="0" eaLnBrk="1" latinLnBrk="0" hangingPunct="1">
        <a:lnSpc>
          <a:spcPct val="120000"/>
        </a:lnSpc>
        <a:spcBef>
          <a:spcPct val="0"/>
        </a:spcBef>
        <a:buNone/>
        <a:defRPr sz="320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SzPct val="85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30000"/>
        </a:lnSpc>
        <a:spcBef>
          <a:spcPts val="500"/>
        </a:spcBef>
        <a:buSzPct val="100000"/>
        <a:buFont typeface="Avenir Next LT Pro Light" panose="020B03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SzPct val="85000"/>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SzPct val="100000"/>
        <a:buFont typeface="Avenir Next LT Pro Light" panose="020B0304020202020204" pitchFamily="34" charset="0"/>
        <a:buChar char="–"/>
        <a:defRPr sz="1400" kern="1200">
          <a:solidFill>
            <a:schemeClr val="tx1"/>
          </a:solidFill>
          <a:latin typeface="+mn-lt"/>
          <a:ea typeface="+mn-ea"/>
          <a:cs typeface="+mn-cs"/>
        </a:defRPr>
      </a:lvl4pPr>
      <a:lvl5pPr marL="1188720" indent="-22860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5.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jpe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9D3643A2-C7A3-4BF6-B486-443902504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9EF8FBA-A282-4B11-B85A-894F3CEFB5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3">
            <a:extLst>
              <a:ext uri="{FF2B5EF4-FFF2-40B4-BE49-F238E27FC236}">
                <a16:creationId xmlns:a16="http://schemas.microsoft.com/office/drawing/2014/main" id="{AF451915-FD9E-6EF1-EDF2-8EB3A902B58E}"/>
              </a:ext>
            </a:extLst>
          </p:cNvPr>
          <p:cNvPicPr>
            <a:picLocks noChangeAspect="1"/>
          </p:cNvPicPr>
          <p:nvPr/>
        </p:nvPicPr>
        <p:blipFill rotWithShape="1">
          <a:blip r:embed="rId2">
            <a:alphaModFix amt="50000"/>
          </a:blip>
          <a:srcRect t="3478" r="-2" b="23747"/>
          <a:stretch/>
        </p:blipFill>
        <p:spPr>
          <a:xfrm>
            <a:off x="1" y="10"/>
            <a:ext cx="12191999" cy="6857990"/>
          </a:xfrm>
          <a:prstGeom prst="rect">
            <a:avLst/>
          </a:prstGeom>
        </p:spPr>
      </p:pic>
      <p:sp>
        <p:nvSpPr>
          <p:cNvPr id="2" name="Titre 1">
            <a:extLst>
              <a:ext uri="{FF2B5EF4-FFF2-40B4-BE49-F238E27FC236}">
                <a16:creationId xmlns:a16="http://schemas.microsoft.com/office/drawing/2014/main" id="{A0A842F2-9379-B66D-4ED6-D37CEE5E65D6}"/>
              </a:ext>
            </a:extLst>
          </p:cNvPr>
          <p:cNvSpPr>
            <a:spLocks noGrp="1"/>
          </p:cNvSpPr>
          <p:nvPr>
            <p:ph type="ctrTitle"/>
          </p:nvPr>
        </p:nvSpPr>
        <p:spPr>
          <a:xfrm>
            <a:off x="2748822" y="2679655"/>
            <a:ext cx="9996076" cy="1090914"/>
          </a:xfrm>
        </p:spPr>
        <p:txBody>
          <a:bodyPr anchor="t">
            <a:normAutofit/>
          </a:bodyPr>
          <a:lstStyle/>
          <a:p>
            <a:r>
              <a:rPr lang="fr-FR" sz="4000" dirty="0">
                <a:solidFill>
                  <a:srgbClr val="FFFFFF"/>
                </a:solidFill>
              </a:rPr>
              <a:t>JEU HEARTHSTONE</a:t>
            </a:r>
          </a:p>
        </p:txBody>
      </p:sp>
      <p:sp>
        <p:nvSpPr>
          <p:cNvPr id="29" name="Rectangle 6">
            <a:extLst>
              <a:ext uri="{FF2B5EF4-FFF2-40B4-BE49-F238E27FC236}">
                <a16:creationId xmlns:a16="http://schemas.microsoft.com/office/drawing/2014/main" id="{1E7A38B1-D1AF-46C0-A648-4F09838CBD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446417" y="2940297"/>
            <a:ext cx="3745582" cy="3917703"/>
          </a:xfrm>
          <a:custGeom>
            <a:avLst/>
            <a:gdLst>
              <a:gd name="connsiteX0" fmla="*/ 0 w 1369143"/>
              <a:gd name="connsiteY0" fmla="*/ 0 h 1229160"/>
              <a:gd name="connsiteX1" fmla="*/ 1369143 w 1369143"/>
              <a:gd name="connsiteY1" fmla="*/ 0 h 1229160"/>
              <a:gd name="connsiteX2" fmla="*/ 1369143 w 1369143"/>
              <a:gd name="connsiteY2" fmla="*/ 1229160 h 1229160"/>
              <a:gd name="connsiteX3" fmla="*/ 0 w 1369143"/>
              <a:gd name="connsiteY3" fmla="*/ 1229160 h 1229160"/>
              <a:gd name="connsiteX4" fmla="*/ 0 w 1369143"/>
              <a:gd name="connsiteY4" fmla="*/ 0 h 1229160"/>
              <a:gd name="connsiteX0" fmla="*/ 0 w 1369143"/>
              <a:gd name="connsiteY0" fmla="*/ 0 h 1229160"/>
              <a:gd name="connsiteX1" fmla="*/ 1369143 w 1369143"/>
              <a:gd name="connsiteY1" fmla="*/ 0 h 1229160"/>
              <a:gd name="connsiteX2" fmla="*/ 0 w 1369143"/>
              <a:gd name="connsiteY2" fmla="*/ 1229160 h 1229160"/>
              <a:gd name="connsiteX3" fmla="*/ 0 w 1369143"/>
              <a:gd name="connsiteY3" fmla="*/ 0 h 1229160"/>
            </a:gdLst>
            <a:ahLst/>
            <a:cxnLst>
              <a:cxn ang="0">
                <a:pos x="connsiteX0" y="connsiteY0"/>
              </a:cxn>
              <a:cxn ang="0">
                <a:pos x="connsiteX1" y="connsiteY1"/>
              </a:cxn>
              <a:cxn ang="0">
                <a:pos x="connsiteX2" y="connsiteY2"/>
              </a:cxn>
              <a:cxn ang="0">
                <a:pos x="connsiteX3" y="connsiteY3"/>
              </a:cxn>
            </a:cxnLst>
            <a:rect l="l" t="t" r="r" b="b"/>
            <a:pathLst>
              <a:path w="1369143" h="1229160">
                <a:moveTo>
                  <a:pt x="0" y="0"/>
                </a:moveTo>
                <a:lnTo>
                  <a:pt x="1369143" y="0"/>
                </a:lnTo>
                <a:lnTo>
                  <a:pt x="0" y="1229160"/>
                </a:lnTo>
                <a:lnTo>
                  <a:pt x="0" y="0"/>
                </a:lnTo>
                <a:close/>
              </a:path>
            </a:pathLst>
          </a:custGeom>
          <a:solidFill>
            <a:schemeClr val="accent1">
              <a:lumMod val="20000"/>
              <a:lumOff val="8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14">
            <a:extLst>
              <a:ext uri="{FF2B5EF4-FFF2-40B4-BE49-F238E27FC236}">
                <a16:creationId xmlns:a16="http://schemas.microsoft.com/office/drawing/2014/main" id="{042AC6AC-B644-4C7C-BEC7-E2B9E90FA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46417" y="2940297"/>
            <a:ext cx="3745582" cy="3917703"/>
          </a:xfrm>
          <a:custGeom>
            <a:avLst/>
            <a:gdLst>
              <a:gd name="connsiteX0" fmla="*/ 3745582 w 3745582"/>
              <a:gd name="connsiteY0" fmla="*/ 0 h 3917703"/>
              <a:gd name="connsiteX1" fmla="*/ 3745582 w 3745582"/>
              <a:gd name="connsiteY1" fmla="*/ 3917703 h 3917703"/>
              <a:gd name="connsiteX2" fmla="*/ 0 w 3745582"/>
              <a:gd name="connsiteY2" fmla="*/ 3917703 h 3917703"/>
            </a:gdLst>
            <a:ahLst/>
            <a:cxnLst>
              <a:cxn ang="0">
                <a:pos x="connsiteX0" y="connsiteY0"/>
              </a:cxn>
              <a:cxn ang="0">
                <a:pos x="connsiteX1" y="connsiteY1"/>
              </a:cxn>
              <a:cxn ang="0">
                <a:pos x="connsiteX2" y="connsiteY2"/>
              </a:cxn>
            </a:cxnLst>
            <a:rect l="l" t="t" r="r" b="b"/>
            <a:pathLst>
              <a:path w="3745582" h="3917703">
                <a:moveTo>
                  <a:pt x="3745582" y="0"/>
                </a:moveTo>
                <a:lnTo>
                  <a:pt x="3745582" y="3917703"/>
                </a:lnTo>
                <a:lnTo>
                  <a:pt x="0" y="3917703"/>
                </a:lnTo>
                <a:close/>
              </a:path>
            </a:pathLst>
          </a:custGeom>
          <a:blipFill dpi="0" rotWithShape="0">
            <a:blip r:embed="rId3">
              <a:alphaModFix amt="99000"/>
              <a:extLst>
                <a:ext uri="{96DAC541-7B7A-43D3-8B79-37D633B846F1}">
                  <asvg:svgBlip xmlns:asvg="http://schemas.microsoft.com/office/drawing/2016/SVG/main" r:embed="rId4"/>
                </a:ext>
              </a:extLst>
            </a:blip>
            <a:srcRect/>
            <a:tile tx="0" ty="0" sx="40000" sy="40000" flip="none" algn="ctr"/>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242724696"/>
      </p:ext>
    </p:extLst>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1">
            <a:extLst>
              <a:ext uri="{FF2B5EF4-FFF2-40B4-BE49-F238E27FC236}">
                <a16:creationId xmlns:a16="http://schemas.microsoft.com/office/drawing/2014/main" id="{5AF542BA-3A70-87C5-52B6-1FC25E0EBF16}"/>
              </a:ext>
            </a:extLst>
          </p:cNvPr>
          <p:cNvSpPr txBox="1">
            <a:spLocks/>
          </p:cNvSpPr>
          <p:nvPr/>
        </p:nvSpPr>
        <p:spPr>
          <a:xfrm>
            <a:off x="808661" y="315158"/>
            <a:ext cx="10357666" cy="476582"/>
          </a:xfrm>
          <a:prstGeom prst="rect">
            <a:avLst/>
          </a:prstGeom>
        </p:spPr>
        <p:txBody>
          <a:bodyPr vert="horz" lIns="91440" tIns="45720" rIns="91440" bIns="45720" rtlCol="0" anchor="b">
            <a:noAutofit/>
          </a:bodyPr>
          <a:lstStyle>
            <a:lvl1pPr algn="l" defTabSz="914400" rtl="0" eaLnBrk="1" latinLnBrk="0" hangingPunct="1">
              <a:lnSpc>
                <a:spcPct val="120000"/>
              </a:lnSpc>
              <a:spcBef>
                <a:spcPct val="0"/>
              </a:spcBef>
              <a:buNone/>
              <a:defRPr sz="3200" kern="1200" cap="all" spc="700" baseline="0">
                <a:solidFill>
                  <a:schemeClr val="tx1"/>
                </a:solidFill>
                <a:latin typeface="+mj-lt"/>
                <a:ea typeface="+mj-ea"/>
                <a:cs typeface="+mj-cs"/>
              </a:defRPr>
            </a:lvl1pPr>
          </a:lstStyle>
          <a:p>
            <a:r>
              <a:rPr lang="fr-FR" sz="2900" dirty="0"/>
              <a:t>6- BASE DE DONNEE</a:t>
            </a:r>
          </a:p>
        </p:txBody>
      </p:sp>
      <p:sp>
        <p:nvSpPr>
          <p:cNvPr id="9" name="Espace réservé du contenu 8">
            <a:extLst>
              <a:ext uri="{FF2B5EF4-FFF2-40B4-BE49-F238E27FC236}">
                <a16:creationId xmlns:a16="http://schemas.microsoft.com/office/drawing/2014/main" id="{5AA7CE44-121D-F691-9550-0D34B14FF5F7}"/>
              </a:ext>
            </a:extLst>
          </p:cNvPr>
          <p:cNvSpPr>
            <a:spLocks noGrp="1"/>
          </p:cNvSpPr>
          <p:nvPr>
            <p:ph idx="1"/>
          </p:nvPr>
        </p:nvSpPr>
        <p:spPr>
          <a:xfrm>
            <a:off x="871121" y="982480"/>
            <a:ext cx="10357666" cy="4889292"/>
          </a:xfrm>
        </p:spPr>
        <p:txBody>
          <a:bodyPr vert="horz" lIns="91440" tIns="45720" rIns="91440" bIns="45720" rtlCol="0" anchor="t">
            <a:normAutofit fontScale="92500" lnSpcReduction="10000"/>
          </a:bodyPr>
          <a:lstStyle/>
          <a:p>
            <a:pPr marL="457200" indent="-457200">
              <a:buFont typeface="Wingdings" panose="020B0604020202020204" pitchFamily="34" charset="0"/>
              <a:buChar char="v"/>
            </a:pPr>
            <a:r>
              <a:rPr lang="fr-FR" sz="1900" dirty="0">
                <a:ea typeface="+mj-lt"/>
                <a:cs typeface="+mj-lt"/>
              </a:rPr>
              <a:t>Service de gestion des utilisateurs </a:t>
            </a:r>
            <a:endParaRPr lang="fr-FR" sz="1900"/>
          </a:p>
          <a:p>
            <a:pPr marL="0" indent="0">
              <a:buNone/>
            </a:pPr>
            <a:r>
              <a:rPr lang="fr-FR" sz="1900" dirty="0">
                <a:ea typeface="+mj-lt"/>
                <a:cs typeface="+mj-lt"/>
              </a:rPr>
              <a:t>PostgreSQL garantit la conservation des données sans perte ni altération.</a:t>
            </a:r>
            <a:endParaRPr lang="fr-FR" sz="1900">
              <a:ea typeface="+mj-lt"/>
              <a:cs typeface="+mj-lt"/>
            </a:endParaRPr>
          </a:p>
          <a:p>
            <a:pPr marL="0" indent="0">
              <a:buNone/>
            </a:pPr>
            <a:r>
              <a:rPr lang="fr-FR" sz="1900" dirty="0">
                <a:ea typeface="+mj-lt"/>
                <a:cs typeface="+mj-lt"/>
              </a:rPr>
              <a:t>Exemple:  </a:t>
            </a:r>
            <a:r>
              <a:rPr lang="fr-FR" sz="1900" dirty="0"/>
              <a:t>Lorsqu'un</a:t>
            </a:r>
            <a:r>
              <a:rPr lang="fr-FR" sz="1900" dirty="0">
                <a:ea typeface="+mj-lt"/>
                <a:cs typeface="+mj-lt"/>
              </a:rPr>
              <a:t> joueur crée son profil et personnalise son deck en cas de panne de serveur ou de redémarrage inattendu, Les informations utilisateur restent intactes et disponibles une fois le système remis en ligne</a:t>
            </a:r>
            <a:endParaRPr lang="fr-FR" sz="1900">
              <a:ea typeface="+mj-lt"/>
              <a:cs typeface="+mj-lt"/>
            </a:endParaRPr>
          </a:p>
          <a:p>
            <a:pPr marL="0" indent="0">
              <a:buNone/>
            </a:pPr>
            <a:endParaRPr lang="fr-FR" sz="1900" dirty="0"/>
          </a:p>
          <a:p>
            <a:pPr marL="342900" indent="-342900">
              <a:buFont typeface="Wingdings" panose="020B0604020202020204" pitchFamily="34" charset="0"/>
              <a:buChar char="v"/>
            </a:pPr>
            <a:r>
              <a:rPr lang="fr-FR" sz="1900" dirty="0"/>
              <a:t>Service de gestion des parties </a:t>
            </a:r>
            <a:endParaRPr lang="fr-FR" sz="1900"/>
          </a:p>
          <a:p>
            <a:pPr marL="0" indent="0">
              <a:lnSpc>
                <a:spcPct val="110000"/>
              </a:lnSpc>
              <a:buNone/>
            </a:pPr>
            <a:r>
              <a:rPr lang="fr-FR" sz="1900" dirty="0"/>
              <a:t>MongoDB offre une haute performance pour les opérations de lecture et écriture en temps réel  </a:t>
            </a:r>
            <a:br>
              <a:rPr lang="fr-FR" sz="1900" dirty="0"/>
            </a:br>
            <a:endParaRPr lang="fr-FR" sz="1900" dirty="0"/>
          </a:p>
          <a:p>
            <a:pPr marL="0" indent="0">
              <a:buNone/>
            </a:pPr>
            <a:r>
              <a:rPr lang="fr-FR" sz="1900" dirty="0"/>
              <a:t>Exemple : </a:t>
            </a:r>
            <a:r>
              <a:rPr lang="fr-FR" sz="1900" dirty="0">
                <a:ea typeface="+mj-lt"/>
                <a:cs typeface="+mj-lt"/>
              </a:rPr>
              <a:t>Lorsqu'un joueur effectue une action (par exemple, joue une carte, attaque, etc.), les mises à jour de l'état du jeu peuvent être effectuées rapidement sans compromettre les performances.</a:t>
            </a:r>
            <a:endParaRPr lang="fr-FR" sz="1900">
              <a:ea typeface="+mj-lt"/>
              <a:cs typeface="+mj-lt"/>
            </a:endParaRPr>
          </a:p>
          <a:p>
            <a:pPr marL="457200" indent="-457200">
              <a:buFont typeface="Wingdings" panose="020B0604020202020204" pitchFamily="34" charset="0"/>
              <a:buChar char="v"/>
            </a:pPr>
            <a:endParaRPr lang="fr-FR" sz="3200" dirty="0"/>
          </a:p>
          <a:p>
            <a:pPr marL="0" indent="0">
              <a:buNone/>
            </a:pPr>
            <a:endParaRPr lang="fr-FR" dirty="0"/>
          </a:p>
          <a:p>
            <a:pPr marL="0" indent="0">
              <a:buNone/>
            </a:pPr>
            <a:endParaRPr lang="fr-FR" dirty="0"/>
          </a:p>
        </p:txBody>
      </p:sp>
    </p:spTree>
    <p:extLst>
      <p:ext uri="{BB962C8B-B14F-4D97-AF65-F5344CB8AC3E}">
        <p14:creationId xmlns:p14="http://schemas.microsoft.com/office/powerpoint/2010/main" val="2233627584"/>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1">
            <a:extLst>
              <a:ext uri="{FF2B5EF4-FFF2-40B4-BE49-F238E27FC236}">
                <a16:creationId xmlns:a16="http://schemas.microsoft.com/office/drawing/2014/main" id="{5AF542BA-3A70-87C5-52B6-1FC25E0EBF16}"/>
              </a:ext>
            </a:extLst>
          </p:cNvPr>
          <p:cNvSpPr txBox="1">
            <a:spLocks/>
          </p:cNvSpPr>
          <p:nvPr/>
        </p:nvSpPr>
        <p:spPr>
          <a:xfrm>
            <a:off x="808661" y="315158"/>
            <a:ext cx="10357666" cy="476582"/>
          </a:xfrm>
          <a:prstGeom prst="rect">
            <a:avLst/>
          </a:prstGeom>
        </p:spPr>
        <p:txBody>
          <a:bodyPr vert="horz" lIns="91440" tIns="45720" rIns="91440" bIns="45720" rtlCol="0" anchor="b">
            <a:noAutofit/>
          </a:bodyPr>
          <a:lstStyle>
            <a:lvl1pPr algn="l" defTabSz="914400" rtl="0" eaLnBrk="1" latinLnBrk="0" hangingPunct="1">
              <a:lnSpc>
                <a:spcPct val="120000"/>
              </a:lnSpc>
              <a:spcBef>
                <a:spcPct val="0"/>
              </a:spcBef>
              <a:buNone/>
              <a:defRPr sz="3200" kern="1200" cap="all" spc="700" baseline="0">
                <a:solidFill>
                  <a:schemeClr val="tx1"/>
                </a:solidFill>
                <a:latin typeface="+mj-lt"/>
                <a:ea typeface="+mj-ea"/>
                <a:cs typeface="+mj-cs"/>
              </a:defRPr>
            </a:lvl1pPr>
          </a:lstStyle>
          <a:p>
            <a:r>
              <a:rPr lang="fr-FR" sz="2900" dirty="0"/>
              <a:t>6- BASE DE DONNEE</a:t>
            </a:r>
          </a:p>
        </p:txBody>
      </p:sp>
      <p:sp>
        <p:nvSpPr>
          <p:cNvPr id="9" name="Espace réservé du contenu 8">
            <a:extLst>
              <a:ext uri="{FF2B5EF4-FFF2-40B4-BE49-F238E27FC236}">
                <a16:creationId xmlns:a16="http://schemas.microsoft.com/office/drawing/2014/main" id="{5AA7CE44-121D-F691-9550-0D34B14FF5F7}"/>
              </a:ext>
            </a:extLst>
          </p:cNvPr>
          <p:cNvSpPr>
            <a:spLocks noGrp="1"/>
          </p:cNvSpPr>
          <p:nvPr>
            <p:ph idx="1"/>
          </p:nvPr>
        </p:nvSpPr>
        <p:spPr>
          <a:xfrm>
            <a:off x="808662" y="982480"/>
            <a:ext cx="10969764" cy="5613815"/>
          </a:xfrm>
        </p:spPr>
        <p:txBody>
          <a:bodyPr vert="horz" lIns="91440" tIns="45720" rIns="91440" bIns="45720" rtlCol="0" anchor="t">
            <a:noAutofit/>
          </a:bodyPr>
          <a:lstStyle/>
          <a:p>
            <a:pPr marL="457200" indent="-457200">
              <a:buFont typeface="Wingdings" panose="020B0604020202020204" pitchFamily="34" charset="0"/>
              <a:buChar char="v"/>
            </a:pPr>
            <a:r>
              <a:rPr lang="fr-FR" sz="1400" dirty="0">
                <a:ea typeface="+mj-lt"/>
                <a:cs typeface="+mj-lt"/>
              </a:rPr>
              <a:t>Service de gestions des cartes</a:t>
            </a:r>
            <a:endParaRPr lang="fr-FR" sz="1400" dirty="0"/>
          </a:p>
          <a:p>
            <a:pPr marL="0" indent="0">
              <a:buNone/>
            </a:pPr>
            <a:r>
              <a:rPr lang="fr-FR" sz="1400" dirty="0">
                <a:ea typeface="+mj-lt"/>
                <a:cs typeface="+mj-lt"/>
              </a:rPr>
              <a:t>Cassandra offre une haute disponibilité et une faible latence pour l'accès aux données </a:t>
            </a:r>
          </a:p>
          <a:p>
            <a:pPr marL="0" indent="0">
              <a:buNone/>
            </a:pPr>
            <a:r>
              <a:rPr lang="fr-FR" sz="1400" dirty="0">
                <a:ea typeface="+mj-lt"/>
                <a:cs typeface="+mj-lt"/>
              </a:rPr>
              <a:t>Exemple:  </a:t>
            </a:r>
          </a:p>
          <a:p>
            <a:pPr marL="0" indent="0">
              <a:buNone/>
            </a:pPr>
            <a:r>
              <a:rPr lang="fr-FR" sz="1400" dirty="0">
                <a:ea typeface="+mj-lt"/>
                <a:cs typeface="+mj-lt"/>
              </a:rPr>
              <a:t>Si un grand nombre de joueurs accèdent simultanément au jeu pour jouer, en cas de défaillance d'un nœud, les données restent disponibles, car les données sont répliquées sur d'autres nœuds du cluster.</a:t>
            </a:r>
            <a:endParaRPr lang="fr-FR" sz="1400" dirty="0"/>
          </a:p>
          <a:p>
            <a:pPr marL="0" indent="0">
              <a:buNone/>
            </a:pPr>
            <a:r>
              <a:rPr lang="fr-FR" sz="1400" dirty="0">
                <a:ea typeface="+mj-lt"/>
                <a:cs typeface="+mj-lt"/>
              </a:rPr>
              <a:t>Si un joueur souhaite consulter une carte spécifique pendant une partie. Grâce à la capacité à distribuer les requêtes sur plusieurs nœuds, la latence pour accéder à cette carte spécifique reste faible, assurant ainsi une expérience de jeu fluide.</a:t>
            </a:r>
            <a:endParaRPr lang="fr-FR" sz="1400" dirty="0"/>
          </a:p>
          <a:p>
            <a:pPr marL="0" indent="0">
              <a:buNone/>
            </a:pPr>
            <a:endParaRPr lang="fr-FR" sz="1400" dirty="0"/>
          </a:p>
          <a:p>
            <a:pPr marL="342900" indent="-342900">
              <a:buFont typeface="Wingdings" panose="020B0604020202020204" pitchFamily="34" charset="0"/>
              <a:buChar char="v"/>
            </a:pPr>
            <a:r>
              <a:rPr lang="fr-FR" sz="1400" dirty="0"/>
              <a:t>Service de gestion des paiements</a:t>
            </a:r>
          </a:p>
          <a:p>
            <a:pPr>
              <a:buNone/>
            </a:pPr>
            <a:r>
              <a:rPr lang="fr-FR" sz="1400" dirty="0">
                <a:ea typeface="+mj-lt"/>
                <a:cs typeface="+mj-lt"/>
              </a:rPr>
              <a:t>AWS propose des services sécurisés pour gérer les transactions financières des joueurs</a:t>
            </a:r>
            <a:endParaRPr lang="fr-FR" sz="1400" dirty="0"/>
          </a:p>
          <a:p>
            <a:pPr>
              <a:buNone/>
            </a:pPr>
            <a:r>
              <a:rPr lang="fr-FR" sz="1400" dirty="0">
                <a:ea typeface="+mj-lt"/>
                <a:cs typeface="+mj-lt"/>
              </a:rPr>
              <a:t>Exemple :</a:t>
            </a:r>
            <a:endParaRPr lang="fr-FR" dirty="0">
              <a:ea typeface="+mj-lt"/>
              <a:cs typeface="+mj-lt"/>
            </a:endParaRPr>
          </a:p>
          <a:p>
            <a:pPr marL="0" indent="0">
              <a:lnSpc>
                <a:spcPct val="110000"/>
              </a:lnSpc>
              <a:buNone/>
            </a:pPr>
            <a:r>
              <a:rPr lang="fr-FR" sz="1400" dirty="0">
                <a:ea typeface="+mj-lt"/>
                <a:cs typeface="+mj-lt"/>
              </a:rPr>
              <a:t>Lorsqu'un joueur effectue un achat dans le jeu et grâce aux mesures de sécurité d'AWS (telles que la cryptographie avancée, la gestion des identités avec Amazon Cognito, la surveillance avec AWS CloudWatch), ses informations personnelles et financières sont protégées contre toute tentative de vol ou de piratage.</a:t>
            </a:r>
            <a:endParaRPr lang="fr-FR" dirty="0"/>
          </a:p>
          <a:p>
            <a:pPr marL="457200" indent="-457200">
              <a:buFont typeface="Wingdings" panose="020B0604020202020204" pitchFamily="34" charset="0"/>
              <a:buChar char="v"/>
            </a:pPr>
            <a:endParaRPr lang="fr-FR" dirty="0"/>
          </a:p>
          <a:p>
            <a:pPr marL="0" indent="0">
              <a:buNone/>
            </a:pPr>
            <a:endParaRPr lang="fr-FR" sz="1400" dirty="0"/>
          </a:p>
          <a:p>
            <a:pPr marL="0" indent="0">
              <a:buNone/>
            </a:pPr>
            <a:endParaRPr lang="fr-FR" sz="1400"/>
          </a:p>
        </p:txBody>
      </p:sp>
    </p:spTree>
    <p:extLst>
      <p:ext uri="{BB962C8B-B14F-4D97-AF65-F5344CB8AC3E}">
        <p14:creationId xmlns:p14="http://schemas.microsoft.com/office/powerpoint/2010/main" val="324296135"/>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1">
            <a:extLst>
              <a:ext uri="{FF2B5EF4-FFF2-40B4-BE49-F238E27FC236}">
                <a16:creationId xmlns:a16="http://schemas.microsoft.com/office/drawing/2014/main" id="{5AF542BA-3A70-87C5-52B6-1FC25E0EBF16}"/>
              </a:ext>
            </a:extLst>
          </p:cNvPr>
          <p:cNvSpPr txBox="1">
            <a:spLocks/>
          </p:cNvSpPr>
          <p:nvPr/>
        </p:nvSpPr>
        <p:spPr>
          <a:xfrm>
            <a:off x="808661" y="315158"/>
            <a:ext cx="10357666" cy="476582"/>
          </a:xfrm>
          <a:prstGeom prst="rect">
            <a:avLst/>
          </a:prstGeom>
        </p:spPr>
        <p:txBody>
          <a:bodyPr vert="horz" lIns="91440" tIns="45720" rIns="91440" bIns="45720" rtlCol="0" anchor="b">
            <a:noAutofit/>
          </a:bodyPr>
          <a:lstStyle>
            <a:lvl1pPr algn="l" defTabSz="914400" rtl="0" eaLnBrk="1" latinLnBrk="0" hangingPunct="1">
              <a:lnSpc>
                <a:spcPct val="120000"/>
              </a:lnSpc>
              <a:spcBef>
                <a:spcPct val="0"/>
              </a:spcBef>
              <a:buNone/>
              <a:defRPr sz="3200" kern="1200" cap="all" spc="700" baseline="0">
                <a:solidFill>
                  <a:schemeClr val="tx1"/>
                </a:solidFill>
                <a:latin typeface="+mj-lt"/>
                <a:ea typeface="+mj-ea"/>
                <a:cs typeface="+mj-cs"/>
              </a:defRPr>
            </a:lvl1pPr>
          </a:lstStyle>
          <a:p>
            <a:r>
              <a:rPr lang="fr-FR" sz="2900" dirty="0"/>
              <a:t>7- METHODE DE DEVOLEPEMENT</a:t>
            </a:r>
          </a:p>
        </p:txBody>
      </p:sp>
      <p:sp>
        <p:nvSpPr>
          <p:cNvPr id="9" name="Espace réservé du contenu 8">
            <a:extLst>
              <a:ext uri="{FF2B5EF4-FFF2-40B4-BE49-F238E27FC236}">
                <a16:creationId xmlns:a16="http://schemas.microsoft.com/office/drawing/2014/main" id="{5AA7CE44-121D-F691-9550-0D34B14FF5F7}"/>
              </a:ext>
            </a:extLst>
          </p:cNvPr>
          <p:cNvSpPr>
            <a:spLocks noGrp="1"/>
          </p:cNvSpPr>
          <p:nvPr>
            <p:ph idx="1"/>
          </p:nvPr>
        </p:nvSpPr>
        <p:spPr>
          <a:xfrm>
            <a:off x="808662" y="982480"/>
            <a:ext cx="10969764" cy="5613815"/>
          </a:xfrm>
        </p:spPr>
        <p:txBody>
          <a:bodyPr vert="horz" lIns="91440" tIns="45720" rIns="91440" bIns="45720" rtlCol="0" anchor="t">
            <a:noAutofit/>
          </a:bodyPr>
          <a:lstStyle/>
          <a:p>
            <a:pPr marL="457200" indent="-457200">
              <a:buFont typeface="Wingdings" panose="020B0604020202020204" pitchFamily="34" charset="0"/>
              <a:buChar char="v"/>
            </a:pPr>
            <a:r>
              <a:rPr lang="fr-FR" sz="1400" dirty="0"/>
              <a:t>TDD </a:t>
            </a:r>
          </a:p>
          <a:p>
            <a:pPr marL="0" indent="0">
              <a:buNone/>
            </a:pPr>
            <a:r>
              <a:rPr lang="fr-FR" sz="1400" dirty="0">
                <a:ea typeface="+mj-lt"/>
                <a:cs typeface="+mj-lt"/>
              </a:rPr>
              <a:t>Utiliser TDD pour assurer la qualité du code, en particulier pour les composants critiques du jeu tels que les mécaniques de cartes, les interactions entre les joueurs, etc. Les tests unitaires et les tests automatisés permettraient de s'assurer du bon fonctionnement de ces éléments</a:t>
            </a:r>
            <a:endParaRPr lang="fr-FR" dirty="0"/>
          </a:p>
          <a:p>
            <a:pPr marL="0" indent="0">
              <a:buNone/>
            </a:pPr>
            <a:endParaRPr lang="fr-FR" sz="1400" dirty="0"/>
          </a:p>
          <a:p>
            <a:pPr marL="342900" indent="-342900">
              <a:buFont typeface="Wingdings" panose="020B0604020202020204" pitchFamily="34" charset="0"/>
              <a:buChar char="v"/>
            </a:pPr>
            <a:r>
              <a:rPr lang="fr-FR" sz="1400" dirty="0"/>
              <a:t>BDD</a:t>
            </a:r>
          </a:p>
          <a:p>
            <a:pPr marL="0" indent="0">
              <a:buNone/>
            </a:pPr>
            <a:r>
              <a:rPr lang="fr-FR" sz="1400" dirty="0">
                <a:ea typeface="+mj-lt"/>
                <a:cs typeface="+mj-lt"/>
              </a:rPr>
              <a:t> En se concentrant sur le comportement attendu du jeu (par exemple, les scénarios de jeu, les règles spécifiques), BDD aiderait à s'assurer que les fonctionnalités développées correspondent aux besoins des utilisateurs</a:t>
            </a:r>
            <a:endParaRPr lang="fr-FR" dirty="0"/>
          </a:p>
          <a:p>
            <a:pPr marL="0" indent="0">
              <a:buNone/>
            </a:pPr>
            <a:endParaRPr lang="fr-FR" sz="1400" dirty="0"/>
          </a:p>
          <a:p>
            <a:pPr marL="0" indent="0">
              <a:buNone/>
            </a:pPr>
            <a:endParaRPr lang="fr-FR" sz="1400"/>
          </a:p>
        </p:txBody>
      </p:sp>
    </p:spTree>
    <p:extLst>
      <p:ext uri="{BB962C8B-B14F-4D97-AF65-F5344CB8AC3E}">
        <p14:creationId xmlns:p14="http://schemas.microsoft.com/office/powerpoint/2010/main" val="798478980"/>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1">
            <a:extLst>
              <a:ext uri="{FF2B5EF4-FFF2-40B4-BE49-F238E27FC236}">
                <a16:creationId xmlns:a16="http://schemas.microsoft.com/office/drawing/2014/main" id="{5AF542BA-3A70-87C5-52B6-1FC25E0EBF16}"/>
              </a:ext>
            </a:extLst>
          </p:cNvPr>
          <p:cNvSpPr txBox="1">
            <a:spLocks/>
          </p:cNvSpPr>
          <p:nvPr/>
        </p:nvSpPr>
        <p:spPr>
          <a:xfrm>
            <a:off x="808661" y="315158"/>
            <a:ext cx="10357666" cy="476582"/>
          </a:xfrm>
          <a:prstGeom prst="rect">
            <a:avLst/>
          </a:prstGeom>
        </p:spPr>
        <p:txBody>
          <a:bodyPr vert="horz" lIns="91440" tIns="45720" rIns="91440" bIns="45720" rtlCol="0" anchor="b">
            <a:noAutofit/>
          </a:bodyPr>
          <a:lstStyle>
            <a:lvl1pPr algn="l" defTabSz="914400" rtl="0" eaLnBrk="1" latinLnBrk="0" hangingPunct="1">
              <a:lnSpc>
                <a:spcPct val="120000"/>
              </a:lnSpc>
              <a:spcBef>
                <a:spcPct val="0"/>
              </a:spcBef>
              <a:buNone/>
              <a:defRPr sz="3200" kern="1200" cap="all" spc="700" baseline="0">
                <a:solidFill>
                  <a:schemeClr val="tx1"/>
                </a:solidFill>
                <a:latin typeface="+mj-lt"/>
                <a:ea typeface="+mj-ea"/>
                <a:cs typeface="+mj-cs"/>
              </a:defRPr>
            </a:lvl1pPr>
          </a:lstStyle>
          <a:p>
            <a:r>
              <a:rPr lang="fr-FR" sz="2900" dirty="0"/>
              <a:t>8-ADR</a:t>
            </a:r>
          </a:p>
        </p:txBody>
      </p:sp>
      <p:sp>
        <p:nvSpPr>
          <p:cNvPr id="11" name="Espace réservé du contenu 10">
            <a:extLst>
              <a:ext uri="{FF2B5EF4-FFF2-40B4-BE49-F238E27FC236}">
                <a16:creationId xmlns:a16="http://schemas.microsoft.com/office/drawing/2014/main" id="{7C01DBAD-C85A-0E56-C206-FD12603F9749}"/>
              </a:ext>
            </a:extLst>
          </p:cNvPr>
          <p:cNvSpPr>
            <a:spLocks noGrp="1"/>
          </p:cNvSpPr>
          <p:nvPr>
            <p:ph idx="1"/>
          </p:nvPr>
        </p:nvSpPr>
        <p:spPr>
          <a:xfrm>
            <a:off x="808662" y="845071"/>
            <a:ext cx="10532551" cy="5963585"/>
          </a:xfrm>
        </p:spPr>
        <p:txBody>
          <a:bodyPr vert="horz" lIns="91440" tIns="45720" rIns="91440" bIns="45720" rtlCol="0" anchor="t">
            <a:noAutofit/>
          </a:bodyPr>
          <a:lstStyle/>
          <a:p>
            <a:pPr marL="0" indent="0">
              <a:buNone/>
            </a:pPr>
            <a:r>
              <a:rPr lang="en-GB" sz="1050" b="1" dirty="0">
                <a:cs typeface="Arial"/>
              </a:rPr>
              <a:t>Titre</a:t>
            </a:r>
            <a:r>
              <a:rPr lang="en-GB" sz="1050" dirty="0">
                <a:cs typeface="Arial"/>
              </a:rPr>
              <a:t> : Utilisation de React pour le Front End </a:t>
            </a:r>
          </a:p>
          <a:p>
            <a:pPr marL="0" indent="0">
              <a:buNone/>
            </a:pPr>
            <a:r>
              <a:rPr lang="en-GB" sz="1050" b="1" dirty="0">
                <a:cs typeface="Arial"/>
              </a:rPr>
              <a:t>Date</a:t>
            </a:r>
            <a:r>
              <a:rPr lang="en-GB" sz="1050" dirty="0">
                <a:cs typeface="Arial"/>
              </a:rPr>
              <a:t> : 01/12/2023</a:t>
            </a:r>
          </a:p>
          <a:p>
            <a:pPr marL="0" indent="0">
              <a:buNone/>
            </a:pPr>
            <a:r>
              <a:rPr lang="en-GB" sz="1050" b="1" err="1">
                <a:cs typeface="Arial"/>
              </a:rPr>
              <a:t>Statut</a:t>
            </a:r>
            <a:r>
              <a:rPr lang="en-GB" sz="1050" dirty="0">
                <a:cs typeface="Arial"/>
              </a:rPr>
              <a:t>: </a:t>
            </a:r>
            <a:r>
              <a:rPr lang="en-GB" sz="1050" err="1">
                <a:cs typeface="Arial"/>
              </a:rPr>
              <a:t>Accepté</a:t>
            </a:r>
            <a:endParaRPr lang="en-GB" sz="1050" dirty="0">
              <a:cs typeface="Arial"/>
            </a:endParaRPr>
          </a:p>
          <a:p>
            <a:pPr marL="0" indent="0">
              <a:buNone/>
            </a:pPr>
            <a:r>
              <a:rPr lang="en-GB" sz="1050" b="1" err="1">
                <a:cs typeface="Arial"/>
              </a:rPr>
              <a:t>Contexte</a:t>
            </a:r>
            <a:r>
              <a:rPr lang="en-GB" sz="1050" dirty="0">
                <a:cs typeface="Arial"/>
              </a:rPr>
              <a:t> : </a:t>
            </a:r>
            <a:br>
              <a:rPr lang="en-GB" sz="1050" dirty="0">
                <a:cs typeface="Arial"/>
              </a:rPr>
            </a:br>
            <a:r>
              <a:rPr lang="en-GB" sz="1050" dirty="0">
                <a:cs typeface="Arial"/>
              </a:rPr>
              <a:t> </a:t>
            </a:r>
            <a:r>
              <a:rPr lang="en-GB" sz="1050" dirty="0">
                <a:ea typeface="+mj-lt"/>
                <a:cs typeface="+mj-lt"/>
              </a:rPr>
              <a:t>La </a:t>
            </a:r>
            <a:r>
              <a:rPr lang="en-GB" sz="1050" err="1">
                <a:ea typeface="+mj-lt"/>
                <a:cs typeface="+mj-lt"/>
              </a:rPr>
              <a:t>création</a:t>
            </a:r>
            <a:r>
              <a:rPr lang="en-GB" sz="1050" dirty="0">
                <a:ea typeface="+mj-lt"/>
                <a:cs typeface="+mj-lt"/>
              </a:rPr>
              <a:t> </a:t>
            </a:r>
            <a:r>
              <a:rPr lang="en-GB" sz="1050" err="1">
                <a:ea typeface="+mj-lt"/>
                <a:cs typeface="+mj-lt"/>
              </a:rPr>
              <a:t>d'une</a:t>
            </a:r>
            <a:r>
              <a:rPr lang="en-GB" sz="1050" dirty="0">
                <a:ea typeface="+mj-lt"/>
                <a:cs typeface="+mj-lt"/>
              </a:rPr>
              <a:t> interface </a:t>
            </a:r>
            <a:r>
              <a:rPr lang="en-GB" sz="1050" err="1">
                <a:ea typeface="+mj-lt"/>
                <a:cs typeface="+mj-lt"/>
              </a:rPr>
              <a:t>utilisateur</a:t>
            </a:r>
            <a:r>
              <a:rPr lang="en-GB" sz="1050" dirty="0">
                <a:ea typeface="+mj-lt"/>
                <a:cs typeface="+mj-lt"/>
              </a:rPr>
              <a:t> (UI) </a:t>
            </a:r>
            <a:r>
              <a:rPr lang="en-GB" sz="1050" err="1">
                <a:ea typeface="+mj-lt"/>
                <a:cs typeface="+mj-lt"/>
              </a:rPr>
              <a:t>réactive</a:t>
            </a:r>
            <a:r>
              <a:rPr lang="en-GB" sz="1050" dirty="0">
                <a:ea typeface="+mj-lt"/>
                <a:cs typeface="+mj-lt"/>
              </a:rPr>
              <a:t>, </a:t>
            </a:r>
            <a:r>
              <a:rPr lang="en-GB" sz="1050" err="1">
                <a:ea typeface="+mj-lt"/>
                <a:cs typeface="+mj-lt"/>
              </a:rPr>
              <a:t>modulaire</a:t>
            </a:r>
            <a:r>
              <a:rPr lang="en-GB" sz="1050" dirty="0">
                <a:ea typeface="+mj-lt"/>
                <a:cs typeface="+mj-lt"/>
              </a:rPr>
              <a:t> et interactive </a:t>
            </a:r>
            <a:r>
              <a:rPr lang="en-GB" sz="1050" err="1">
                <a:ea typeface="+mj-lt"/>
                <a:cs typeface="+mj-lt"/>
              </a:rPr>
              <a:t>est</a:t>
            </a:r>
            <a:r>
              <a:rPr lang="en-GB" sz="1050" dirty="0">
                <a:ea typeface="+mj-lt"/>
                <a:cs typeface="+mj-lt"/>
              </a:rPr>
              <a:t> </a:t>
            </a:r>
            <a:r>
              <a:rPr lang="en-GB" sz="1050" err="1">
                <a:ea typeface="+mj-lt"/>
                <a:cs typeface="+mj-lt"/>
              </a:rPr>
              <a:t>essentielle</a:t>
            </a:r>
            <a:r>
              <a:rPr lang="en-GB" sz="1050" dirty="0">
                <a:ea typeface="+mj-lt"/>
                <a:cs typeface="+mj-lt"/>
              </a:rPr>
              <a:t> pour </a:t>
            </a:r>
            <a:r>
              <a:rPr lang="en-GB" sz="1050" err="1">
                <a:ea typeface="+mj-lt"/>
                <a:cs typeface="+mj-lt"/>
              </a:rPr>
              <a:t>offrir</a:t>
            </a:r>
            <a:r>
              <a:rPr lang="en-GB" sz="1050" dirty="0">
                <a:ea typeface="+mj-lt"/>
                <a:cs typeface="+mj-lt"/>
              </a:rPr>
              <a:t> </a:t>
            </a:r>
            <a:r>
              <a:rPr lang="en-GB" sz="1050" err="1">
                <a:ea typeface="+mj-lt"/>
                <a:cs typeface="+mj-lt"/>
              </a:rPr>
              <a:t>une</a:t>
            </a:r>
            <a:r>
              <a:rPr lang="en-GB" sz="1050" dirty="0">
                <a:ea typeface="+mj-lt"/>
                <a:cs typeface="+mj-lt"/>
              </a:rPr>
              <a:t> </a:t>
            </a:r>
            <a:r>
              <a:rPr lang="en-GB" sz="1050" err="1">
                <a:ea typeface="+mj-lt"/>
                <a:cs typeface="+mj-lt"/>
              </a:rPr>
              <a:t>expérience</a:t>
            </a:r>
            <a:r>
              <a:rPr lang="en-GB" sz="1050" dirty="0">
                <a:ea typeface="+mj-lt"/>
                <a:cs typeface="+mj-lt"/>
              </a:rPr>
              <a:t> </a:t>
            </a:r>
            <a:r>
              <a:rPr lang="en-GB" sz="1050" err="1">
                <a:ea typeface="+mj-lt"/>
                <a:cs typeface="+mj-lt"/>
              </a:rPr>
              <a:t>utilisateur</a:t>
            </a:r>
            <a:r>
              <a:rPr lang="en-GB" sz="1050" dirty="0">
                <a:ea typeface="+mj-lt"/>
                <a:cs typeface="+mj-lt"/>
              </a:rPr>
              <a:t> immersive</a:t>
            </a:r>
          </a:p>
          <a:p>
            <a:pPr marL="0" indent="0">
              <a:buNone/>
            </a:pPr>
            <a:r>
              <a:rPr lang="en-GB" sz="1050">
                <a:cs typeface="Arial"/>
              </a:rPr>
              <a:t>Decision: </a:t>
            </a:r>
            <a:endParaRPr lang="en-GB" sz="1050" dirty="0">
              <a:cs typeface="Arial"/>
            </a:endParaRPr>
          </a:p>
          <a:p>
            <a:pPr marL="0" indent="0">
              <a:buNone/>
            </a:pPr>
            <a:r>
              <a:rPr lang="en-GB" sz="1050" dirty="0">
                <a:ea typeface="+mj-lt"/>
                <a:cs typeface="+mj-lt"/>
              </a:rPr>
              <a:t>Nous </a:t>
            </a:r>
            <a:r>
              <a:rPr lang="en-GB" sz="1050" err="1">
                <a:ea typeface="+mj-lt"/>
                <a:cs typeface="+mj-lt"/>
              </a:rPr>
              <a:t>avons</a:t>
            </a:r>
            <a:r>
              <a:rPr lang="en-GB" sz="1050" dirty="0">
                <a:ea typeface="+mj-lt"/>
                <a:cs typeface="+mj-lt"/>
              </a:rPr>
              <a:t> </a:t>
            </a:r>
            <a:r>
              <a:rPr lang="en-GB" sz="1050" err="1">
                <a:ea typeface="+mj-lt"/>
                <a:cs typeface="+mj-lt"/>
              </a:rPr>
              <a:t>choisi</a:t>
            </a:r>
            <a:r>
              <a:rPr lang="en-GB" sz="1050" dirty="0">
                <a:ea typeface="+mj-lt"/>
                <a:cs typeface="+mj-lt"/>
              </a:rPr>
              <a:t> </a:t>
            </a:r>
            <a:r>
              <a:rPr lang="en-GB" sz="1050" err="1">
                <a:ea typeface="+mj-lt"/>
                <a:cs typeface="+mj-lt"/>
              </a:rPr>
              <a:t>d'utiliser</a:t>
            </a:r>
            <a:r>
              <a:rPr lang="en-GB" sz="1050" dirty="0">
                <a:ea typeface="+mj-lt"/>
                <a:cs typeface="+mj-lt"/>
              </a:rPr>
              <a:t> React.js </a:t>
            </a:r>
            <a:r>
              <a:rPr lang="en-GB" sz="1050" err="1">
                <a:ea typeface="+mj-lt"/>
                <a:cs typeface="+mj-lt"/>
              </a:rPr>
              <a:t>comme</a:t>
            </a:r>
            <a:r>
              <a:rPr lang="en-GB" sz="1050" dirty="0">
                <a:ea typeface="+mj-lt"/>
                <a:cs typeface="+mj-lt"/>
              </a:rPr>
              <a:t> </a:t>
            </a:r>
            <a:r>
              <a:rPr lang="en-GB" sz="1050" err="1">
                <a:ea typeface="+mj-lt"/>
                <a:cs typeface="+mj-lt"/>
              </a:rPr>
              <a:t>bibliothèque</a:t>
            </a:r>
            <a:r>
              <a:rPr lang="en-GB" sz="1050" dirty="0">
                <a:ea typeface="+mj-lt"/>
                <a:cs typeface="+mj-lt"/>
              </a:rPr>
              <a:t> </a:t>
            </a:r>
            <a:r>
              <a:rPr lang="en-GB" sz="1050" err="1">
                <a:ea typeface="+mj-lt"/>
                <a:cs typeface="+mj-lt"/>
              </a:rPr>
              <a:t>principale</a:t>
            </a:r>
            <a:r>
              <a:rPr lang="en-GB" sz="1050" dirty="0">
                <a:ea typeface="+mj-lt"/>
                <a:cs typeface="+mj-lt"/>
              </a:rPr>
              <a:t> pour le </a:t>
            </a:r>
            <a:r>
              <a:rPr lang="en-GB" sz="1050" err="1">
                <a:ea typeface="+mj-lt"/>
                <a:cs typeface="+mj-lt"/>
              </a:rPr>
              <a:t>développement</a:t>
            </a:r>
            <a:r>
              <a:rPr lang="en-GB" sz="1050" dirty="0">
                <a:ea typeface="+mj-lt"/>
                <a:cs typeface="+mj-lt"/>
              </a:rPr>
              <a:t> du front-end de </a:t>
            </a:r>
            <a:r>
              <a:rPr lang="en-GB" sz="1050" err="1">
                <a:ea typeface="+mj-lt"/>
                <a:cs typeface="+mj-lt"/>
              </a:rPr>
              <a:t>notre</a:t>
            </a:r>
            <a:r>
              <a:rPr lang="en-GB" sz="1050">
                <a:ea typeface="+mj-lt"/>
                <a:cs typeface="+mj-lt"/>
              </a:rPr>
              <a:t> jeu</a:t>
            </a:r>
            <a:endParaRPr lang="en-GB" sz="1050" dirty="0">
              <a:ea typeface="+mj-lt"/>
              <a:cs typeface="+mj-lt"/>
            </a:endParaRPr>
          </a:p>
          <a:p>
            <a:pPr marL="0" indent="0">
              <a:buNone/>
            </a:pPr>
            <a:r>
              <a:rPr lang="en-GB" sz="1050" b="1" err="1"/>
              <a:t>Justificatif</a:t>
            </a:r>
            <a:r>
              <a:rPr lang="en-GB" sz="1050" b="1" dirty="0"/>
              <a:t>:</a:t>
            </a:r>
            <a:r>
              <a:rPr lang="en-GB" sz="1050" dirty="0"/>
              <a:t> </a:t>
            </a:r>
          </a:p>
          <a:p>
            <a:pPr lvl="1">
              <a:buFont typeface="Courier New"/>
              <a:buChar char="o"/>
            </a:pPr>
            <a:r>
              <a:rPr lang="en-GB" sz="900" b="1" err="1">
                <a:ea typeface="+mj-lt"/>
                <a:cs typeface="+mj-lt"/>
              </a:rPr>
              <a:t>Composants</a:t>
            </a:r>
            <a:r>
              <a:rPr lang="en-GB" sz="900" b="1" dirty="0">
                <a:ea typeface="+mj-lt"/>
                <a:cs typeface="+mj-lt"/>
              </a:rPr>
              <a:t> </a:t>
            </a:r>
            <a:r>
              <a:rPr lang="en-GB" sz="900" b="1" err="1">
                <a:ea typeface="+mj-lt"/>
                <a:cs typeface="+mj-lt"/>
              </a:rPr>
              <a:t>Réutilisables</a:t>
            </a:r>
            <a:r>
              <a:rPr lang="en-GB" sz="900" b="1">
                <a:ea typeface="+mj-lt"/>
                <a:cs typeface="+mj-lt"/>
              </a:rPr>
              <a:t> :</a:t>
            </a:r>
            <a:r>
              <a:rPr lang="en-GB" sz="900">
                <a:ea typeface="+mj-lt"/>
                <a:cs typeface="+mj-lt"/>
              </a:rPr>
              <a:t> React </a:t>
            </a:r>
            <a:r>
              <a:rPr lang="en-GB" sz="900" err="1">
                <a:ea typeface="+mj-lt"/>
                <a:cs typeface="+mj-lt"/>
              </a:rPr>
              <a:t>permet</a:t>
            </a:r>
            <a:r>
              <a:rPr lang="en-GB" sz="900">
                <a:ea typeface="+mj-lt"/>
                <a:cs typeface="+mj-lt"/>
              </a:rPr>
              <a:t> la </a:t>
            </a:r>
            <a:r>
              <a:rPr lang="en-GB" sz="900" err="1">
                <a:ea typeface="+mj-lt"/>
                <a:cs typeface="+mj-lt"/>
              </a:rPr>
              <a:t>création</a:t>
            </a:r>
            <a:r>
              <a:rPr lang="en-GB" sz="900">
                <a:ea typeface="+mj-lt"/>
                <a:cs typeface="+mj-lt"/>
              </a:rPr>
              <a:t> de </a:t>
            </a:r>
            <a:r>
              <a:rPr lang="en-GB" sz="900" err="1">
                <a:ea typeface="+mj-lt"/>
                <a:cs typeface="+mj-lt"/>
              </a:rPr>
              <a:t>composants</a:t>
            </a:r>
            <a:r>
              <a:rPr lang="en-GB" sz="900" dirty="0">
                <a:ea typeface="+mj-lt"/>
                <a:cs typeface="+mj-lt"/>
              </a:rPr>
              <a:t> </a:t>
            </a:r>
            <a:r>
              <a:rPr lang="en-GB" sz="900" err="1">
                <a:ea typeface="+mj-lt"/>
                <a:cs typeface="+mj-lt"/>
              </a:rPr>
              <a:t>réutilisables</a:t>
            </a:r>
            <a:r>
              <a:rPr lang="en-GB" sz="900">
                <a:ea typeface="+mj-lt"/>
                <a:cs typeface="+mj-lt"/>
              </a:rPr>
              <a:t>, </a:t>
            </a:r>
            <a:r>
              <a:rPr lang="en-GB" sz="900" err="1">
                <a:ea typeface="+mj-lt"/>
                <a:cs typeface="+mj-lt"/>
              </a:rPr>
              <a:t>ce</a:t>
            </a:r>
            <a:r>
              <a:rPr lang="en-GB" sz="900">
                <a:ea typeface="+mj-lt"/>
                <a:cs typeface="+mj-lt"/>
              </a:rPr>
              <a:t> qui </a:t>
            </a:r>
            <a:r>
              <a:rPr lang="en-GB" sz="900" err="1">
                <a:ea typeface="+mj-lt"/>
                <a:cs typeface="+mj-lt"/>
              </a:rPr>
              <a:t>simplifie</a:t>
            </a:r>
            <a:r>
              <a:rPr lang="en-GB" sz="900">
                <a:ea typeface="+mj-lt"/>
                <a:cs typeface="+mj-lt"/>
              </a:rPr>
              <a:t> la gestion des </a:t>
            </a:r>
            <a:r>
              <a:rPr lang="en-GB" sz="900" err="1">
                <a:ea typeface="+mj-lt"/>
                <a:cs typeface="+mj-lt"/>
              </a:rPr>
              <a:t>différentes</a:t>
            </a:r>
            <a:r>
              <a:rPr lang="en-GB" sz="900" dirty="0">
                <a:ea typeface="+mj-lt"/>
                <a:cs typeface="+mj-lt"/>
              </a:rPr>
              <a:t> </a:t>
            </a:r>
            <a:r>
              <a:rPr lang="en-GB" sz="900">
                <a:ea typeface="+mj-lt"/>
                <a:cs typeface="+mj-lt"/>
              </a:rPr>
              <a:t>parties de </a:t>
            </a:r>
            <a:r>
              <a:rPr lang="en-GB" sz="900" err="1">
                <a:ea typeface="+mj-lt"/>
                <a:cs typeface="+mj-lt"/>
              </a:rPr>
              <a:t>l'interface</a:t>
            </a:r>
            <a:r>
              <a:rPr lang="en-GB" sz="900" dirty="0">
                <a:ea typeface="+mj-lt"/>
                <a:cs typeface="+mj-lt"/>
              </a:rPr>
              <a:t> </a:t>
            </a:r>
            <a:r>
              <a:rPr lang="en-GB" sz="900" err="1">
                <a:ea typeface="+mj-lt"/>
                <a:cs typeface="+mj-lt"/>
              </a:rPr>
              <a:t>utilisateur</a:t>
            </a:r>
            <a:r>
              <a:rPr lang="en-GB" sz="900">
                <a:ea typeface="+mj-lt"/>
                <a:cs typeface="+mj-lt"/>
              </a:rPr>
              <a:t>, </a:t>
            </a:r>
            <a:r>
              <a:rPr lang="en-GB" sz="900" err="1">
                <a:ea typeface="+mj-lt"/>
                <a:cs typeface="+mj-lt"/>
              </a:rPr>
              <a:t>comme</a:t>
            </a:r>
            <a:r>
              <a:rPr lang="en-GB" sz="900" dirty="0">
                <a:ea typeface="+mj-lt"/>
                <a:cs typeface="+mj-lt"/>
              </a:rPr>
              <a:t> </a:t>
            </a:r>
            <a:r>
              <a:rPr lang="en-GB" sz="900">
                <a:ea typeface="+mj-lt"/>
                <a:cs typeface="+mj-lt"/>
              </a:rPr>
              <a:t>les </a:t>
            </a:r>
            <a:r>
              <a:rPr lang="en-GB" sz="900" err="1">
                <a:ea typeface="+mj-lt"/>
                <a:cs typeface="+mj-lt"/>
              </a:rPr>
              <a:t>cartes</a:t>
            </a:r>
            <a:r>
              <a:rPr lang="en-GB" sz="900">
                <a:ea typeface="+mj-lt"/>
                <a:cs typeface="+mj-lt"/>
              </a:rPr>
              <a:t>, le plateau de jeu, les interactions </a:t>
            </a:r>
            <a:r>
              <a:rPr lang="en-GB" sz="900" err="1">
                <a:ea typeface="+mj-lt"/>
                <a:cs typeface="+mj-lt"/>
              </a:rPr>
              <a:t>joueur</a:t>
            </a:r>
            <a:r>
              <a:rPr lang="en-GB" sz="900">
                <a:ea typeface="+mj-lt"/>
                <a:cs typeface="+mj-lt"/>
              </a:rPr>
              <a:t>, etc.</a:t>
            </a:r>
            <a:endParaRPr lang="en-GB" sz="900"/>
          </a:p>
          <a:p>
            <a:pPr lvl="1">
              <a:buFont typeface="Courier New"/>
              <a:buChar char="o"/>
            </a:pPr>
            <a:r>
              <a:rPr lang="en-GB" sz="900" b="1" dirty="0">
                <a:ea typeface="+mj-lt"/>
                <a:cs typeface="+mj-lt"/>
              </a:rPr>
              <a:t>Gestion de </a:t>
            </a:r>
            <a:r>
              <a:rPr lang="en-GB" sz="900" b="1" err="1">
                <a:ea typeface="+mj-lt"/>
                <a:cs typeface="+mj-lt"/>
              </a:rPr>
              <a:t>l'État</a:t>
            </a:r>
            <a:r>
              <a:rPr lang="en-GB" sz="900" b="1" dirty="0">
                <a:ea typeface="+mj-lt"/>
                <a:cs typeface="+mj-lt"/>
              </a:rPr>
              <a:t> :</a:t>
            </a:r>
            <a:r>
              <a:rPr lang="en-GB" sz="900" dirty="0">
                <a:ea typeface="+mj-lt"/>
                <a:cs typeface="+mj-lt"/>
              </a:rPr>
              <a:t> Le </a:t>
            </a:r>
            <a:r>
              <a:rPr lang="en-GB" sz="900" err="1">
                <a:ea typeface="+mj-lt"/>
                <a:cs typeface="+mj-lt"/>
              </a:rPr>
              <a:t>modèle</a:t>
            </a:r>
            <a:r>
              <a:rPr lang="en-GB" sz="900" dirty="0">
                <a:ea typeface="+mj-lt"/>
                <a:cs typeface="+mj-lt"/>
              </a:rPr>
              <a:t> de gestion de </a:t>
            </a:r>
            <a:r>
              <a:rPr lang="en-GB" sz="900" err="1">
                <a:ea typeface="+mj-lt"/>
                <a:cs typeface="+mj-lt"/>
              </a:rPr>
              <a:t>l'état</a:t>
            </a:r>
            <a:r>
              <a:rPr lang="en-GB" sz="900" dirty="0">
                <a:ea typeface="+mj-lt"/>
                <a:cs typeface="+mj-lt"/>
              </a:rPr>
              <a:t> de React, </a:t>
            </a:r>
            <a:r>
              <a:rPr lang="en-GB" sz="900" err="1">
                <a:ea typeface="+mj-lt"/>
                <a:cs typeface="+mj-lt"/>
              </a:rPr>
              <a:t>en</a:t>
            </a:r>
            <a:r>
              <a:rPr lang="en-GB" sz="900" dirty="0">
                <a:ea typeface="+mj-lt"/>
                <a:cs typeface="+mj-lt"/>
              </a:rPr>
              <a:t> particulier le concept de state et de props, </a:t>
            </a:r>
            <a:r>
              <a:rPr lang="en-GB" sz="900" err="1">
                <a:ea typeface="+mj-lt"/>
                <a:cs typeface="+mj-lt"/>
              </a:rPr>
              <a:t>est</a:t>
            </a:r>
            <a:r>
              <a:rPr lang="en-GB" sz="900" dirty="0">
                <a:ea typeface="+mj-lt"/>
                <a:cs typeface="+mj-lt"/>
              </a:rPr>
              <a:t> </a:t>
            </a:r>
            <a:r>
              <a:rPr lang="en-GB" sz="900" err="1">
                <a:ea typeface="+mj-lt"/>
                <a:cs typeface="+mj-lt"/>
              </a:rPr>
              <a:t>adapté</a:t>
            </a:r>
            <a:r>
              <a:rPr lang="en-GB" sz="900" dirty="0">
                <a:ea typeface="+mj-lt"/>
                <a:cs typeface="+mj-lt"/>
              </a:rPr>
              <a:t> pour </a:t>
            </a:r>
            <a:r>
              <a:rPr lang="en-GB" sz="900" err="1">
                <a:ea typeface="+mj-lt"/>
                <a:cs typeface="+mj-lt"/>
              </a:rPr>
              <a:t>gérer</a:t>
            </a:r>
            <a:r>
              <a:rPr lang="en-GB" sz="900" dirty="0">
                <a:ea typeface="+mj-lt"/>
                <a:cs typeface="+mj-lt"/>
              </a:rPr>
              <a:t> </a:t>
            </a:r>
            <a:r>
              <a:rPr lang="en-GB" sz="900" err="1">
                <a:ea typeface="+mj-lt"/>
                <a:cs typeface="+mj-lt"/>
              </a:rPr>
              <a:t>l'état</a:t>
            </a:r>
            <a:r>
              <a:rPr lang="en-GB" sz="900" dirty="0">
                <a:ea typeface="+mj-lt"/>
                <a:cs typeface="+mj-lt"/>
              </a:rPr>
              <a:t> </a:t>
            </a:r>
            <a:r>
              <a:rPr lang="en-GB" sz="900" err="1">
                <a:ea typeface="+mj-lt"/>
                <a:cs typeface="+mj-lt"/>
              </a:rPr>
              <a:t>dynamique</a:t>
            </a:r>
            <a:r>
              <a:rPr lang="en-GB" sz="900" dirty="0">
                <a:ea typeface="+mj-lt"/>
                <a:cs typeface="+mj-lt"/>
              </a:rPr>
              <a:t> des </a:t>
            </a:r>
            <a:r>
              <a:rPr lang="en-GB" sz="900" err="1">
                <a:ea typeface="+mj-lt"/>
                <a:cs typeface="+mj-lt"/>
              </a:rPr>
              <a:t>éléments</a:t>
            </a:r>
            <a:r>
              <a:rPr lang="en-GB" sz="900" dirty="0">
                <a:ea typeface="+mj-lt"/>
                <a:cs typeface="+mj-lt"/>
              </a:rPr>
              <a:t> du jeu, </a:t>
            </a:r>
            <a:r>
              <a:rPr lang="en-GB" sz="900" err="1">
                <a:ea typeface="+mj-lt"/>
                <a:cs typeface="+mj-lt"/>
              </a:rPr>
              <a:t>tels</a:t>
            </a:r>
            <a:r>
              <a:rPr lang="en-GB" sz="900" dirty="0">
                <a:ea typeface="+mj-lt"/>
                <a:cs typeface="+mj-lt"/>
              </a:rPr>
              <a:t> que les </a:t>
            </a:r>
            <a:r>
              <a:rPr lang="en-GB" sz="900" err="1">
                <a:ea typeface="+mj-lt"/>
                <a:cs typeface="+mj-lt"/>
              </a:rPr>
              <a:t>changements</a:t>
            </a:r>
            <a:r>
              <a:rPr lang="en-GB" sz="900" dirty="0">
                <a:ea typeface="+mj-lt"/>
                <a:cs typeface="+mj-lt"/>
              </a:rPr>
              <a:t> de </a:t>
            </a:r>
            <a:r>
              <a:rPr lang="en-GB" sz="900" err="1">
                <a:ea typeface="+mj-lt"/>
                <a:cs typeface="+mj-lt"/>
              </a:rPr>
              <a:t>cartes</a:t>
            </a:r>
            <a:r>
              <a:rPr lang="en-GB" sz="900" dirty="0">
                <a:ea typeface="+mj-lt"/>
                <a:cs typeface="+mj-lt"/>
              </a:rPr>
              <a:t>, les points de vie, etc.</a:t>
            </a:r>
            <a:endParaRPr lang="en-GB" sz="900"/>
          </a:p>
          <a:p>
            <a:pPr lvl="1">
              <a:buFont typeface="Courier New"/>
              <a:buChar char="o"/>
            </a:pPr>
            <a:r>
              <a:rPr lang="en-GB" sz="900" b="1" err="1">
                <a:ea typeface="+mj-lt"/>
                <a:cs typeface="+mj-lt"/>
              </a:rPr>
              <a:t>Rendu</a:t>
            </a:r>
            <a:r>
              <a:rPr lang="en-GB" sz="900" b="1" dirty="0">
                <a:ea typeface="+mj-lt"/>
                <a:cs typeface="+mj-lt"/>
              </a:rPr>
              <a:t> </a:t>
            </a:r>
            <a:r>
              <a:rPr lang="en-GB" sz="900" b="1" err="1">
                <a:ea typeface="+mj-lt"/>
                <a:cs typeface="+mj-lt"/>
              </a:rPr>
              <a:t>Efficace</a:t>
            </a:r>
            <a:r>
              <a:rPr lang="en-GB" sz="900" b="1" dirty="0">
                <a:ea typeface="+mj-lt"/>
                <a:cs typeface="+mj-lt"/>
              </a:rPr>
              <a:t> :</a:t>
            </a:r>
            <a:r>
              <a:rPr lang="en-GB" sz="900" dirty="0">
                <a:ea typeface="+mj-lt"/>
                <a:cs typeface="+mj-lt"/>
              </a:rPr>
              <a:t> La </a:t>
            </a:r>
            <a:r>
              <a:rPr lang="en-GB" sz="900" err="1">
                <a:ea typeface="+mj-lt"/>
                <a:cs typeface="+mj-lt"/>
              </a:rPr>
              <a:t>méthode</a:t>
            </a:r>
            <a:r>
              <a:rPr lang="en-GB" sz="900" dirty="0">
                <a:ea typeface="+mj-lt"/>
                <a:cs typeface="+mj-lt"/>
              </a:rPr>
              <a:t> de </a:t>
            </a:r>
            <a:r>
              <a:rPr lang="en-GB" sz="900" err="1">
                <a:ea typeface="+mj-lt"/>
                <a:cs typeface="+mj-lt"/>
              </a:rPr>
              <a:t>rendu</a:t>
            </a:r>
            <a:r>
              <a:rPr lang="en-GB" sz="900" dirty="0">
                <a:ea typeface="+mj-lt"/>
                <a:cs typeface="+mj-lt"/>
              </a:rPr>
              <a:t> </a:t>
            </a:r>
            <a:r>
              <a:rPr lang="en-GB" sz="900" err="1">
                <a:ea typeface="+mj-lt"/>
                <a:cs typeface="+mj-lt"/>
              </a:rPr>
              <a:t>basée</a:t>
            </a:r>
            <a:r>
              <a:rPr lang="en-GB" sz="900" dirty="0">
                <a:ea typeface="+mj-lt"/>
                <a:cs typeface="+mj-lt"/>
              </a:rPr>
              <a:t> sur le Virtual DOM de React </a:t>
            </a:r>
            <a:r>
              <a:rPr lang="en-GB" sz="900" err="1">
                <a:ea typeface="+mj-lt"/>
                <a:cs typeface="+mj-lt"/>
              </a:rPr>
              <a:t>permet</a:t>
            </a:r>
            <a:r>
              <a:rPr lang="en-GB" sz="900" dirty="0">
                <a:ea typeface="+mj-lt"/>
                <a:cs typeface="+mj-lt"/>
              </a:rPr>
              <a:t> des mises à jour </a:t>
            </a:r>
            <a:r>
              <a:rPr lang="en-GB" sz="900" err="1">
                <a:ea typeface="+mj-lt"/>
                <a:cs typeface="+mj-lt"/>
              </a:rPr>
              <a:t>efficaces</a:t>
            </a:r>
            <a:r>
              <a:rPr lang="en-GB" sz="900" dirty="0">
                <a:ea typeface="+mj-lt"/>
                <a:cs typeface="+mj-lt"/>
              </a:rPr>
              <a:t> de </a:t>
            </a:r>
            <a:r>
              <a:rPr lang="en-GB" sz="900" err="1">
                <a:ea typeface="+mj-lt"/>
                <a:cs typeface="+mj-lt"/>
              </a:rPr>
              <a:t>l'interface</a:t>
            </a:r>
            <a:r>
              <a:rPr lang="en-GB" sz="900" dirty="0">
                <a:ea typeface="+mj-lt"/>
                <a:cs typeface="+mj-lt"/>
              </a:rPr>
              <a:t> sans </a:t>
            </a:r>
            <a:r>
              <a:rPr lang="en-GB" sz="900" err="1">
                <a:ea typeface="+mj-lt"/>
                <a:cs typeface="+mj-lt"/>
              </a:rPr>
              <a:t>rechargement</a:t>
            </a:r>
            <a:r>
              <a:rPr lang="en-GB" sz="900" dirty="0">
                <a:ea typeface="+mj-lt"/>
                <a:cs typeface="+mj-lt"/>
              </a:rPr>
              <a:t> </a:t>
            </a:r>
            <a:r>
              <a:rPr lang="en-GB" sz="900" err="1">
                <a:ea typeface="+mj-lt"/>
                <a:cs typeface="+mj-lt"/>
              </a:rPr>
              <a:t>complet</a:t>
            </a:r>
            <a:r>
              <a:rPr lang="en-GB" sz="900" dirty="0">
                <a:ea typeface="+mj-lt"/>
                <a:cs typeface="+mj-lt"/>
              </a:rPr>
              <a:t> de la page, </a:t>
            </a:r>
            <a:r>
              <a:rPr lang="en-GB" sz="900" err="1">
                <a:ea typeface="+mj-lt"/>
                <a:cs typeface="+mj-lt"/>
              </a:rPr>
              <a:t>ce</a:t>
            </a:r>
            <a:r>
              <a:rPr lang="en-GB" sz="900" dirty="0">
                <a:ea typeface="+mj-lt"/>
                <a:cs typeface="+mj-lt"/>
              </a:rPr>
              <a:t> qui </a:t>
            </a:r>
            <a:r>
              <a:rPr lang="en-GB" sz="900" err="1">
                <a:ea typeface="+mj-lt"/>
                <a:cs typeface="+mj-lt"/>
              </a:rPr>
              <a:t>est</a:t>
            </a:r>
            <a:r>
              <a:rPr lang="en-GB" sz="900" dirty="0">
                <a:ea typeface="+mj-lt"/>
                <a:cs typeface="+mj-lt"/>
              </a:rPr>
              <a:t> crucial pour </a:t>
            </a:r>
            <a:r>
              <a:rPr lang="en-GB" sz="900" err="1">
                <a:ea typeface="+mj-lt"/>
                <a:cs typeface="+mj-lt"/>
              </a:rPr>
              <a:t>une</a:t>
            </a:r>
            <a:r>
              <a:rPr lang="en-GB" sz="900" dirty="0">
                <a:ea typeface="+mj-lt"/>
                <a:cs typeface="+mj-lt"/>
              </a:rPr>
              <a:t> </a:t>
            </a:r>
            <a:r>
              <a:rPr lang="en-GB" sz="900" err="1">
                <a:ea typeface="+mj-lt"/>
                <a:cs typeface="+mj-lt"/>
              </a:rPr>
              <a:t>expérience</a:t>
            </a:r>
            <a:r>
              <a:rPr lang="en-GB" sz="900" dirty="0">
                <a:ea typeface="+mj-lt"/>
                <a:cs typeface="+mj-lt"/>
              </a:rPr>
              <a:t> de jeu </a:t>
            </a:r>
            <a:r>
              <a:rPr lang="en-GB" sz="900" err="1">
                <a:ea typeface="+mj-lt"/>
                <a:cs typeface="+mj-lt"/>
              </a:rPr>
              <a:t>fluide</a:t>
            </a:r>
            <a:r>
              <a:rPr lang="en-GB" sz="900" dirty="0">
                <a:ea typeface="+mj-lt"/>
                <a:cs typeface="+mj-lt"/>
              </a:rPr>
              <a:t>.</a:t>
            </a:r>
            <a:endParaRPr lang="en-GB" sz="900"/>
          </a:p>
          <a:p>
            <a:pPr lvl="1">
              <a:buFont typeface="Courier New"/>
              <a:buChar char="o"/>
            </a:pPr>
            <a:r>
              <a:rPr lang="en-GB" sz="900" b="1" err="1">
                <a:ea typeface="+mj-lt"/>
                <a:cs typeface="+mj-lt"/>
              </a:rPr>
              <a:t>Réactivité</a:t>
            </a:r>
            <a:r>
              <a:rPr lang="en-GB" sz="900" b="1" dirty="0">
                <a:ea typeface="+mj-lt"/>
                <a:cs typeface="+mj-lt"/>
              </a:rPr>
              <a:t> et </a:t>
            </a:r>
            <a:r>
              <a:rPr lang="en-GB" sz="900" b="1" err="1">
                <a:ea typeface="+mj-lt"/>
                <a:cs typeface="+mj-lt"/>
              </a:rPr>
              <a:t>Interactivité</a:t>
            </a:r>
            <a:r>
              <a:rPr lang="en-GB" sz="900" b="1" dirty="0">
                <a:ea typeface="+mj-lt"/>
                <a:cs typeface="+mj-lt"/>
              </a:rPr>
              <a:t> :</a:t>
            </a:r>
            <a:r>
              <a:rPr lang="en-GB" sz="900" dirty="0">
                <a:ea typeface="+mj-lt"/>
                <a:cs typeface="+mj-lt"/>
              </a:rPr>
              <a:t> Grâce à son </a:t>
            </a:r>
            <a:r>
              <a:rPr lang="en-GB" sz="900" err="1">
                <a:ea typeface="+mj-lt"/>
                <a:cs typeface="+mj-lt"/>
              </a:rPr>
              <a:t>approche</a:t>
            </a:r>
            <a:r>
              <a:rPr lang="en-GB" sz="900" dirty="0">
                <a:ea typeface="+mj-lt"/>
                <a:cs typeface="+mj-lt"/>
              </a:rPr>
              <a:t> </a:t>
            </a:r>
            <a:r>
              <a:rPr lang="en-GB" sz="900" err="1">
                <a:ea typeface="+mj-lt"/>
                <a:cs typeface="+mj-lt"/>
              </a:rPr>
              <a:t>réactive</a:t>
            </a:r>
            <a:r>
              <a:rPr lang="en-GB" sz="900" dirty="0">
                <a:ea typeface="+mj-lt"/>
                <a:cs typeface="+mj-lt"/>
              </a:rPr>
              <a:t>, React </a:t>
            </a:r>
            <a:r>
              <a:rPr lang="en-GB" sz="900" err="1">
                <a:ea typeface="+mj-lt"/>
                <a:cs typeface="+mj-lt"/>
              </a:rPr>
              <a:t>facilite</a:t>
            </a:r>
            <a:r>
              <a:rPr lang="en-GB" sz="900" dirty="0">
                <a:ea typeface="+mj-lt"/>
                <a:cs typeface="+mj-lt"/>
              </a:rPr>
              <a:t> la </a:t>
            </a:r>
            <a:r>
              <a:rPr lang="en-GB" sz="900" err="1">
                <a:ea typeface="+mj-lt"/>
                <a:cs typeface="+mj-lt"/>
              </a:rPr>
              <a:t>création</a:t>
            </a:r>
            <a:r>
              <a:rPr lang="en-GB" sz="900" dirty="0">
                <a:ea typeface="+mj-lt"/>
                <a:cs typeface="+mj-lt"/>
              </a:rPr>
              <a:t> </a:t>
            </a:r>
            <a:r>
              <a:rPr lang="en-GB" sz="900" err="1">
                <a:ea typeface="+mj-lt"/>
                <a:cs typeface="+mj-lt"/>
              </a:rPr>
              <a:t>d'interactions</a:t>
            </a:r>
            <a:r>
              <a:rPr lang="en-GB" sz="900" dirty="0">
                <a:ea typeface="+mj-lt"/>
                <a:cs typeface="+mj-lt"/>
              </a:rPr>
              <a:t> </a:t>
            </a:r>
            <a:r>
              <a:rPr lang="en-GB" sz="900" err="1">
                <a:ea typeface="+mj-lt"/>
                <a:cs typeface="+mj-lt"/>
              </a:rPr>
              <a:t>en</a:t>
            </a:r>
            <a:r>
              <a:rPr lang="en-GB" sz="900" dirty="0">
                <a:ea typeface="+mj-lt"/>
                <a:cs typeface="+mj-lt"/>
              </a:rPr>
              <a:t> temps </a:t>
            </a:r>
            <a:r>
              <a:rPr lang="en-GB" sz="900" err="1">
                <a:ea typeface="+mj-lt"/>
                <a:cs typeface="+mj-lt"/>
              </a:rPr>
              <a:t>réel</a:t>
            </a:r>
            <a:r>
              <a:rPr lang="en-GB" sz="900" dirty="0">
                <a:ea typeface="+mj-lt"/>
                <a:cs typeface="+mj-lt"/>
              </a:rPr>
              <a:t> entre les </a:t>
            </a:r>
            <a:r>
              <a:rPr lang="en-GB" sz="900" err="1">
                <a:ea typeface="+mj-lt"/>
                <a:cs typeface="+mj-lt"/>
              </a:rPr>
              <a:t>joueurs</a:t>
            </a:r>
            <a:r>
              <a:rPr lang="en-GB" sz="900" dirty="0">
                <a:ea typeface="+mj-lt"/>
                <a:cs typeface="+mj-lt"/>
              </a:rPr>
              <a:t> et </a:t>
            </a:r>
            <a:r>
              <a:rPr lang="en-GB" sz="900" err="1">
                <a:ea typeface="+mj-lt"/>
                <a:cs typeface="+mj-lt"/>
              </a:rPr>
              <a:t>l'interface</a:t>
            </a:r>
            <a:r>
              <a:rPr lang="en-GB" sz="900" dirty="0">
                <a:ea typeface="+mj-lt"/>
                <a:cs typeface="+mj-lt"/>
              </a:rPr>
              <a:t>, </a:t>
            </a:r>
            <a:r>
              <a:rPr lang="en-GB" sz="900" err="1">
                <a:ea typeface="+mj-lt"/>
                <a:cs typeface="+mj-lt"/>
              </a:rPr>
              <a:t>améliorant</a:t>
            </a:r>
            <a:r>
              <a:rPr lang="en-GB" sz="900" dirty="0">
                <a:ea typeface="+mj-lt"/>
                <a:cs typeface="+mj-lt"/>
              </a:rPr>
              <a:t> </a:t>
            </a:r>
            <a:r>
              <a:rPr lang="en-GB" sz="900" err="1">
                <a:ea typeface="+mj-lt"/>
                <a:cs typeface="+mj-lt"/>
              </a:rPr>
              <a:t>ainsi</a:t>
            </a:r>
            <a:r>
              <a:rPr lang="en-GB" sz="900" dirty="0">
                <a:ea typeface="+mj-lt"/>
                <a:cs typeface="+mj-lt"/>
              </a:rPr>
              <a:t> </a:t>
            </a:r>
            <a:r>
              <a:rPr lang="en-GB" sz="900" err="1">
                <a:ea typeface="+mj-lt"/>
                <a:cs typeface="+mj-lt"/>
              </a:rPr>
              <a:t>l'immersion</a:t>
            </a:r>
            <a:r>
              <a:rPr lang="en-GB" sz="900" dirty="0">
                <a:ea typeface="+mj-lt"/>
                <a:cs typeface="+mj-lt"/>
              </a:rPr>
              <a:t> du </a:t>
            </a:r>
            <a:r>
              <a:rPr lang="en-GB" sz="900">
                <a:ea typeface="+mj-lt"/>
                <a:cs typeface="+mj-lt"/>
              </a:rPr>
              <a:t>joueur</a:t>
            </a:r>
          </a:p>
          <a:p>
            <a:pPr lvl="1">
              <a:buFont typeface="Courier New"/>
              <a:buChar char="o"/>
            </a:pPr>
            <a:endParaRPr lang="en-GB" sz="900" dirty="0">
              <a:ea typeface="+mj-lt"/>
              <a:cs typeface="+mj-lt"/>
            </a:endParaRPr>
          </a:p>
          <a:p>
            <a:pPr marL="0" indent="0">
              <a:buNone/>
            </a:pPr>
            <a:r>
              <a:rPr lang="en-GB" sz="1050" b="1" dirty="0">
                <a:ea typeface="+mj-lt"/>
                <a:cs typeface="+mj-lt"/>
              </a:rPr>
              <a:t>Consequence: </a:t>
            </a:r>
            <a:endParaRPr lang="en-US" sz="1050" b="1">
              <a:ea typeface="+mj-lt"/>
              <a:cs typeface="+mj-lt"/>
            </a:endParaRPr>
          </a:p>
          <a:p>
            <a:pPr>
              <a:buFont typeface="Arial"/>
              <a:buChar char="•"/>
            </a:pPr>
            <a:r>
              <a:rPr lang="en-GB" sz="1000" b="1" err="1">
                <a:ea typeface="+mj-lt"/>
                <a:cs typeface="+mj-lt"/>
              </a:rPr>
              <a:t>Courbe</a:t>
            </a:r>
            <a:r>
              <a:rPr lang="en-GB" sz="1000" b="1" dirty="0">
                <a:ea typeface="+mj-lt"/>
                <a:cs typeface="+mj-lt"/>
              </a:rPr>
              <a:t> </a:t>
            </a:r>
            <a:r>
              <a:rPr lang="en-GB" sz="1000" b="1" err="1">
                <a:ea typeface="+mj-lt"/>
                <a:cs typeface="+mj-lt"/>
              </a:rPr>
              <a:t>d'Apprentissage</a:t>
            </a:r>
            <a:r>
              <a:rPr lang="en-GB" sz="1000" b="1">
                <a:ea typeface="+mj-lt"/>
                <a:cs typeface="+mj-lt"/>
              </a:rPr>
              <a:t> :</a:t>
            </a:r>
            <a:r>
              <a:rPr lang="en-GB" sz="1000">
                <a:ea typeface="+mj-lt"/>
                <a:cs typeface="+mj-lt"/>
              </a:rPr>
              <a:t> Certains </a:t>
            </a:r>
            <a:r>
              <a:rPr lang="en-GB" sz="1000" err="1">
                <a:ea typeface="+mj-lt"/>
                <a:cs typeface="+mj-lt"/>
              </a:rPr>
              <a:t>membres</a:t>
            </a:r>
            <a:r>
              <a:rPr lang="en-GB" sz="1000">
                <a:ea typeface="+mj-lt"/>
                <a:cs typeface="+mj-lt"/>
              </a:rPr>
              <a:t> de </a:t>
            </a:r>
            <a:r>
              <a:rPr lang="en-GB" sz="1000" err="1">
                <a:ea typeface="+mj-lt"/>
                <a:cs typeface="+mj-lt"/>
              </a:rPr>
              <a:t>l'équipe</a:t>
            </a:r>
            <a:r>
              <a:rPr lang="en-GB" sz="1000" dirty="0">
                <a:ea typeface="+mj-lt"/>
                <a:cs typeface="+mj-lt"/>
              </a:rPr>
              <a:t> </a:t>
            </a:r>
            <a:r>
              <a:rPr lang="en-GB" sz="1000" err="1">
                <a:ea typeface="+mj-lt"/>
                <a:cs typeface="+mj-lt"/>
              </a:rPr>
              <a:t>devront</a:t>
            </a:r>
            <a:r>
              <a:rPr lang="en-GB" sz="1000" dirty="0">
                <a:ea typeface="+mj-lt"/>
                <a:cs typeface="+mj-lt"/>
              </a:rPr>
              <a:t> </a:t>
            </a:r>
            <a:r>
              <a:rPr lang="en-GB" sz="1000" err="1">
                <a:ea typeface="+mj-lt"/>
                <a:cs typeface="+mj-lt"/>
              </a:rPr>
              <a:t>peut-être</a:t>
            </a:r>
            <a:r>
              <a:rPr lang="en-GB" sz="1000" dirty="0">
                <a:ea typeface="+mj-lt"/>
                <a:cs typeface="+mj-lt"/>
              </a:rPr>
              <a:t> </a:t>
            </a:r>
            <a:r>
              <a:rPr lang="en-GB" sz="1000" err="1">
                <a:ea typeface="+mj-lt"/>
                <a:cs typeface="+mj-lt"/>
              </a:rPr>
              <a:t>acquérir</a:t>
            </a:r>
            <a:r>
              <a:rPr lang="en-GB" sz="1000">
                <a:ea typeface="+mj-lt"/>
                <a:cs typeface="+mj-lt"/>
              </a:rPr>
              <a:t> de </a:t>
            </a:r>
            <a:r>
              <a:rPr lang="en-GB" sz="1000" err="1">
                <a:ea typeface="+mj-lt"/>
                <a:cs typeface="+mj-lt"/>
              </a:rPr>
              <a:t>nouvelles</a:t>
            </a:r>
            <a:r>
              <a:rPr lang="en-GB" sz="1000" dirty="0">
                <a:ea typeface="+mj-lt"/>
                <a:cs typeface="+mj-lt"/>
              </a:rPr>
              <a:t> </a:t>
            </a:r>
            <a:r>
              <a:rPr lang="en-GB" sz="1000" err="1">
                <a:ea typeface="+mj-lt"/>
                <a:cs typeface="+mj-lt"/>
              </a:rPr>
              <a:t>compétences</a:t>
            </a:r>
            <a:r>
              <a:rPr lang="en-GB" sz="1000">
                <a:ea typeface="+mj-lt"/>
                <a:cs typeface="+mj-lt"/>
              </a:rPr>
              <a:t> pour </a:t>
            </a:r>
            <a:r>
              <a:rPr lang="en-GB" sz="1000" err="1">
                <a:ea typeface="+mj-lt"/>
                <a:cs typeface="+mj-lt"/>
              </a:rPr>
              <a:t>maîtriser</a:t>
            </a:r>
            <a:r>
              <a:rPr lang="en-GB" sz="1000">
                <a:ea typeface="+mj-lt"/>
                <a:cs typeface="+mj-lt"/>
              </a:rPr>
              <a:t> React, bien que la documentation et les </a:t>
            </a:r>
            <a:r>
              <a:rPr lang="en-GB" sz="1000" err="1">
                <a:ea typeface="+mj-lt"/>
                <a:cs typeface="+mj-lt"/>
              </a:rPr>
              <a:t>ressources</a:t>
            </a:r>
            <a:r>
              <a:rPr lang="en-GB" sz="1000" dirty="0">
                <a:ea typeface="+mj-lt"/>
                <a:cs typeface="+mj-lt"/>
              </a:rPr>
              <a:t> </a:t>
            </a:r>
            <a:r>
              <a:rPr lang="en-GB" sz="1000" err="1">
                <a:ea typeface="+mj-lt"/>
                <a:cs typeface="+mj-lt"/>
              </a:rPr>
              <a:t>disponibles</a:t>
            </a:r>
            <a:r>
              <a:rPr lang="en-GB" sz="1000" dirty="0">
                <a:ea typeface="+mj-lt"/>
                <a:cs typeface="+mj-lt"/>
              </a:rPr>
              <a:t> </a:t>
            </a:r>
            <a:r>
              <a:rPr lang="en-GB" sz="1000" err="1">
                <a:ea typeface="+mj-lt"/>
                <a:cs typeface="+mj-lt"/>
              </a:rPr>
              <a:t>en</a:t>
            </a:r>
            <a:r>
              <a:rPr lang="en-GB" sz="1000" dirty="0">
                <a:ea typeface="+mj-lt"/>
                <a:cs typeface="+mj-lt"/>
              </a:rPr>
              <a:t> </a:t>
            </a:r>
            <a:r>
              <a:rPr lang="en-GB" sz="1000" err="1">
                <a:ea typeface="+mj-lt"/>
                <a:cs typeface="+mj-lt"/>
              </a:rPr>
              <a:t>ligne</a:t>
            </a:r>
            <a:r>
              <a:rPr lang="en-GB" sz="1000" dirty="0">
                <a:ea typeface="+mj-lt"/>
                <a:cs typeface="+mj-lt"/>
              </a:rPr>
              <a:t> </a:t>
            </a:r>
            <a:r>
              <a:rPr lang="en-GB" sz="1000" err="1">
                <a:ea typeface="+mj-lt"/>
                <a:cs typeface="+mj-lt"/>
              </a:rPr>
              <a:t>puissent</a:t>
            </a:r>
            <a:r>
              <a:rPr lang="en-GB" sz="1000" dirty="0">
                <a:ea typeface="+mj-lt"/>
                <a:cs typeface="+mj-lt"/>
              </a:rPr>
              <a:t> </a:t>
            </a:r>
            <a:r>
              <a:rPr lang="en-GB" sz="1000" err="1">
                <a:ea typeface="+mj-lt"/>
                <a:cs typeface="+mj-lt"/>
              </a:rPr>
              <a:t>atténuer</a:t>
            </a:r>
            <a:r>
              <a:rPr lang="en-GB" sz="1000" dirty="0">
                <a:ea typeface="+mj-lt"/>
                <a:cs typeface="+mj-lt"/>
              </a:rPr>
              <a:t> </a:t>
            </a:r>
            <a:r>
              <a:rPr lang="en-GB" sz="1000" err="1">
                <a:ea typeface="+mj-lt"/>
                <a:cs typeface="+mj-lt"/>
              </a:rPr>
              <a:t>cet</a:t>
            </a:r>
            <a:r>
              <a:rPr lang="en-GB" sz="1000">
                <a:ea typeface="+mj-lt"/>
                <a:cs typeface="+mj-lt"/>
              </a:rPr>
              <a:t> impact.</a:t>
            </a:r>
            <a:endParaRPr lang="en-GB" sz="1000" dirty="0">
              <a:ea typeface="+mj-lt"/>
              <a:cs typeface="+mj-lt"/>
            </a:endParaRPr>
          </a:p>
          <a:p>
            <a:pPr>
              <a:buFont typeface="Arial"/>
              <a:buChar char="•"/>
            </a:pPr>
            <a:r>
              <a:rPr lang="en-GB" sz="1000" b="1" dirty="0">
                <a:ea typeface="+mj-lt"/>
                <a:cs typeface="+mj-lt"/>
              </a:rPr>
              <a:t>Gestion de la </a:t>
            </a:r>
            <a:r>
              <a:rPr lang="en-GB" sz="1000" b="1" err="1">
                <a:ea typeface="+mj-lt"/>
                <a:cs typeface="+mj-lt"/>
              </a:rPr>
              <a:t>Complexité</a:t>
            </a:r>
            <a:r>
              <a:rPr lang="en-GB" sz="1000" b="1" dirty="0">
                <a:ea typeface="+mj-lt"/>
                <a:cs typeface="+mj-lt"/>
              </a:rPr>
              <a:t> :</a:t>
            </a:r>
            <a:r>
              <a:rPr lang="en-GB" sz="1000" dirty="0">
                <a:ea typeface="+mj-lt"/>
                <a:cs typeface="+mj-lt"/>
              </a:rPr>
              <a:t> La structure </a:t>
            </a:r>
            <a:r>
              <a:rPr lang="en-GB" sz="1000" err="1">
                <a:ea typeface="+mj-lt"/>
                <a:cs typeface="+mj-lt"/>
              </a:rPr>
              <a:t>basée</a:t>
            </a:r>
            <a:r>
              <a:rPr lang="en-GB" sz="1000" dirty="0">
                <a:ea typeface="+mj-lt"/>
                <a:cs typeface="+mj-lt"/>
              </a:rPr>
              <a:t> sur les </a:t>
            </a:r>
            <a:r>
              <a:rPr lang="en-GB" sz="1000" err="1">
                <a:ea typeface="+mj-lt"/>
                <a:cs typeface="+mj-lt"/>
              </a:rPr>
              <a:t>composants</a:t>
            </a:r>
            <a:r>
              <a:rPr lang="en-GB" sz="1000" dirty="0">
                <a:ea typeface="+mj-lt"/>
                <a:cs typeface="+mj-lt"/>
              </a:rPr>
              <a:t> </a:t>
            </a:r>
            <a:r>
              <a:rPr lang="en-GB" sz="1000" err="1">
                <a:ea typeface="+mj-lt"/>
                <a:cs typeface="+mj-lt"/>
              </a:rPr>
              <a:t>nécessitera</a:t>
            </a:r>
            <a:r>
              <a:rPr lang="en-GB" sz="1000" dirty="0">
                <a:ea typeface="+mj-lt"/>
                <a:cs typeface="+mj-lt"/>
              </a:rPr>
              <a:t> </a:t>
            </a:r>
            <a:r>
              <a:rPr lang="en-GB" sz="1000" err="1">
                <a:ea typeface="+mj-lt"/>
                <a:cs typeface="+mj-lt"/>
              </a:rPr>
              <a:t>une</a:t>
            </a:r>
            <a:r>
              <a:rPr lang="en-GB" sz="1000" dirty="0">
                <a:ea typeface="+mj-lt"/>
                <a:cs typeface="+mj-lt"/>
              </a:rPr>
              <a:t> gestion </a:t>
            </a:r>
            <a:r>
              <a:rPr lang="en-GB" sz="1000" err="1">
                <a:ea typeface="+mj-lt"/>
                <a:cs typeface="+mj-lt"/>
              </a:rPr>
              <a:t>prudente</a:t>
            </a:r>
            <a:r>
              <a:rPr lang="en-GB" sz="1000" dirty="0">
                <a:ea typeface="+mj-lt"/>
                <a:cs typeface="+mj-lt"/>
              </a:rPr>
              <a:t> pour </a:t>
            </a:r>
            <a:r>
              <a:rPr lang="en-GB" sz="1000" err="1">
                <a:ea typeface="+mj-lt"/>
                <a:cs typeface="+mj-lt"/>
              </a:rPr>
              <a:t>maintenir</a:t>
            </a:r>
            <a:r>
              <a:rPr lang="en-GB" sz="1000" dirty="0">
                <a:ea typeface="+mj-lt"/>
                <a:cs typeface="+mj-lt"/>
              </a:rPr>
              <a:t> la </a:t>
            </a:r>
            <a:r>
              <a:rPr lang="en-GB" sz="1000" err="1">
                <a:ea typeface="+mj-lt"/>
                <a:cs typeface="+mj-lt"/>
              </a:rPr>
              <a:t>cohérence</a:t>
            </a:r>
            <a:r>
              <a:rPr lang="en-GB" sz="1000" dirty="0">
                <a:ea typeface="+mj-lt"/>
                <a:cs typeface="+mj-lt"/>
              </a:rPr>
              <a:t> et </a:t>
            </a:r>
            <a:r>
              <a:rPr lang="en-GB" sz="1000" err="1">
                <a:ea typeface="+mj-lt"/>
                <a:cs typeface="+mj-lt"/>
              </a:rPr>
              <a:t>éviter</a:t>
            </a:r>
            <a:r>
              <a:rPr lang="en-GB" sz="1000" dirty="0">
                <a:ea typeface="+mj-lt"/>
                <a:cs typeface="+mj-lt"/>
              </a:rPr>
              <a:t> </a:t>
            </a:r>
            <a:r>
              <a:rPr lang="en-GB" sz="1000" err="1">
                <a:ea typeface="+mj-lt"/>
                <a:cs typeface="+mj-lt"/>
              </a:rPr>
              <a:t>une</a:t>
            </a:r>
            <a:r>
              <a:rPr lang="en-GB" sz="1000" dirty="0">
                <a:ea typeface="+mj-lt"/>
                <a:cs typeface="+mj-lt"/>
              </a:rPr>
              <a:t> </a:t>
            </a:r>
            <a:r>
              <a:rPr lang="en-GB" sz="1000" err="1">
                <a:ea typeface="+mj-lt"/>
                <a:cs typeface="+mj-lt"/>
              </a:rPr>
              <a:t>complexité</a:t>
            </a:r>
            <a:r>
              <a:rPr lang="en-GB" sz="1000" dirty="0">
                <a:ea typeface="+mj-lt"/>
                <a:cs typeface="+mj-lt"/>
              </a:rPr>
              <a:t> excessive.</a:t>
            </a:r>
            <a:endParaRPr lang="en-GB" sz="1000">
              <a:ea typeface="+mj-lt"/>
              <a:cs typeface="+mj-lt"/>
            </a:endParaRPr>
          </a:p>
          <a:p>
            <a:pPr>
              <a:buFont typeface="Arial"/>
              <a:buChar char="•"/>
            </a:pPr>
            <a:r>
              <a:rPr lang="en-GB" sz="1000" b="1" err="1">
                <a:ea typeface="+mj-lt"/>
                <a:cs typeface="+mj-lt"/>
              </a:rPr>
              <a:t>Dépendance</a:t>
            </a:r>
            <a:r>
              <a:rPr lang="en-GB" sz="1000" b="1" dirty="0">
                <a:ea typeface="+mj-lt"/>
                <a:cs typeface="+mj-lt"/>
              </a:rPr>
              <a:t> Technologique :</a:t>
            </a:r>
            <a:r>
              <a:rPr lang="en-GB" sz="1000" dirty="0">
                <a:ea typeface="+mj-lt"/>
                <a:cs typeface="+mj-lt"/>
              </a:rPr>
              <a:t> Le choix de React pour le front-end </a:t>
            </a:r>
            <a:r>
              <a:rPr lang="en-GB" sz="1000" err="1">
                <a:ea typeface="+mj-lt"/>
                <a:cs typeface="+mj-lt"/>
              </a:rPr>
              <a:t>crée</a:t>
            </a:r>
            <a:r>
              <a:rPr lang="en-GB" sz="1000" dirty="0">
                <a:ea typeface="+mj-lt"/>
                <a:cs typeface="+mj-lt"/>
              </a:rPr>
              <a:t> </a:t>
            </a:r>
            <a:r>
              <a:rPr lang="en-GB" sz="1000" err="1">
                <a:ea typeface="+mj-lt"/>
                <a:cs typeface="+mj-lt"/>
              </a:rPr>
              <a:t>une</a:t>
            </a:r>
            <a:r>
              <a:rPr lang="en-GB" sz="1000" dirty="0">
                <a:ea typeface="+mj-lt"/>
                <a:cs typeface="+mj-lt"/>
              </a:rPr>
              <a:t> </a:t>
            </a:r>
            <a:r>
              <a:rPr lang="en-GB" sz="1000" err="1">
                <a:ea typeface="+mj-lt"/>
                <a:cs typeface="+mj-lt"/>
              </a:rPr>
              <a:t>dépendance</a:t>
            </a:r>
            <a:r>
              <a:rPr lang="en-GB" sz="1000" dirty="0">
                <a:ea typeface="+mj-lt"/>
                <a:cs typeface="+mj-lt"/>
              </a:rPr>
              <a:t> </a:t>
            </a:r>
            <a:r>
              <a:rPr lang="en-GB" sz="1000" err="1">
                <a:ea typeface="+mj-lt"/>
                <a:cs typeface="+mj-lt"/>
              </a:rPr>
              <a:t>technologique</a:t>
            </a:r>
            <a:r>
              <a:rPr lang="en-GB" sz="1000" dirty="0">
                <a:ea typeface="+mj-lt"/>
                <a:cs typeface="+mj-lt"/>
              </a:rPr>
              <a:t>, </a:t>
            </a:r>
            <a:r>
              <a:rPr lang="en-GB" sz="1000" err="1">
                <a:ea typeface="+mj-lt"/>
                <a:cs typeface="+mj-lt"/>
              </a:rPr>
              <a:t>ce</a:t>
            </a:r>
            <a:r>
              <a:rPr lang="en-GB" sz="1000" dirty="0">
                <a:ea typeface="+mj-lt"/>
                <a:cs typeface="+mj-lt"/>
              </a:rPr>
              <a:t> qui </a:t>
            </a:r>
            <a:r>
              <a:rPr lang="en-GB" sz="1000" err="1">
                <a:ea typeface="+mj-lt"/>
                <a:cs typeface="+mj-lt"/>
              </a:rPr>
              <a:t>pourrait</a:t>
            </a:r>
            <a:r>
              <a:rPr lang="en-GB" sz="1000" dirty="0">
                <a:ea typeface="+mj-lt"/>
                <a:cs typeface="+mj-lt"/>
              </a:rPr>
              <a:t> poser des </a:t>
            </a:r>
            <a:r>
              <a:rPr lang="en-GB" sz="1000" err="1">
                <a:ea typeface="+mj-lt"/>
                <a:cs typeface="+mj-lt"/>
              </a:rPr>
              <a:t>défis</a:t>
            </a:r>
            <a:r>
              <a:rPr lang="en-GB" sz="1000" dirty="0">
                <a:ea typeface="+mj-lt"/>
                <a:cs typeface="+mj-lt"/>
              </a:rPr>
              <a:t> </a:t>
            </a:r>
            <a:r>
              <a:rPr lang="en-GB" sz="1000" err="1">
                <a:ea typeface="+mj-lt"/>
                <a:cs typeface="+mj-lt"/>
              </a:rPr>
              <a:t>si</a:t>
            </a:r>
            <a:r>
              <a:rPr lang="en-GB" sz="1000" dirty="0">
                <a:ea typeface="+mj-lt"/>
                <a:cs typeface="+mj-lt"/>
              </a:rPr>
              <a:t> </a:t>
            </a:r>
            <a:r>
              <a:rPr lang="en-GB" sz="1000" err="1">
                <a:ea typeface="+mj-lt"/>
                <a:cs typeface="+mj-lt"/>
              </a:rPr>
              <a:t>une</a:t>
            </a:r>
            <a:r>
              <a:rPr lang="en-GB" sz="1000" dirty="0">
                <a:ea typeface="+mj-lt"/>
                <a:cs typeface="+mj-lt"/>
              </a:rPr>
              <a:t> migration </a:t>
            </a:r>
            <a:r>
              <a:rPr lang="en-GB" sz="1000" err="1">
                <a:ea typeface="+mj-lt"/>
                <a:cs typeface="+mj-lt"/>
              </a:rPr>
              <a:t>vers</a:t>
            </a:r>
            <a:r>
              <a:rPr lang="en-GB" sz="1000" dirty="0">
                <a:ea typeface="+mj-lt"/>
                <a:cs typeface="+mj-lt"/>
              </a:rPr>
              <a:t> </a:t>
            </a:r>
            <a:r>
              <a:rPr lang="en-GB" sz="1000" err="1">
                <a:ea typeface="+mj-lt"/>
                <a:cs typeface="+mj-lt"/>
              </a:rPr>
              <a:t>une</a:t>
            </a:r>
            <a:r>
              <a:rPr lang="en-GB" sz="1000" dirty="0">
                <a:ea typeface="+mj-lt"/>
                <a:cs typeface="+mj-lt"/>
              </a:rPr>
              <a:t> </a:t>
            </a:r>
            <a:r>
              <a:rPr lang="en-GB" sz="1000" err="1">
                <a:ea typeface="+mj-lt"/>
                <a:cs typeface="+mj-lt"/>
              </a:rPr>
              <a:t>autre</a:t>
            </a:r>
            <a:r>
              <a:rPr lang="en-GB" sz="1000" dirty="0">
                <a:ea typeface="+mj-lt"/>
                <a:cs typeface="+mj-lt"/>
              </a:rPr>
              <a:t> </a:t>
            </a:r>
            <a:r>
              <a:rPr lang="en-GB" sz="1000" err="1">
                <a:ea typeface="+mj-lt"/>
                <a:cs typeface="+mj-lt"/>
              </a:rPr>
              <a:t>technologie</a:t>
            </a:r>
            <a:r>
              <a:rPr lang="en-GB" sz="1000" dirty="0">
                <a:ea typeface="+mj-lt"/>
                <a:cs typeface="+mj-lt"/>
              </a:rPr>
              <a:t> </a:t>
            </a:r>
            <a:r>
              <a:rPr lang="en-GB" sz="1000" err="1">
                <a:ea typeface="+mj-lt"/>
                <a:cs typeface="+mj-lt"/>
              </a:rPr>
              <a:t>était</a:t>
            </a:r>
            <a:r>
              <a:rPr lang="en-GB" sz="1000" dirty="0">
                <a:ea typeface="+mj-lt"/>
                <a:cs typeface="+mj-lt"/>
              </a:rPr>
              <a:t> </a:t>
            </a:r>
            <a:r>
              <a:rPr lang="en-GB" sz="1000" err="1">
                <a:ea typeface="+mj-lt"/>
                <a:cs typeface="+mj-lt"/>
              </a:rPr>
              <a:t>envisagée</a:t>
            </a:r>
            <a:r>
              <a:rPr lang="en-GB" sz="1000" dirty="0">
                <a:ea typeface="+mj-lt"/>
                <a:cs typeface="+mj-lt"/>
              </a:rPr>
              <a:t> à </a:t>
            </a:r>
            <a:r>
              <a:rPr lang="en-GB" sz="1000" err="1">
                <a:ea typeface="+mj-lt"/>
                <a:cs typeface="+mj-lt"/>
              </a:rPr>
              <a:t>l'avenir</a:t>
            </a:r>
            <a:r>
              <a:rPr lang="en-GB" sz="1000" dirty="0">
                <a:ea typeface="+mj-lt"/>
                <a:cs typeface="+mj-lt"/>
              </a:rPr>
              <a:t>.</a:t>
            </a:r>
          </a:p>
          <a:p>
            <a:pPr marL="742950" lvl="1" indent="-285750">
              <a:buFont typeface="Courier New,monospace"/>
              <a:buChar char="o"/>
            </a:pPr>
            <a:endParaRPr lang="en-GB" sz="1100" dirty="0">
              <a:latin typeface="Arial"/>
              <a:cs typeface="Arial"/>
            </a:endParaRPr>
          </a:p>
          <a:p>
            <a:pPr marL="0" indent="0">
              <a:buNone/>
            </a:pPr>
            <a:endParaRPr lang="en-GB" sz="1600" dirty="0"/>
          </a:p>
        </p:txBody>
      </p:sp>
    </p:spTree>
    <p:extLst>
      <p:ext uri="{BB962C8B-B14F-4D97-AF65-F5344CB8AC3E}">
        <p14:creationId xmlns:p14="http://schemas.microsoft.com/office/powerpoint/2010/main" val="1249317893"/>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1">
            <a:extLst>
              <a:ext uri="{FF2B5EF4-FFF2-40B4-BE49-F238E27FC236}">
                <a16:creationId xmlns:a16="http://schemas.microsoft.com/office/drawing/2014/main" id="{5AF542BA-3A70-87C5-52B6-1FC25E0EBF16}"/>
              </a:ext>
            </a:extLst>
          </p:cNvPr>
          <p:cNvSpPr txBox="1">
            <a:spLocks/>
          </p:cNvSpPr>
          <p:nvPr/>
        </p:nvSpPr>
        <p:spPr>
          <a:xfrm>
            <a:off x="808661" y="315158"/>
            <a:ext cx="10357666" cy="476582"/>
          </a:xfrm>
          <a:prstGeom prst="rect">
            <a:avLst/>
          </a:prstGeom>
        </p:spPr>
        <p:txBody>
          <a:bodyPr vert="horz" lIns="91440" tIns="45720" rIns="91440" bIns="45720" rtlCol="0" anchor="b">
            <a:noAutofit/>
          </a:bodyPr>
          <a:lstStyle>
            <a:lvl1pPr algn="l" defTabSz="914400" rtl="0" eaLnBrk="1" latinLnBrk="0" hangingPunct="1">
              <a:lnSpc>
                <a:spcPct val="120000"/>
              </a:lnSpc>
              <a:spcBef>
                <a:spcPct val="0"/>
              </a:spcBef>
              <a:buNone/>
              <a:defRPr sz="3200" kern="1200" cap="all" spc="700" baseline="0">
                <a:solidFill>
                  <a:schemeClr val="tx1"/>
                </a:solidFill>
                <a:latin typeface="+mj-lt"/>
                <a:ea typeface="+mj-ea"/>
                <a:cs typeface="+mj-cs"/>
              </a:defRPr>
            </a:lvl1pPr>
          </a:lstStyle>
          <a:p>
            <a:r>
              <a:rPr lang="fr-FR" sz="2900" dirty="0"/>
              <a:t>9- OUTILS TECHNIQUES</a:t>
            </a:r>
          </a:p>
        </p:txBody>
      </p:sp>
      <p:sp>
        <p:nvSpPr>
          <p:cNvPr id="9" name="Espace réservé du contenu 8">
            <a:extLst>
              <a:ext uri="{FF2B5EF4-FFF2-40B4-BE49-F238E27FC236}">
                <a16:creationId xmlns:a16="http://schemas.microsoft.com/office/drawing/2014/main" id="{5AA7CE44-121D-F691-9550-0D34B14FF5F7}"/>
              </a:ext>
            </a:extLst>
          </p:cNvPr>
          <p:cNvSpPr>
            <a:spLocks noGrp="1"/>
          </p:cNvSpPr>
          <p:nvPr>
            <p:ph idx="1"/>
          </p:nvPr>
        </p:nvSpPr>
        <p:spPr>
          <a:xfrm>
            <a:off x="808662" y="982480"/>
            <a:ext cx="10969764" cy="5613815"/>
          </a:xfrm>
        </p:spPr>
        <p:txBody>
          <a:bodyPr vert="horz" lIns="91440" tIns="45720" rIns="91440" bIns="45720" rtlCol="0" anchor="t">
            <a:noAutofit/>
          </a:bodyPr>
          <a:lstStyle/>
          <a:p>
            <a:pPr marL="0" indent="0">
              <a:buNone/>
            </a:pPr>
            <a:r>
              <a:rPr lang="fr-FR" sz="1400" dirty="0">
                <a:ea typeface="+mj-lt"/>
                <a:cs typeface="+mj-lt"/>
              </a:rPr>
              <a:t>Gestion de Version et de Code                                                                                                             Moteur de Jeu </a:t>
            </a:r>
            <a:endParaRPr lang="fr-FR" sz="1400" dirty="0"/>
          </a:p>
          <a:p>
            <a:pPr marL="0" indent="0">
              <a:buNone/>
            </a:pPr>
            <a:endParaRPr lang="fr-FR" sz="1400" dirty="0"/>
          </a:p>
          <a:p>
            <a:pPr marL="0" indent="0">
              <a:buNone/>
            </a:pPr>
            <a:endParaRPr lang="fr-FR" sz="1400" b="1" dirty="0"/>
          </a:p>
          <a:p>
            <a:pPr marL="0" indent="0">
              <a:buNone/>
            </a:pPr>
            <a:endParaRPr lang="fr-FR" sz="1400" dirty="0"/>
          </a:p>
          <a:p>
            <a:pPr marL="0" indent="0">
              <a:buNone/>
            </a:pPr>
            <a:r>
              <a:rPr lang="fr-FR" sz="1400" dirty="0">
                <a:ea typeface="+mj-lt"/>
                <a:cs typeface="+mj-lt"/>
              </a:rPr>
              <a:t>Collaboration et Communication                                                                                                                                                                 </a:t>
            </a:r>
            <a:endParaRPr lang="fr-FR" sz="1400"/>
          </a:p>
          <a:p>
            <a:pPr marL="0" indent="0">
              <a:buNone/>
            </a:pPr>
            <a:endParaRPr lang="fr-FR" sz="1400" dirty="0"/>
          </a:p>
          <a:p>
            <a:pPr marL="0" indent="0">
              <a:buNone/>
            </a:pPr>
            <a:endParaRPr lang="fr-FR" sz="1400" dirty="0"/>
          </a:p>
          <a:p>
            <a:pPr marL="0" indent="0">
              <a:buNone/>
            </a:pPr>
            <a:endParaRPr lang="fr-FR" sz="1400" dirty="0">
              <a:ea typeface="+mj-lt"/>
              <a:cs typeface="+mj-lt"/>
            </a:endParaRPr>
          </a:p>
          <a:p>
            <a:pPr marL="0" indent="0">
              <a:buNone/>
            </a:pPr>
            <a:r>
              <a:rPr lang="fr-FR" sz="1400" dirty="0">
                <a:ea typeface="+mj-lt"/>
                <a:cs typeface="+mj-lt"/>
              </a:rPr>
              <a:t> Gestion de Projet                                                                                                                                             Test</a:t>
            </a:r>
            <a:endParaRPr lang="fr-FR" dirty="0"/>
          </a:p>
        </p:txBody>
      </p:sp>
      <p:pic>
        <p:nvPicPr>
          <p:cNvPr id="2" name="Image 1" descr="Une image contenant noir, obscurité&#10;&#10;Description générée automatiquement">
            <a:extLst>
              <a:ext uri="{FF2B5EF4-FFF2-40B4-BE49-F238E27FC236}">
                <a16:creationId xmlns:a16="http://schemas.microsoft.com/office/drawing/2014/main" id="{70DCAEE0-6A1B-C179-2B31-EDB05AD856C8}"/>
              </a:ext>
            </a:extLst>
          </p:cNvPr>
          <p:cNvPicPr>
            <a:picLocks noChangeAspect="1"/>
          </p:cNvPicPr>
          <p:nvPr/>
        </p:nvPicPr>
        <p:blipFill>
          <a:blip r:embed="rId2"/>
          <a:stretch>
            <a:fillRect/>
          </a:stretch>
        </p:blipFill>
        <p:spPr>
          <a:xfrm>
            <a:off x="1586459" y="1564598"/>
            <a:ext cx="1136757" cy="630838"/>
          </a:xfrm>
          <a:prstGeom prst="rect">
            <a:avLst/>
          </a:prstGeom>
        </p:spPr>
      </p:pic>
      <p:pic>
        <p:nvPicPr>
          <p:cNvPr id="3" name="Image 2" descr="Une image contenant symbole, Graphique, capture d’écran, logo&#10;&#10;Description générée automatiquement">
            <a:extLst>
              <a:ext uri="{FF2B5EF4-FFF2-40B4-BE49-F238E27FC236}">
                <a16:creationId xmlns:a16="http://schemas.microsoft.com/office/drawing/2014/main" id="{8261609D-0D63-748C-8C83-2B4FB248C650}"/>
              </a:ext>
            </a:extLst>
          </p:cNvPr>
          <p:cNvPicPr>
            <a:picLocks noChangeAspect="1"/>
          </p:cNvPicPr>
          <p:nvPr/>
        </p:nvPicPr>
        <p:blipFill>
          <a:blip r:embed="rId3"/>
          <a:stretch>
            <a:fillRect/>
          </a:stretch>
        </p:blipFill>
        <p:spPr>
          <a:xfrm>
            <a:off x="1652665" y="3132945"/>
            <a:ext cx="829458" cy="829458"/>
          </a:xfrm>
          <a:prstGeom prst="rect">
            <a:avLst/>
          </a:prstGeom>
        </p:spPr>
      </p:pic>
      <p:pic>
        <p:nvPicPr>
          <p:cNvPr id="5" name="Image 4" descr="Une image contenant Graphique, Police, capture d’écran, logo&#10;&#10;Description générée automatiquement">
            <a:extLst>
              <a:ext uri="{FF2B5EF4-FFF2-40B4-BE49-F238E27FC236}">
                <a16:creationId xmlns:a16="http://schemas.microsoft.com/office/drawing/2014/main" id="{489AB1A0-9D3F-AB63-841A-52645BB12B06}"/>
              </a:ext>
            </a:extLst>
          </p:cNvPr>
          <p:cNvPicPr>
            <a:picLocks noChangeAspect="1"/>
          </p:cNvPicPr>
          <p:nvPr/>
        </p:nvPicPr>
        <p:blipFill>
          <a:blip r:embed="rId4"/>
          <a:stretch>
            <a:fillRect/>
          </a:stretch>
        </p:blipFill>
        <p:spPr>
          <a:xfrm>
            <a:off x="1209206" y="4758128"/>
            <a:ext cx="1803818" cy="901909"/>
          </a:xfrm>
          <a:prstGeom prst="rect">
            <a:avLst/>
          </a:prstGeom>
        </p:spPr>
      </p:pic>
      <p:pic>
        <p:nvPicPr>
          <p:cNvPr id="4" name="Image 3" descr="Une image contenant Police, Graphique, logo, conception&#10;&#10;Description générée automatiquement">
            <a:extLst>
              <a:ext uri="{FF2B5EF4-FFF2-40B4-BE49-F238E27FC236}">
                <a16:creationId xmlns:a16="http://schemas.microsoft.com/office/drawing/2014/main" id="{EE9A1E5E-77B6-AC60-2CA5-12D536C2CC10}"/>
              </a:ext>
            </a:extLst>
          </p:cNvPr>
          <p:cNvPicPr>
            <a:picLocks noChangeAspect="1"/>
          </p:cNvPicPr>
          <p:nvPr/>
        </p:nvPicPr>
        <p:blipFill>
          <a:blip r:embed="rId5"/>
          <a:stretch>
            <a:fillRect/>
          </a:stretch>
        </p:blipFill>
        <p:spPr>
          <a:xfrm>
            <a:off x="8628948" y="1495972"/>
            <a:ext cx="1304925" cy="942975"/>
          </a:xfrm>
          <a:prstGeom prst="rect">
            <a:avLst/>
          </a:prstGeom>
        </p:spPr>
      </p:pic>
      <p:pic>
        <p:nvPicPr>
          <p:cNvPr id="6" name="Image 5" descr="Une image contenant Graphique, symbole, logo, Bleu électrique&#10;&#10;Description générée automatiquement">
            <a:extLst>
              <a:ext uri="{FF2B5EF4-FFF2-40B4-BE49-F238E27FC236}">
                <a16:creationId xmlns:a16="http://schemas.microsoft.com/office/drawing/2014/main" id="{17B433C8-DBC6-61EA-6B14-02B02CFA4F09}"/>
              </a:ext>
            </a:extLst>
          </p:cNvPr>
          <p:cNvPicPr>
            <a:picLocks noChangeAspect="1"/>
          </p:cNvPicPr>
          <p:nvPr/>
        </p:nvPicPr>
        <p:blipFill>
          <a:blip r:embed="rId6"/>
          <a:stretch>
            <a:fillRect/>
          </a:stretch>
        </p:blipFill>
        <p:spPr>
          <a:xfrm>
            <a:off x="6995332" y="1433982"/>
            <a:ext cx="1724025" cy="1266825"/>
          </a:xfrm>
          <a:prstGeom prst="rect">
            <a:avLst/>
          </a:prstGeom>
        </p:spPr>
      </p:pic>
      <p:pic>
        <p:nvPicPr>
          <p:cNvPr id="8" name="Image 7" descr="Une image contenant Graphique, logo, clipart, graphisme&#10;&#10;Description générée automatiquement">
            <a:extLst>
              <a:ext uri="{FF2B5EF4-FFF2-40B4-BE49-F238E27FC236}">
                <a16:creationId xmlns:a16="http://schemas.microsoft.com/office/drawing/2014/main" id="{CE4A3F32-028C-9CAA-EF22-C0E564191FD7}"/>
              </a:ext>
            </a:extLst>
          </p:cNvPr>
          <p:cNvPicPr>
            <a:picLocks noChangeAspect="1"/>
          </p:cNvPicPr>
          <p:nvPr/>
        </p:nvPicPr>
        <p:blipFill>
          <a:blip r:embed="rId7"/>
          <a:stretch>
            <a:fillRect/>
          </a:stretch>
        </p:blipFill>
        <p:spPr>
          <a:xfrm>
            <a:off x="8107180" y="4674199"/>
            <a:ext cx="1524000" cy="1057275"/>
          </a:xfrm>
          <a:prstGeom prst="rect">
            <a:avLst/>
          </a:prstGeom>
        </p:spPr>
      </p:pic>
    </p:spTree>
    <p:extLst>
      <p:ext uri="{BB962C8B-B14F-4D97-AF65-F5344CB8AC3E}">
        <p14:creationId xmlns:p14="http://schemas.microsoft.com/office/powerpoint/2010/main" val="3144740022"/>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4DE89493-AC86-4DB9-8963-3671DDEBE8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DAFE6996-7563-F323-CE33-FCD3249A3443}"/>
              </a:ext>
            </a:extLst>
          </p:cNvPr>
          <p:cNvSpPr>
            <a:spLocks noGrp="1"/>
          </p:cNvSpPr>
          <p:nvPr>
            <p:ph type="title"/>
          </p:nvPr>
        </p:nvSpPr>
        <p:spPr>
          <a:xfrm>
            <a:off x="814656" y="665389"/>
            <a:ext cx="5807818" cy="1507193"/>
          </a:xfrm>
        </p:spPr>
        <p:txBody>
          <a:bodyPr anchor="b">
            <a:normAutofit/>
          </a:bodyPr>
          <a:lstStyle/>
          <a:p>
            <a:r>
              <a:rPr lang="fr-FR" dirty="0"/>
              <a:t>sommaire</a:t>
            </a:r>
          </a:p>
        </p:txBody>
      </p:sp>
      <p:sp>
        <p:nvSpPr>
          <p:cNvPr id="29" name="Rectangle 28">
            <a:extLst>
              <a:ext uri="{FF2B5EF4-FFF2-40B4-BE49-F238E27FC236}">
                <a16:creationId xmlns:a16="http://schemas.microsoft.com/office/drawing/2014/main" id="{BDAC9C0A-BBCA-4B9F-8ADF-5B2CCB19F9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28F5E5A6-5E8F-CEEE-E932-C888B54D9DFB}"/>
              </a:ext>
            </a:extLst>
          </p:cNvPr>
          <p:cNvSpPr>
            <a:spLocks noGrp="1"/>
          </p:cNvSpPr>
          <p:nvPr>
            <p:ph idx="1"/>
          </p:nvPr>
        </p:nvSpPr>
        <p:spPr>
          <a:xfrm>
            <a:off x="814656" y="2400301"/>
            <a:ext cx="5568215" cy="3733800"/>
          </a:xfrm>
        </p:spPr>
        <p:txBody>
          <a:bodyPr vert="horz" lIns="91440" tIns="45720" rIns="91440" bIns="45720" rtlCol="0" anchor="t">
            <a:normAutofit fontScale="85000" lnSpcReduction="20000"/>
          </a:bodyPr>
          <a:lstStyle/>
          <a:p>
            <a:pPr marL="457200" indent="-457200">
              <a:buAutoNum type="arabicPeriod"/>
            </a:pPr>
            <a:r>
              <a:rPr lang="fr-FR" sz="1900" dirty="0"/>
              <a:t>Roadmap </a:t>
            </a:r>
          </a:p>
          <a:p>
            <a:pPr marL="457200" indent="-457200">
              <a:buAutoNum type="arabicPeriod"/>
            </a:pPr>
            <a:r>
              <a:rPr lang="fr-FR" sz="1900" dirty="0"/>
              <a:t>Analyse des besoins et des acteurs</a:t>
            </a:r>
            <a:endParaRPr lang="fr-FR" dirty="0"/>
          </a:p>
          <a:p>
            <a:pPr marL="457200" indent="-457200">
              <a:buAutoNum type="arabicPeriod"/>
            </a:pPr>
            <a:r>
              <a:rPr lang="fr-FR" sz="1900" dirty="0"/>
              <a:t>Architecture , Micro-service </a:t>
            </a:r>
          </a:p>
          <a:p>
            <a:pPr marL="457200" indent="-457200">
              <a:buAutoNum type="arabicPeriod"/>
            </a:pPr>
            <a:r>
              <a:rPr lang="fr-FR" sz="1900" dirty="0"/>
              <a:t>Model C4 </a:t>
            </a:r>
          </a:p>
          <a:p>
            <a:pPr marL="457200" indent="-457200">
              <a:buAutoNum type="arabicPeriod"/>
            </a:pPr>
            <a:r>
              <a:rPr lang="fr-FR" sz="1900" dirty="0"/>
              <a:t>Diagramme de classe </a:t>
            </a:r>
          </a:p>
          <a:p>
            <a:pPr marL="457200" indent="-457200">
              <a:buAutoNum type="arabicPeriod"/>
            </a:pPr>
            <a:r>
              <a:rPr lang="fr-FR" sz="1900" dirty="0"/>
              <a:t>Base de données</a:t>
            </a:r>
          </a:p>
          <a:p>
            <a:pPr marL="457200" indent="-457200">
              <a:buAutoNum type="arabicPeriod"/>
            </a:pPr>
            <a:r>
              <a:rPr lang="fr-FR" sz="1900" dirty="0"/>
              <a:t>Méthode de développement</a:t>
            </a:r>
          </a:p>
          <a:p>
            <a:pPr marL="457200" indent="-457200">
              <a:buAutoNum type="arabicPeriod"/>
            </a:pPr>
            <a:r>
              <a:rPr lang="fr-FR" sz="1900" dirty="0"/>
              <a:t>ADR</a:t>
            </a:r>
          </a:p>
          <a:p>
            <a:pPr marL="457200" indent="-457200">
              <a:buAutoNum type="arabicPeriod"/>
            </a:pPr>
            <a:r>
              <a:rPr lang="fr-FR" sz="1900" dirty="0"/>
              <a:t>Outils Techniques </a:t>
            </a:r>
          </a:p>
          <a:p>
            <a:pPr marL="457200" indent="-457200">
              <a:buAutoNum type="arabicPeriod"/>
            </a:pPr>
            <a:endParaRPr lang="fr-FR" dirty="0"/>
          </a:p>
          <a:p>
            <a:pPr marL="457200" indent="-457200">
              <a:buAutoNum type="arabicPeriod"/>
            </a:pPr>
            <a:endParaRPr lang="fr-FR" dirty="0"/>
          </a:p>
          <a:p>
            <a:pPr marL="457200" indent="-457200">
              <a:buAutoNum type="arabicPeriod"/>
            </a:pPr>
            <a:endParaRPr lang="fr-FR" dirty="0"/>
          </a:p>
          <a:p>
            <a:pPr marL="457200" indent="-457200">
              <a:buAutoNum type="arabicPeriod"/>
            </a:pPr>
            <a:endParaRPr lang="fr-FR" dirty="0"/>
          </a:p>
          <a:p>
            <a:pPr marL="457200" indent="-457200">
              <a:buAutoNum type="arabicPeriod"/>
            </a:pPr>
            <a:endParaRPr lang="fr-FR" dirty="0"/>
          </a:p>
        </p:txBody>
      </p:sp>
      <p:sp>
        <p:nvSpPr>
          <p:cNvPr id="31" name="Freeform: Shape 30">
            <a:extLst>
              <a:ext uri="{FF2B5EF4-FFF2-40B4-BE49-F238E27FC236}">
                <a16:creationId xmlns:a16="http://schemas.microsoft.com/office/drawing/2014/main" id="{148D47FD-99F1-4F70-A0B7-DE3FFDD3B8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630921" y="2766496"/>
            <a:ext cx="5385102" cy="1987416"/>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3" name="Picture 22" descr="Cubes connectés avec une ligne rouge">
            <a:extLst>
              <a:ext uri="{FF2B5EF4-FFF2-40B4-BE49-F238E27FC236}">
                <a16:creationId xmlns:a16="http://schemas.microsoft.com/office/drawing/2014/main" id="{7CEE09DA-92C9-B5D9-F6A9-FD750656B00C}"/>
              </a:ext>
            </a:extLst>
          </p:cNvPr>
          <p:cNvPicPr>
            <a:picLocks noChangeAspect="1"/>
          </p:cNvPicPr>
          <p:nvPr/>
        </p:nvPicPr>
        <p:blipFill rotWithShape="1">
          <a:blip r:embed="rId4"/>
          <a:srcRect l="26800" r="16033" b="8"/>
          <a:stretch/>
        </p:blipFill>
        <p:spPr>
          <a:xfrm>
            <a:off x="7696200" y="10"/>
            <a:ext cx="4495800" cy="6047499"/>
          </a:xfrm>
          <a:custGeom>
            <a:avLst/>
            <a:gdLst/>
            <a:ahLst/>
            <a:cxnLst/>
            <a:rect l="l" t="t" r="r" b="b"/>
            <a:pathLst>
              <a:path w="2093843" h="1948070">
                <a:moveTo>
                  <a:pt x="0" y="0"/>
                </a:moveTo>
                <a:lnTo>
                  <a:pt x="2093843" y="0"/>
                </a:lnTo>
                <a:lnTo>
                  <a:pt x="2093843" y="1948070"/>
                </a:lnTo>
                <a:lnTo>
                  <a:pt x="0" y="1948070"/>
                </a:lnTo>
                <a:close/>
              </a:path>
            </a:pathLst>
          </a:custGeom>
          <a:effectLst/>
        </p:spPr>
      </p:pic>
    </p:spTree>
    <p:extLst>
      <p:ext uri="{BB962C8B-B14F-4D97-AF65-F5344CB8AC3E}">
        <p14:creationId xmlns:p14="http://schemas.microsoft.com/office/powerpoint/2010/main" val="87784993"/>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391D4E-64E6-EE92-26E1-05420B67C0FF}"/>
              </a:ext>
            </a:extLst>
          </p:cNvPr>
          <p:cNvSpPr>
            <a:spLocks noGrp="1"/>
          </p:cNvSpPr>
          <p:nvPr>
            <p:ph type="title"/>
          </p:nvPr>
        </p:nvSpPr>
        <p:spPr>
          <a:xfrm>
            <a:off x="808661" y="365125"/>
            <a:ext cx="10357666" cy="476582"/>
          </a:xfrm>
        </p:spPr>
        <p:txBody>
          <a:bodyPr>
            <a:normAutofit fontScale="90000"/>
          </a:bodyPr>
          <a:lstStyle/>
          <a:p>
            <a:r>
              <a:rPr lang="fr-FR" dirty="0"/>
              <a:t>1- ROADMAP</a:t>
            </a:r>
          </a:p>
        </p:txBody>
      </p:sp>
      <p:sp>
        <p:nvSpPr>
          <p:cNvPr id="3" name="Espace réservé du contenu 2">
            <a:extLst>
              <a:ext uri="{FF2B5EF4-FFF2-40B4-BE49-F238E27FC236}">
                <a16:creationId xmlns:a16="http://schemas.microsoft.com/office/drawing/2014/main" id="{74E2ED51-EF42-A4F0-184B-F8AA13B089FA}"/>
              </a:ext>
            </a:extLst>
          </p:cNvPr>
          <p:cNvSpPr>
            <a:spLocks noGrp="1"/>
          </p:cNvSpPr>
          <p:nvPr>
            <p:ph idx="1"/>
          </p:nvPr>
        </p:nvSpPr>
        <p:spPr>
          <a:xfrm>
            <a:off x="808662" y="1057431"/>
            <a:ext cx="10357666" cy="5551357"/>
          </a:xfrm>
        </p:spPr>
        <p:txBody>
          <a:bodyPr vert="horz" lIns="91440" tIns="45720" rIns="91440" bIns="45720" rtlCol="0" anchor="t">
            <a:noAutofit/>
          </a:bodyPr>
          <a:lstStyle/>
          <a:p>
            <a:pPr marL="0" indent="0">
              <a:buNone/>
            </a:pPr>
            <a:endParaRPr lang="fr-FR" sz="2200"/>
          </a:p>
          <a:p>
            <a:pPr>
              <a:buFont typeface="Wingdings" panose="020B0604020202020204" pitchFamily="34" charset="0"/>
              <a:buChar char="v"/>
            </a:pPr>
            <a:endParaRPr lang="fr-FR" dirty="0"/>
          </a:p>
        </p:txBody>
      </p:sp>
      <p:graphicFrame>
        <p:nvGraphicFramePr>
          <p:cNvPr id="4" name="Diagramme 3">
            <a:extLst>
              <a:ext uri="{FF2B5EF4-FFF2-40B4-BE49-F238E27FC236}">
                <a16:creationId xmlns:a16="http://schemas.microsoft.com/office/drawing/2014/main" id="{3DFC5FB8-4ED6-D0AD-FAF4-AA629DAAF3D2}"/>
              </a:ext>
            </a:extLst>
          </p:cNvPr>
          <p:cNvGraphicFramePr/>
          <p:nvPr>
            <p:extLst>
              <p:ext uri="{D42A27DB-BD31-4B8C-83A1-F6EECF244321}">
                <p14:modId xmlns:p14="http://schemas.microsoft.com/office/powerpoint/2010/main" val="2559544380"/>
              </p:ext>
            </p:extLst>
          </p:nvPr>
        </p:nvGraphicFramePr>
        <p:xfrm>
          <a:off x="1086787" y="738265"/>
          <a:ext cx="10293243" cy="52940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64809809"/>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391D4E-64E6-EE92-26E1-05420B67C0FF}"/>
              </a:ext>
            </a:extLst>
          </p:cNvPr>
          <p:cNvSpPr>
            <a:spLocks noGrp="1"/>
          </p:cNvSpPr>
          <p:nvPr>
            <p:ph type="title"/>
          </p:nvPr>
        </p:nvSpPr>
        <p:spPr>
          <a:xfrm>
            <a:off x="808661" y="365125"/>
            <a:ext cx="10357666" cy="476582"/>
          </a:xfrm>
        </p:spPr>
        <p:txBody>
          <a:bodyPr>
            <a:normAutofit fontScale="90000"/>
          </a:bodyPr>
          <a:lstStyle/>
          <a:p>
            <a:r>
              <a:rPr lang="fr-FR" dirty="0"/>
              <a:t>2- ANALYSE DES BESOINS et acteurs</a:t>
            </a:r>
          </a:p>
        </p:txBody>
      </p:sp>
      <p:sp>
        <p:nvSpPr>
          <p:cNvPr id="3" name="Espace réservé du contenu 2">
            <a:extLst>
              <a:ext uri="{FF2B5EF4-FFF2-40B4-BE49-F238E27FC236}">
                <a16:creationId xmlns:a16="http://schemas.microsoft.com/office/drawing/2014/main" id="{74E2ED51-EF42-A4F0-184B-F8AA13B089FA}"/>
              </a:ext>
            </a:extLst>
          </p:cNvPr>
          <p:cNvSpPr>
            <a:spLocks noGrp="1"/>
          </p:cNvSpPr>
          <p:nvPr>
            <p:ph idx="1"/>
          </p:nvPr>
        </p:nvSpPr>
        <p:spPr>
          <a:xfrm>
            <a:off x="808662" y="1057431"/>
            <a:ext cx="10357666" cy="5551357"/>
          </a:xfrm>
        </p:spPr>
        <p:txBody>
          <a:bodyPr vert="horz" lIns="91440" tIns="45720" rIns="91440" bIns="45720" rtlCol="0" anchor="t">
            <a:noAutofit/>
          </a:bodyPr>
          <a:lstStyle/>
          <a:p>
            <a:pPr marL="342900" indent="-342900">
              <a:buFont typeface="Wingdings" panose="020B0604020202020204" pitchFamily="34" charset="0"/>
              <a:buChar char="v"/>
            </a:pPr>
            <a:r>
              <a:rPr lang="fr-FR" sz="2200" dirty="0">
                <a:ea typeface="+mj-lt"/>
                <a:cs typeface="+mj-lt"/>
              </a:rPr>
              <a:t>Utilisateurs </a:t>
            </a:r>
            <a:endParaRPr lang="fr-FR" sz="2200">
              <a:ea typeface="+mj-lt"/>
              <a:cs typeface="+mj-lt"/>
            </a:endParaRPr>
          </a:p>
          <a:p>
            <a:pPr lvl="1">
              <a:buFont typeface="Arial" panose="020B0604020202020204" pitchFamily="34" charset="0"/>
              <a:buChar char="•"/>
            </a:pPr>
            <a:r>
              <a:rPr lang="fr-FR" sz="1900" dirty="0">
                <a:ea typeface="+mj-lt"/>
                <a:cs typeface="+mj-lt"/>
              </a:rPr>
              <a:t>Système d’authentification</a:t>
            </a:r>
            <a:endParaRPr lang="fr-FR" sz="1900"/>
          </a:p>
          <a:p>
            <a:pPr lvl="1">
              <a:buFont typeface="Arial" panose="020B0604020202020204" pitchFamily="34" charset="0"/>
              <a:buChar char="•"/>
            </a:pPr>
            <a:r>
              <a:rPr lang="fr-FR" sz="1900" dirty="0">
                <a:ea typeface="+mj-lt"/>
                <a:cs typeface="+mj-lt"/>
              </a:rPr>
              <a:t>Jouer des parties</a:t>
            </a:r>
            <a:endParaRPr lang="fr-FR" sz="1900"/>
          </a:p>
          <a:p>
            <a:pPr lvl="1">
              <a:buFont typeface="Arial" panose="020B0604020202020204" pitchFamily="34" charset="0"/>
              <a:buChar char="•"/>
            </a:pPr>
            <a:r>
              <a:rPr lang="fr-FR" sz="1900" dirty="0">
                <a:ea typeface="+mj-lt"/>
                <a:cs typeface="+mj-lt"/>
              </a:rPr>
              <a:t>Gestion du compte (modification, suppression)</a:t>
            </a:r>
            <a:endParaRPr lang="fr-FR" sz="1900"/>
          </a:p>
          <a:p>
            <a:pPr lvl="1">
              <a:buFont typeface="Arial" panose="020B0604020202020204" pitchFamily="34" charset="0"/>
              <a:buChar char="•"/>
            </a:pPr>
            <a:r>
              <a:rPr lang="fr-FR" sz="1900" dirty="0">
                <a:ea typeface="+mj-lt"/>
                <a:cs typeface="+mj-lt"/>
              </a:rPr>
              <a:t>Création de decks</a:t>
            </a:r>
            <a:endParaRPr lang="fr-FR" sz="1900"/>
          </a:p>
          <a:p>
            <a:pPr lvl="1">
              <a:buFont typeface="Arial" panose="020B0604020202020204" pitchFamily="34" charset="0"/>
              <a:buChar char="•"/>
            </a:pPr>
            <a:r>
              <a:rPr lang="fr-FR" sz="1900" dirty="0">
                <a:ea typeface="+mj-lt"/>
                <a:cs typeface="+mj-lt"/>
              </a:rPr>
              <a:t>Achat de carte dans une boutique</a:t>
            </a:r>
            <a:endParaRPr lang="fr-FR" sz="1900"/>
          </a:p>
          <a:p>
            <a:pPr lvl="1">
              <a:buFont typeface="Arial" panose="020B0604020202020204" pitchFamily="34" charset="0"/>
              <a:buChar char="•"/>
            </a:pPr>
            <a:r>
              <a:rPr lang="fr-FR" sz="1900" dirty="0">
                <a:ea typeface="+mj-lt"/>
                <a:cs typeface="+mj-lt"/>
              </a:rPr>
              <a:t>Système de support</a:t>
            </a:r>
            <a:endParaRPr lang="fr-FR" sz="1900"/>
          </a:p>
          <a:p>
            <a:pPr>
              <a:buFont typeface="Wingdings" panose="020B0604020202020204" pitchFamily="34" charset="0"/>
              <a:buChar char="v"/>
            </a:pPr>
            <a:r>
              <a:rPr lang="fr-FR" sz="2200" dirty="0">
                <a:ea typeface="+mj-lt"/>
                <a:cs typeface="+mj-lt"/>
              </a:rPr>
              <a:t>Administrateurs</a:t>
            </a:r>
            <a:endParaRPr lang="fr-FR" sz="2200" dirty="0"/>
          </a:p>
          <a:p>
            <a:pPr lvl="1">
              <a:buFont typeface="Arial" panose="020B0604020202020204" pitchFamily="34" charset="0"/>
              <a:buChar char="•"/>
            </a:pPr>
            <a:r>
              <a:rPr lang="fr-FR" sz="1900" dirty="0">
                <a:ea typeface="+mj-lt"/>
                <a:cs typeface="+mj-lt"/>
              </a:rPr>
              <a:t>Gestion des cartes</a:t>
            </a:r>
            <a:endParaRPr lang="fr-FR" sz="1900"/>
          </a:p>
          <a:p>
            <a:pPr lvl="1">
              <a:buFont typeface="Arial" panose="020B0604020202020204" pitchFamily="34" charset="0"/>
              <a:buChar char="•"/>
            </a:pPr>
            <a:r>
              <a:rPr lang="fr-FR" sz="1900" dirty="0">
                <a:ea typeface="+mj-lt"/>
                <a:cs typeface="+mj-lt"/>
              </a:rPr>
              <a:t>Gestion des utilisateurs</a:t>
            </a:r>
            <a:endParaRPr lang="fr-FR" sz="1900"/>
          </a:p>
          <a:p>
            <a:pPr lvl="1">
              <a:buFont typeface="Arial" panose="020B0604020202020204" pitchFamily="34" charset="0"/>
              <a:buChar char="•"/>
            </a:pPr>
            <a:r>
              <a:rPr lang="fr-FR" sz="1900" dirty="0">
                <a:ea typeface="+mj-lt"/>
                <a:cs typeface="+mj-lt"/>
              </a:rPr>
              <a:t>Gestion de la boutique</a:t>
            </a:r>
            <a:endParaRPr lang="fr-FR" sz="1900"/>
          </a:p>
          <a:p>
            <a:pPr lvl="1">
              <a:buFont typeface="Arial" panose="020B0604020202020204" pitchFamily="34" charset="0"/>
              <a:buChar char="•"/>
            </a:pPr>
            <a:r>
              <a:rPr lang="fr-FR" sz="1900" dirty="0">
                <a:ea typeface="+mj-lt"/>
                <a:cs typeface="+mj-lt"/>
              </a:rPr>
              <a:t>Gestion des tickets support</a:t>
            </a:r>
            <a:endParaRPr lang="fr-FR" sz="1900" dirty="0"/>
          </a:p>
          <a:p>
            <a:pPr>
              <a:buFont typeface="Wingdings" panose="020B0604020202020204" pitchFamily="34" charset="0"/>
              <a:buChar char="v"/>
            </a:pPr>
            <a:endParaRPr lang="fr-FR" dirty="0"/>
          </a:p>
        </p:txBody>
      </p:sp>
    </p:spTree>
    <p:extLst>
      <p:ext uri="{BB962C8B-B14F-4D97-AF65-F5344CB8AC3E}">
        <p14:creationId xmlns:p14="http://schemas.microsoft.com/office/powerpoint/2010/main" val="3029001061"/>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1">
            <a:extLst>
              <a:ext uri="{FF2B5EF4-FFF2-40B4-BE49-F238E27FC236}">
                <a16:creationId xmlns:a16="http://schemas.microsoft.com/office/drawing/2014/main" id="{5AF542BA-3A70-87C5-52B6-1FC25E0EBF16}"/>
              </a:ext>
            </a:extLst>
          </p:cNvPr>
          <p:cNvSpPr txBox="1">
            <a:spLocks/>
          </p:cNvSpPr>
          <p:nvPr/>
        </p:nvSpPr>
        <p:spPr>
          <a:xfrm>
            <a:off x="808661" y="315158"/>
            <a:ext cx="10357666" cy="476582"/>
          </a:xfrm>
          <a:prstGeom prst="rect">
            <a:avLst/>
          </a:prstGeom>
        </p:spPr>
        <p:txBody>
          <a:bodyPr vert="horz" lIns="91440" tIns="45720" rIns="91440" bIns="45720" rtlCol="0" anchor="b">
            <a:noAutofit/>
          </a:bodyPr>
          <a:lstStyle>
            <a:lvl1pPr algn="l" defTabSz="914400" rtl="0" eaLnBrk="1" latinLnBrk="0" hangingPunct="1">
              <a:lnSpc>
                <a:spcPct val="120000"/>
              </a:lnSpc>
              <a:spcBef>
                <a:spcPct val="0"/>
              </a:spcBef>
              <a:buNone/>
              <a:defRPr sz="3200" kern="1200" cap="all" spc="700" baseline="0">
                <a:solidFill>
                  <a:schemeClr val="tx1"/>
                </a:solidFill>
                <a:latin typeface="+mj-lt"/>
                <a:ea typeface="+mj-ea"/>
                <a:cs typeface="+mj-cs"/>
              </a:defRPr>
            </a:lvl1pPr>
          </a:lstStyle>
          <a:p>
            <a:r>
              <a:rPr lang="fr-FR" sz="2900" dirty="0"/>
              <a:t>3- ARCHITECTURE, MICROSERVICE</a:t>
            </a:r>
          </a:p>
        </p:txBody>
      </p:sp>
      <p:sp>
        <p:nvSpPr>
          <p:cNvPr id="9" name="Espace réservé du contenu 8">
            <a:extLst>
              <a:ext uri="{FF2B5EF4-FFF2-40B4-BE49-F238E27FC236}">
                <a16:creationId xmlns:a16="http://schemas.microsoft.com/office/drawing/2014/main" id="{5AA7CE44-121D-F691-9550-0D34B14FF5F7}"/>
              </a:ext>
            </a:extLst>
          </p:cNvPr>
          <p:cNvSpPr>
            <a:spLocks noGrp="1"/>
          </p:cNvSpPr>
          <p:nvPr>
            <p:ph idx="1"/>
          </p:nvPr>
        </p:nvSpPr>
        <p:spPr>
          <a:xfrm>
            <a:off x="883613" y="982480"/>
            <a:ext cx="10357666" cy="4889292"/>
          </a:xfrm>
        </p:spPr>
        <p:txBody>
          <a:bodyPr vert="horz" lIns="91440" tIns="45720" rIns="91440" bIns="45720" rtlCol="0" anchor="t">
            <a:normAutofit lnSpcReduction="10000"/>
          </a:bodyPr>
          <a:lstStyle/>
          <a:p>
            <a:pPr marL="457200" indent="-457200">
              <a:buFont typeface="Wingdings" panose="020B0604020202020204" pitchFamily="34" charset="0"/>
              <a:buChar char="v"/>
            </a:pPr>
            <a:r>
              <a:rPr lang="fr-FR" sz="1900" dirty="0">
                <a:ea typeface="+mj-lt"/>
                <a:cs typeface="+mj-lt"/>
              </a:rPr>
              <a:t>Évolutivité : </a:t>
            </a:r>
            <a:endParaRPr lang="fr-FR" sz="1900" dirty="0"/>
          </a:p>
          <a:p>
            <a:pPr marL="0" indent="0">
              <a:buNone/>
            </a:pPr>
            <a:r>
              <a:rPr lang="fr-FR" sz="1900" dirty="0"/>
              <a:t>chaque service peut évoluer individuellement des </a:t>
            </a:r>
            <a:br>
              <a:rPr lang="fr-FR" sz="1900" dirty="0"/>
            </a:br>
            <a:r>
              <a:rPr lang="fr-FR" sz="1900" dirty="0"/>
              <a:t>autres en fonction des besoins ( mise à jour, développement, déploiement)</a:t>
            </a:r>
            <a:br>
              <a:rPr lang="fr-FR" sz="1900" dirty="0"/>
            </a:br>
            <a:endParaRPr lang="fr-FR" sz="1900" dirty="0"/>
          </a:p>
          <a:p>
            <a:pPr marL="0" indent="0">
              <a:buNone/>
            </a:pPr>
            <a:r>
              <a:rPr lang="fr-FR" sz="1900" dirty="0"/>
              <a:t>Exemple : le service de gestion des parties peut évoluer indépendamment du service qui gère les utilisateurs </a:t>
            </a:r>
          </a:p>
          <a:p>
            <a:pPr marL="342900" indent="-342900">
              <a:buFont typeface="Wingdings" panose="020B0604020202020204" pitchFamily="34" charset="0"/>
              <a:buChar char="v"/>
            </a:pPr>
            <a:r>
              <a:rPr lang="fr-FR" sz="1900" dirty="0"/>
              <a:t>Maintenance Simplifiée : </a:t>
            </a:r>
            <a:endParaRPr lang="fr-FR" dirty="0"/>
          </a:p>
          <a:p>
            <a:pPr marL="0" indent="0">
              <a:lnSpc>
                <a:spcPct val="110000"/>
              </a:lnSpc>
              <a:buNone/>
            </a:pPr>
            <a:r>
              <a:rPr lang="fr-FR" sz="1900" dirty="0"/>
              <a:t>Une défaillance dans un service n'affecte pas nécessairement le reste de l'application, facilitant la maintenance et la résolution des problèmes </a:t>
            </a:r>
            <a:br>
              <a:rPr lang="fr-FR" sz="1900" dirty="0"/>
            </a:br>
            <a:endParaRPr lang="fr-FR" sz="1900" dirty="0"/>
          </a:p>
          <a:p>
            <a:pPr marL="0" indent="0">
              <a:buNone/>
            </a:pPr>
            <a:r>
              <a:rPr lang="fr-FR" sz="1900" dirty="0"/>
              <a:t>Exemple : si le service qui gère le matchmaking connait une défaillance , le service qui gère les parties en cours n'est pas altéré</a:t>
            </a:r>
            <a:endParaRPr lang="fr-FR" dirty="0"/>
          </a:p>
          <a:p>
            <a:pPr marL="457200" indent="-457200">
              <a:buFont typeface="Wingdings" panose="020B0604020202020204" pitchFamily="34" charset="0"/>
              <a:buChar char="v"/>
            </a:pPr>
            <a:endParaRPr lang="fr-FR" sz="3200" dirty="0"/>
          </a:p>
          <a:p>
            <a:pPr marL="0" indent="0">
              <a:buNone/>
            </a:pPr>
            <a:endParaRPr lang="fr-FR" dirty="0"/>
          </a:p>
          <a:p>
            <a:pPr marL="0" indent="0">
              <a:buNone/>
            </a:pPr>
            <a:endParaRPr lang="fr-FR"/>
          </a:p>
        </p:txBody>
      </p:sp>
    </p:spTree>
    <p:extLst>
      <p:ext uri="{BB962C8B-B14F-4D97-AF65-F5344CB8AC3E}">
        <p14:creationId xmlns:p14="http://schemas.microsoft.com/office/powerpoint/2010/main" val="1727102352"/>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1">
            <a:extLst>
              <a:ext uri="{FF2B5EF4-FFF2-40B4-BE49-F238E27FC236}">
                <a16:creationId xmlns:a16="http://schemas.microsoft.com/office/drawing/2014/main" id="{5AF542BA-3A70-87C5-52B6-1FC25E0EBF16}"/>
              </a:ext>
            </a:extLst>
          </p:cNvPr>
          <p:cNvSpPr txBox="1">
            <a:spLocks/>
          </p:cNvSpPr>
          <p:nvPr/>
        </p:nvSpPr>
        <p:spPr>
          <a:xfrm>
            <a:off x="808661" y="315158"/>
            <a:ext cx="10357666" cy="476582"/>
          </a:xfrm>
          <a:prstGeom prst="rect">
            <a:avLst/>
          </a:prstGeom>
        </p:spPr>
        <p:txBody>
          <a:bodyPr vert="horz" lIns="91440" tIns="45720" rIns="91440" bIns="45720" rtlCol="0" anchor="b">
            <a:noAutofit/>
          </a:bodyPr>
          <a:lstStyle>
            <a:lvl1pPr algn="l" defTabSz="914400" rtl="0" eaLnBrk="1" latinLnBrk="0" hangingPunct="1">
              <a:lnSpc>
                <a:spcPct val="120000"/>
              </a:lnSpc>
              <a:spcBef>
                <a:spcPct val="0"/>
              </a:spcBef>
              <a:buNone/>
              <a:defRPr sz="3200" kern="1200" cap="all" spc="700" baseline="0">
                <a:solidFill>
                  <a:schemeClr val="tx1"/>
                </a:solidFill>
                <a:latin typeface="+mj-lt"/>
                <a:ea typeface="+mj-ea"/>
                <a:cs typeface="+mj-cs"/>
              </a:defRPr>
            </a:lvl1pPr>
          </a:lstStyle>
          <a:p>
            <a:r>
              <a:rPr lang="fr-FR" sz="2900" dirty="0"/>
              <a:t>4- MODEL C4</a:t>
            </a:r>
          </a:p>
        </p:txBody>
      </p:sp>
      <p:sp>
        <p:nvSpPr>
          <p:cNvPr id="9" name="Espace réservé du contenu 8">
            <a:extLst>
              <a:ext uri="{FF2B5EF4-FFF2-40B4-BE49-F238E27FC236}">
                <a16:creationId xmlns:a16="http://schemas.microsoft.com/office/drawing/2014/main" id="{5AA7CE44-121D-F691-9550-0D34B14FF5F7}"/>
              </a:ext>
            </a:extLst>
          </p:cNvPr>
          <p:cNvSpPr>
            <a:spLocks noGrp="1"/>
          </p:cNvSpPr>
          <p:nvPr>
            <p:ph idx="1"/>
          </p:nvPr>
        </p:nvSpPr>
        <p:spPr>
          <a:xfrm>
            <a:off x="883613" y="982480"/>
            <a:ext cx="10357666" cy="4889292"/>
          </a:xfrm>
        </p:spPr>
        <p:txBody>
          <a:bodyPr vert="horz" lIns="91440" tIns="45720" rIns="91440" bIns="45720" rtlCol="0" anchor="t">
            <a:normAutofit/>
          </a:bodyPr>
          <a:lstStyle/>
          <a:p>
            <a:pPr marL="0" indent="0">
              <a:buNone/>
            </a:pPr>
            <a:endParaRPr lang="fr-FR" sz="1900" dirty="0"/>
          </a:p>
          <a:p>
            <a:pPr marL="457200" indent="-457200">
              <a:buFont typeface="Wingdings" panose="020B0604020202020204" pitchFamily="34" charset="0"/>
              <a:buChar char="v"/>
            </a:pPr>
            <a:endParaRPr lang="fr-FR" sz="3200" dirty="0"/>
          </a:p>
          <a:p>
            <a:pPr marL="0" indent="0">
              <a:buNone/>
            </a:pPr>
            <a:endParaRPr lang="fr-FR" dirty="0"/>
          </a:p>
          <a:p>
            <a:pPr marL="0" indent="0">
              <a:buNone/>
            </a:pPr>
            <a:endParaRPr lang="fr-FR"/>
          </a:p>
        </p:txBody>
      </p:sp>
      <p:pic>
        <p:nvPicPr>
          <p:cNvPr id="2" name="Image 1" descr="Une image contenant texte, capture d’écran, Police, diagramme&#10;&#10;Description générée automatiquement">
            <a:extLst>
              <a:ext uri="{FF2B5EF4-FFF2-40B4-BE49-F238E27FC236}">
                <a16:creationId xmlns:a16="http://schemas.microsoft.com/office/drawing/2014/main" id="{2E2C806A-7A1B-3DA9-980B-6996DCF87FFC}"/>
              </a:ext>
            </a:extLst>
          </p:cNvPr>
          <p:cNvPicPr>
            <a:picLocks noChangeAspect="1"/>
          </p:cNvPicPr>
          <p:nvPr/>
        </p:nvPicPr>
        <p:blipFill>
          <a:blip r:embed="rId2"/>
          <a:stretch>
            <a:fillRect/>
          </a:stretch>
        </p:blipFill>
        <p:spPr>
          <a:xfrm>
            <a:off x="1445238" y="1096780"/>
            <a:ext cx="7577653" cy="4826832"/>
          </a:xfrm>
          <a:prstGeom prst="rect">
            <a:avLst/>
          </a:prstGeom>
        </p:spPr>
      </p:pic>
    </p:spTree>
    <p:extLst>
      <p:ext uri="{BB962C8B-B14F-4D97-AF65-F5344CB8AC3E}">
        <p14:creationId xmlns:p14="http://schemas.microsoft.com/office/powerpoint/2010/main" val="4145138575"/>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1">
            <a:extLst>
              <a:ext uri="{FF2B5EF4-FFF2-40B4-BE49-F238E27FC236}">
                <a16:creationId xmlns:a16="http://schemas.microsoft.com/office/drawing/2014/main" id="{5AF542BA-3A70-87C5-52B6-1FC25E0EBF16}"/>
              </a:ext>
            </a:extLst>
          </p:cNvPr>
          <p:cNvSpPr txBox="1">
            <a:spLocks/>
          </p:cNvSpPr>
          <p:nvPr/>
        </p:nvSpPr>
        <p:spPr>
          <a:xfrm>
            <a:off x="808661" y="315158"/>
            <a:ext cx="10357666" cy="476582"/>
          </a:xfrm>
          <a:prstGeom prst="rect">
            <a:avLst/>
          </a:prstGeom>
        </p:spPr>
        <p:txBody>
          <a:bodyPr vert="horz" lIns="91440" tIns="45720" rIns="91440" bIns="45720" rtlCol="0" anchor="b">
            <a:noAutofit/>
          </a:bodyPr>
          <a:lstStyle>
            <a:lvl1pPr algn="l" defTabSz="914400" rtl="0" eaLnBrk="1" latinLnBrk="0" hangingPunct="1">
              <a:lnSpc>
                <a:spcPct val="120000"/>
              </a:lnSpc>
              <a:spcBef>
                <a:spcPct val="0"/>
              </a:spcBef>
              <a:buNone/>
              <a:defRPr sz="3200" kern="1200" cap="all" spc="700" baseline="0">
                <a:solidFill>
                  <a:schemeClr val="tx1"/>
                </a:solidFill>
                <a:latin typeface="+mj-lt"/>
                <a:ea typeface="+mj-ea"/>
                <a:cs typeface="+mj-cs"/>
              </a:defRPr>
            </a:lvl1pPr>
          </a:lstStyle>
          <a:p>
            <a:r>
              <a:rPr lang="fr-FR" sz="2900" dirty="0"/>
              <a:t>4- MODEL C4</a:t>
            </a:r>
          </a:p>
        </p:txBody>
      </p:sp>
      <p:sp>
        <p:nvSpPr>
          <p:cNvPr id="9" name="Espace réservé du contenu 8">
            <a:extLst>
              <a:ext uri="{FF2B5EF4-FFF2-40B4-BE49-F238E27FC236}">
                <a16:creationId xmlns:a16="http://schemas.microsoft.com/office/drawing/2014/main" id="{5AA7CE44-121D-F691-9550-0D34B14FF5F7}"/>
              </a:ext>
            </a:extLst>
          </p:cNvPr>
          <p:cNvSpPr>
            <a:spLocks noGrp="1"/>
          </p:cNvSpPr>
          <p:nvPr>
            <p:ph idx="1"/>
          </p:nvPr>
        </p:nvSpPr>
        <p:spPr>
          <a:xfrm>
            <a:off x="883613" y="982480"/>
            <a:ext cx="10357666" cy="4889292"/>
          </a:xfrm>
        </p:spPr>
        <p:txBody>
          <a:bodyPr vert="horz" lIns="91440" tIns="45720" rIns="91440" bIns="45720" rtlCol="0" anchor="t">
            <a:normAutofit/>
          </a:bodyPr>
          <a:lstStyle/>
          <a:p>
            <a:pPr marL="0" indent="0">
              <a:buNone/>
            </a:pPr>
            <a:endParaRPr lang="fr-FR" sz="1900" dirty="0"/>
          </a:p>
          <a:p>
            <a:pPr marL="457200" indent="-457200">
              <a:buFont typeface="Wingdings" panose="020B0604020202020204" pitchFamily="34" charset="0"/>
              <a:buChar char="v"/>
            </a:pPr>
            <a:endParaRPr lang="fr-FR" sz="3200" dirty="0"/>
          </a:p>
          <a:p>
            <a:pPr marL="0" indent="0">
              <a:buNone/>
            </a:pPr>
            <a:endParaRPr lang="fr-FR" dirty="0"/>
          </a:p>
          <a:p>
            <a:pPr marL="0" indent="0">
              <a:buNone/>
            </a:pPr>
            <a:endParaRPr lang="fr-FR"/>
          </a:p>
        </p:txBody>
      </p:sp>
      <p:pic>
        <p:nvPicPr>
          <p:cNvPr id="3" name="Image 2" descr="Une image contenant texte, diagramme, capture d’écran, Police&#10;&#10;Description générée automatiquement">
            <a:extLst>
              <a:ext uri="{FF2B5EF4-FFF2-40B4-BE49-F238E27FC236}">
                <a16:creationId xmlns:a16="http://schemas.microsoft.com/office/drawing/2014/main" id="{0836D2C1-F4BB-89CA-BE2C-3E24233FB8B3}"/>
              </a:ext>
            </a:extLst>
          </p:cNvPr>
          <p:cNvPicPr>
            <a:picLocks noChangeAspect="1"/>
          </p:cNvPicPr>
          <p:nvPr/>
        </p:nvPicPr>
        <p:blipFill>
          <a:blip r:embed="rId2"/>
          <a:stretch>
            <a:fillRect/>
          </a:stretch>
        </p:blipFill>
        <p:spPr>
          <a:xfrm>
            <a:off x="1524001" y="1128068"/>
            <a:ext cx="8606849" cy="4451962"/>
          </a:xfrm>
          <a:prstGeom prst="rect">
            <a:avLst/>
          </a:prstGeom>
        </p:spPr>
      </p:pic>
    </p:spTree>
    <p:extLst>
      <p:ext uri="{BB962C8B-B14F-4D97-AF65-F5344CB8AC3E}">
        <p14:creationId xmlns:p14="http://schemas.microsoft.com/office/powerpoint/2010/main" val="3567408621"/>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1">
            <a:extLst>
              <a:ext uri="{FF2B5EF4-FFF2-40B4-BE49-F238E27FC236}">
                <a16:creationId xmlns:a16="http://schemas.microsoft.com/office/drawing/2014/main" id="{5AF542BA-3A70-87C5-52B6-1FC25E0EBF16}"/>
              </a:ext>
            </a:extLst>
          </p:cNvPr>
          <p:cNvSpPr txBox="1">
            <a:spLocks/>
          </p:cNvSpPr>
          <p:nvPr/>
        </p:nvSpPr>
        <p:spPr>
          <a:xfrm>
            <a:off x="808661" y="315158"/>
            <a:ext cx="10357666" cy="476582"/>
          </a:xfrm>
          <a:prstGeom prst="rect">
            <a:avLst/>
          </a:prstGeom>
        </p:spPr>
        <p:txBody>
          <a:bodyPr vert="horz" lIns="91440" tIns="45720" rIns="91440" bIns="45720" rtlCol="0" anchor="b">
            <a:noAutofit/>
          </a:bodyPr>
          <a:lstStyle>
            <a:lvl1pPr algn="l" defTabSz="914400" rtl="0" eaLnBrk="1" latinLnBrk="0" hangingPunct="1">
              <a:lnSpc>
                <a:spcPct val="120000"/>
              </a:lnSpc>
              <a:spcBef>
                <a:spcPct val="0"/>
              </a:spcBef>
              <a:buNone/>
              <a:defRPr sz="3200" kern="1200" cap="all" spc="700" baseline="0">
                <a:solidFill>
                  <a:schemeClr val="tx1"/>
                </a:solidFill>
                <a:latin typeface="+mj-lt"/>
                <a:ea typeface="+mj-ea"/>
                <a:cs typeface="+mj-cs"/>
              </a:defRPr>
            </a:lvl1pPr>
          </a:lstStyle>
          <a:p>
            <a:r>
              <a:rPr lang="fr-FR" sz="2900" dirty="0"/>
              <a:t>4- MODEL C4</a:t>
            </a:r>
          </a:p>
        </p:txBody>
      </p:sp>
      <p:sp>
        <p:nvSpPr>
          <p:cNvPr id="9" name="Espace réservé du contenu 8">
            <a:extLst>
              <a:ext uri="{FF2B5EF4-FFF2-40B4-BE49-F238E27FC236}">
                <a16:creationId xmlns:a16="http://schemas.microsoft.com/office/drawing/2014/main" id="{5AA7CE44-121D-F691-9550-0D34B14FF5F7}"/>
              </a:ext>
            </a:extLst>
          </p:cNvPr>
          <p:cNvSpPr>
            <a:spLocks noGrp="1"/>
          </p:cNvSpPr>
          <p:nvPr>
            <p:ph idx="1"/>
          </p:nvPr>
        </p:nvSpPr>
        <p:spPr>
          <a:xfrm>
            <a:off x="883613" y="982480"/>
            <a:ext cx="10357666" cy="4889292"/>
          </a:xfrm>
        </p:spPr>
        <p:txBody>
          <a:bodyPr vert="horz" lIns="91440" tIns="45720" rIns="91440" bIns="45720" rtlCol="0" anchor="t">
            <a:normAutofit/>
          </a:bodyPr>
          <a:lstStyle/>
          <a:p>
            <a:pPr marL="0" indent="0">
              <a:buNone/>
            </a:pPr>
            <a:endParaRPr lang="fr-FR" sz="1900" dirty="0"/>
          </a:p>
          <a:p>
            <a:pPr marL="457200" indent="-457200">
              <a:buFont typeface="Wingdings" panose="020B0604020202020204" pitchFamily="34" charset="0"/>
              <a:buChar char="v"/>
            </a:pPr>
            <a:endParaRPr lang="fr-FR" sz="3200" dirty="0"/>
          </a:p>
          <a:p>
            <a:pPr marL="0" indent="0">
              <a:buNone/>
            </a:pPr>
            <a:endParaRPr lang="fr-FR" dirty="0"/>
          </a:p>
          <a:p>
            <a:pPr marL="0" indent="0">
              <a:buNone/>
            </a:pPr>
            <a:endParaRPr lang="fr-FR"/>
          </a:p>
        </p:txBody>
      </p:sp>
      <p:pic>
        <p:nvPicPr>
          <p:cNvPr id="2" name="Image 1" descr="Une image contenant texte, diagramme, capture d’écran, Police&#10;&#10;Description générée automatiquement">
            <a:extLst>
              <a:ext uri="{FF2B5EF4-FFF2-40B4-BE49-F238E27FC236}">
                <a16:creationId xmlns:a16="http://schemas.microsoft.com/office/drawing/2014/main" id="{5F3A0A98-7436-6C6C-E154-525DF469CDC5}"/>
              </a:ext>
            </a:extLst>
          </p:cNvPr>
          <p:cNvPicPr>
            <a:picLocks noChangeAspect="1"/>
          </p:cNvPicPr>
          <p:nvPr/>
        </p:nvPicPr>
        <p:blipFill>
          <a:blip r:embed="rId2"/>
          <a:stretch>
            <a:fillRect/>
          </a:stretch>
        </p:blipFill>
        <p:spPr>
          <a:xfrm>
            <a:off x="1186721" y="988119"/>
            <a:ext cx="9181472" cy="5306484"/>
          </a:xfrm>
          <a:prstGeom prst="rect">
            <a:avLst/>
          </a:prstGeom>
        </p:spPr>
      </p:pic>
    </p:spTree>
    <p:extLst>
      <p:ext uri="{BB962C8B-B14F-4D97-AF65-F5344CB8AC3E}">
        <p14:creationId xmlns:p14="http://schemas.microsoft.com/office/powerpoint/2010/main" val="2736822603"/>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1">
            <a:extLst>
              <a:ext uri="{FF2B5EF4-FFF2-40B4-BE49-F238E27FC236}">
                <a16:creationId xmlns:a16="http://schemas.microsoft.com/office/drawing/2014/main" id="{5AF542BA-3A70-87C5-52B6-1FC25E0EBF16}"/>
              </a:ext>
            </a:extLst>
          </p:cNvPr>
          <p:cNvSpPr txBox="1">
            <a:spLocks/>
          </p:cNvSpPr>
          <p:nvPr/>
        </p:nvSpPr>
        <p:spPr>
          <a:xfrm>
            <a:off x="808661" y="315158"/>
            <a:ext cx="10357666" cy="476582"/>
          </a:xfrm>
          <a:prstGeom prst="rect">
            <a:avLst/>
          </a:prstGeom>
        </p:spPr>
        <p:txBody>
          <a:bodyPr vert="horz" lIns="91440" tIns="45720" rIns="91440" bIns="45720" rtlCol="0" anchor="b">
            <a:noAutofit/>
          </a:bodyPr>
          <a:lstStyle>
            <a:lvl1pPr algn="l" defTabSz="914400" rtl="0" eaLnBrk="1" latinLnBrk="0" hangingPunct="1">
              <a:lnSpc>
                <a:spcPct val="120000"/>
              </a:lnSpc>
              <a:spcBef>
                <a:spcPct val="0"/>
              </a:spcBef>
              <a:buNone/>
              <a:defRPr sz="3200" kern="1200" cap="all" spc="700" baseline="0">
                <a:solidFill>
                  <a:schemeClr val="tx1"/>
                </a:solidFill>
                <a:latin typeface="+mj-lt"/>
                <a:ea typeface="+mj-ea"/>
                <a:cs typeface="+mj-cs"/>
              </a:defRPr>
            </a:lvl1pPr>
          </a:lstStyle>
          <a:p>
            <a:r>
              <a:rPr lang="fr-FR" sz="2900" dirty="0"/>
              <a:t>5- diagramme DE CLASSE</a:t>
            </a:r>
          </a:p>
        </p:txBody>
      </p:sp>
      <p:sp>
        <p:nvSpPr>
          <p:cNvPr id="9" name="Espace réservé du contenu 8">
            <a:extLst>
              <a:ext uri="{FF2B5EF4-FFF2-40B4-BE49-F238E27FC236}">
                <a16:creationId xmlns:a16="http://schemas.microsoft.com/office/drawing/2014/main" id="{5AA7CE44-121D-F691-9550-0D34B14FF5F7}"/>
              </a:ext>
            </a:extLst>
          </p:cNvPr>
          <p:cNvSpPr>
            <a:spLocks noGrp="1"/>
          </p:cNvSpPr>
          <p:nvPr>
            <p:ph idx="1"/>
          </p:nvPr>
        </p:nvSpPr>
        <p:spPr>
          <a:xfrm>
            <a:off x="883613" y="982480"/>
            <a:ext cx="10357666" cy="4889292"/>
          </a:xfrm>
        </p:spPr>
        <p:txBody>
          <a:bodyPr vert="horz" lIns="91440" tIns="45720" rIns="91440" bIns="45720" rtlCol="0" anchor="t">
            <a:normAutofit/>
          </a:bodyPr>
          <a:lstStyle/>
          <a:p>
            <a:pPr marL="457200" indent="-457200">
              <a:buFont typeface="Wingdings" panose="020B0604020202020204" pitchFamily="34" charset="0"/>
              <a:buChar char="v"/>
            </a:pPr>
            <a:endParaRPr lang="fr-FR" sz="3200" dirty="0"/>
          </a:p>
          <a:p>
            <a:pPr marL="0" indent="0">
              <a:buNone/>
            </a:pPr>
            <a:endParaRPr lang="fr-FR" dirty="0"/>
          </a:p>
          <a:p>
            <a:pPr marL="0" indent="0">
              <a:buNone/>
            </a:pPr>
            <a:endParaRPr lang="fr-FR"/>
          </a:p>
        </p:txBody>
      </p:sp>
      <p:pic>
        <p:nvPicPr>
          <p:cNvPr id="4" name="Image 3" descr="Une image contenant capture d’écran, conception&#10;&#10;Description générée automatiquement">
            <a:extLst>
              <a:ext uri="{FF2B5EF4-FFF2-40B4-BE49-F238E27FC236}">
                <a16:creationId xmlns:a16="http://schemas.microsoft.com/office/drawing/2014/main" id="{E9067765-2D03-7C06-4E07-9BBA2F0A7CA1}"/>
              </a:ext>
            </a:extLst>
          </p:cNvPr>
          <p:cNvPicPr>
            <a:picLocks noChangeAspect="1"/>
          </p:cNvPicPr>
          <p:nvPr/>
        </p:nvPicPr>
        <p:blipFill>
          <a:blip r:embed="rId2"/>
          <a:stretch>
            <a:fillRect/>
          </a:stretch>
        </p:blipFill>
        <p:spPr>
          <a:xfrm>
            <a:off x="512165" y="690242"/>
            <a:ext cx="10905343" cy="5589941"/>
          </a:xfrm>
          <a:prstGeom prst="rect">
            <a:avLst/>
          </a:prstGeom>
        </p:spPr>
      </p:pic>
    </p:spTree>
    <p:extLst>
      <p:ext uri="{BB962C8B-B14F-4D97-AF65-F5344CB8AC3E}">
        <p14:creationId xmlns:p14="http://schemas.microsoft.com/office/powerpoint/2010/main" val="938747783"/>
      </p:ext>
    </p:extLst>
  </p:cSld>
  <p:clrMapOvr>
    <a:masterClrMapping/>
  </p:clrMapOvr>
  <p:transition spd="med">
    <p:pull/>
  </p:transition>
</p:sld>
</file>

<file path=ppt/theme/theme1.xml><?xml version="1.0" encoding="utf-8"?>
<a:theme xmlns:a="http://schemas.openxmlformats.org/drawingml/2006/main" name="VeniceBeachVTI">
  <a:themeElements>
    <a:clrScheme name="AnalogousFromDarkSeedLeftStep">
      <a:dk1>
        <a:srgbClr val="000000"/>
      </a:dk1>
      <a:lt1>
        <a:srgbClr val="FFFFFF"/>
      </a:lt1>
      <a:dk2>
        <a:srgbClr val="1C2431"/>
      </a:dk2>
      <a:lt2>
        <a:srgbClr val="F1F3F0"/>
      </a:lt2>
      <a:accent1>
        <a:srgbClr val="C729E7"/>
      </a:accent1>
      <a:accent2>
        <a:srgbClr val="6A1CD6"/>
      </a:accent2>
      <a:accent3>
        <a:srgbClr val="2929E7"/>
      </a:accent3>
      <a:accent4>
        <a:srgbClr val="1766D5"/>
      </a:accent4>
      <a:accent5>
        <a:srgbClr val="27BBD9"/>
      </a:accent5>
      <a:accent6>
        <a:srgbClr val="15C398"/>
      </a:accent6>
      <a:hlink>
        <a:srgbClr val="3F94BF"/>
      </a:hlink>
      <a:folHlink>
        <a:srgbClr val="7F7F7F"/>
      </a:folHlink>
    </a:clrScheme>
    <a:fontScheme name="Avenir 1">
      <a:majorFont>
        <a:latin typeface="Avenir Next LT Pro Ligh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eniceBeachVTI" id="{69839BBA-F383-4FFD-B56A-E36ACE43E09D}" vid="{060D2740-A69C-444A-B833-E03D333ADDA7}"/>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Grand écran</PresentationFormat>
  <Paragraphs>0</Paragraphs>
  <Slides>14</Slides>
  <Notes>0</Notes>
  <HiddenSlides>0</HiddenSlides>
  <MMClips>0</MMClips>
  <ScaleCrop>false</ScaleCrop>
  <HeadingPairs>
    <vt:vector size="4" baseType="variant">
      <vt:variant>
        <vt:lpstr>Thème</vt:lpstr>
      </vt:variant>
      <vt:variant>
        <vt:i4>1</vt:i4>
      </vt:variant>
      <vt:variant>
        <vt:lpstr>Titres des diapositives</vt:lpstr>
      </vt:variant>
      <vt:variant>
        <vt:i4>14</vt:i4>
      </vt:variant>
    </vt:vector>
  </HeadingPairs>
  <TitlesOfParts>
    <vt:vector size="15" baseType="lpstr">
      <vt:lpstr>VeniceBeachVTI</vt:lpstr>
      <vt:lpstr>JEU HEARTHSTONE</vt:lpstr>
      <vt:lpstr>sommaire</vt:lpstr>
      <vt:lpstr>1- ROADMAP</vt:lpstr>
      <vt:lpstr>2- ANALYSE DES BESOINS et acteurs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dc:title>
  <dc:creator/>
  <cp:lastModifiedBy/>
  <cp:revision>1040</cp:revision>
  <dcterms:created xsi:type="dcterms:W3CDTF">2012-07-30T22:21:58Z</dcterms:created>
  <dcterms:modified xsi:type="dcterms:W3CDTF">2023-12-01T13:21:55Z</dcterms:modified>
</cp:coreProperties>
</file>