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handoutMasterIdLst>
    <p:handoutMasterId r:id="rId76"/>
  </p:handoutMasterIdLst>
  <p:sldIdLst>
    <p:sldId id="256" r:id="rId3"/>
    <p:sldId id="328" r:id="rId4"/>
    <p:sldId id="268" r:id="rId5"/>
    <p:sldId id="269" r:id="rId6"/>
    <p:sldId id="270" r:id="rId7"/>
    <p:sldId id="271" r:id="rId8"/>
    <p:sldId id="260" r:id="rId9"/>
    <p:sldId id="257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9" r:id="rId20"/>
    <p:sldId id="280" r:id="rId21"/>
    <p:sldId id="281" r:id="rId22"/>
    <p:sldId id="263" r:id="rId23"/>
    <p:sldId id="282" r:id="rId24"/>
    <p:sldId id="283" r:id="rId25"/>
    <p:sldId id="284" r:id="rId26"/>
    <p:sldId id="285" r:id="rId27"/>
    <p:sldId id="262" r:id="rId28"/>
    <p:sldId id="286" r:id="rId29"/>
    <p:sldId id="287" r:id="rId30"/>
    <p:sldId id="288" r:id="rId31"/>
    <p:sldId id="266" r:id="rId32"/>
    <p:sldId id="290" r:id="rId33"/>
    <p:sldId id="291" r:id="rId34"/>
    <p:sldId id="309" r:id="rId35"/>
    <p:sldId id="310" r:id="rId36"/>
    <p:sldId id="292" r:id="rId37"/>
    <p:sldId id="293" r:id="rId38"/>
    <p:sldId id="294" r:id="rId39"/>
    <p:sldId id="295" r:id="rId40"/>
    <p:sldId id="259" r:id="rId41"/>
    <p:sldId id="264" r:id="rId42"/>
    <p:sldId id="296" r:id="rId43"/>
    <p:sldId id="297" r:id="rId44"/>
    <p:sldId id="298" r:id="rId45"/>
    <p:sldId id="299" r:id="rId46"/>
    <p:sldId id="300" r:id="rId47"/>
    <p:sldId id="265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11" r:id="rId57"/>
    <p:sldId id="312" r:id="rId58"/>
    <p:sldId id="313" r:id="rId59"/>
    <p:sldId id="314" r:id="rId60"/>
    <p:sldId id="267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7" r:id="rId73"/>
    <p:sldId id="258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D4C79395-D0C7-417D-A791-D5CD9B534347}">
          <p14:sldIdLst>
            <p14:sldId id="256"/>
          </p14:sldIdLst>
        </p14:section>
        <p14:section name="Section récapitulative" id="{05E47A7E-8C8A-4942-9388-FF8BA57C45A1}">
          <p14:sldIdLst>
            <p14:sldId id="328"/>
          </p14:sldIdLst>
        </p14:section>
        <p14:section name="Connexion" id="{0F628499-39CF-46C3-8758-5606C6D6F4B9}">
          <p14:sldIdLst>
            <p14:sldId id="268"/>
            <p14:sldId id="269"/>
            <p14:sldId id="270"/>
            <p14:sldId id="271"/>
          </p14:sldIdLst>
        </p14:section>
        <p14:section name="Contrat" id="{1BCB75D5-FAAE-4B63-80CC-F61979D58354}">
          <p14:sldIdLst>
            <p14:sldId id="260"/>
            <p14:sldId id="257"/>
          </p14:sldIdLst>
        </p14:section>
        <p14:section name="modifier un produit" id="{AF300957-806F-47EA-B49C-B572C060B152}">
          <p14:sldIdLst>
            <p14:sldId id="26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Ajouter un produit" id="{75BA5F04-DBCE-445B-8B5A-11E44C793C1A}">
          <p14:sldIdLst>
            <p14:sldId id="289"/>
            <p14:sldId id="280"/>
            <p14:sldId id="281"/>
          </p14:sldIdLst>
        </p14:section>
        <p14:section name="Disponibilités" id="{6637F342-2845-40D7-B001-B6125BD15090}">
          <p14:sldIdLst>
            <p14:sldId id="263"/>
            <p14:sldId id="282"/>
            <p14:sldId id="283"/>
            <p14:sldId id="284"/>
            <p14:sldId id="285"/>
          </p14:sldIdLst>
        </p14:section>
        <p14:section name="tarif et maxi" id="{B7D562DC-30D1-4890-AA6A-BF6A674B7ACF}">
          <p14:sldIdLst>
            <p14:sldId id="262"/>
            <p14:sldId id="286"/>
            <p14:sldId id="287"/>
            <p14:sldId id="288"/>
          </p14:sldIdLst>
        </p14:section>
        <p14:section name="paramètres producteurs" id="{94EC635F-F242-4809-A5D1-DC06BB905AB7}">
          <p14:sldIdLst>
            <p14:sldId id="266"/>
            <p14:sldId id="290"/>
            <p14:sldId id="291"/>
            <p14:sldId id="309"/>
            <p14:sldId id="310"/>
            <p14:sldId id="292"/>
            <p14:sldId id="293"/>
            <p14:sldId id="294"/>
            <p14:sldId id="295"/>
            <p14:sldId id="259"/>
          </p14:sldIdLst>
        </p14:section>
        <p14:section name="chèques" id="{61E03CF2-9F11-4F4C-9F0C-CB2AE3D1F0CA}">
          <p14:sldIdLst>
            <p14:sldId id="264"/>
            <p14:sldId id="296"/>
            <p14:sldId id="297"/>
            <p14:sldId id="298"/>
            <p14:sldId id="299"/>
            <p14:sldId id="300"/>
          </p14:sldIdLst>
        </p14:section>
        <p14:section name="Comptes-rendus" id="{8AAEE2DE-7F21-4D32-81EF-389729DEB98E}">
          <p14:sldIdLst>
            <p14:sldId id="265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contrat spécifique" id="{6127723F-57DC-482E-AA0B-7B852C5B2A76}">
          <p14:sldIdLst>
            <p14:sldId id="267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743"/>
    <a:srgbClr val="296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1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1D4B-AA14-4C62-979B-C5FA0C04655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07D3E8-4627-4B6F-9CE4-DFA6CFD59E7D}">
      <dgm:prSet phldrT="[Texte]"/>
      <dgm:spPr>
        <a:solidFill>
          <a:srgbClr val="2969A3"/>
        </a:solidFill>
      </dgm:spPr>
      <dgm:t>
        <a:bodyPr/>
        <a:lstStyle/>
        <a:p>
          <a:r>
            <a:rPr lang="fr-FR" dirty="0"/>
            <a:t>Administrateur</a:t>
          </a:r>
        </a:p>
      </dgm:t>
    </dgm:pt>
    <dgm:pt modelId="{82ACD83B-37AC-46B9-8B38-7E014D5C8DC0}" type="parTrans" cxnId="{141725A1-83A3-42F7-8A17-27DB1D154817}">
      <dgm:prSet/>
      <dgm:spPr/>
      <dgm:t>
        <a:bodyPr/>
        <a:lstStyle/>
        <a:p>
          <a:endParaRPr lang="fr-FR"/>
        </a:p>
      </dgm:t>
    </dgm:pt>
    <dgm:pt modelId="{6A567482-1D6B-4611-B2D0-73F965D8E135}" type="sibTrans" cxnId="{141725A1-83A3-42F7-8A17-27DB1D154817}">
      <dgm:prSet/>
      <dgm:spPr/>
      <dgm:t>
        <a:bodyPr/>
        <a:lstStyle/>
        <a:p>
          <a:endParaRPr lang="fr-FR"/>
        </a:p>
      </dgm:t>
    </dgm:pt>
    <dgm:pt modelId="{71D3A67E-7F4F-4B84-B45F-7812FD37D819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Un administrateur déclare les jours de distribution</a:t>
          </a:r>
        </a:p>
      </dgm:t>
    </dgm:pt>
    <dgm:pt modelId="{7A7A8778-EEDD-43D9-92C8-C2B1FE9D05B7}" type="parTrans" cxnId="{661E9B9F-729A-49A7-AAB8-81446E17A9C1}">
      <dgm:prSet/>
      <dgm:spPr/>
      <dgm:t>
        <a:bodyPr/>
        <a:lstStyle/>
        <a:p>
          <a:endParaRPr lang="fr-FR"/>
        </a:p>
      </dgm:t>
    </dgm:pt>
    <dgm:pt modelId="{7DB84A77-D469-4F70-B7AD-09A0948DA360}" type="sibTrans" cxnId="{661E9B9F-729A-49A7-AAB8-81446E17A9C1}">
      <dgm:prSet/>
      <dgm:spPr/>
      <dgm:t>
        <a:bodyPr/>
        <a:lstStyle/>
        <a:p>
          <a:endParaRPr lang="fr-FR"/>
        </a:p>
      </dgm:t>
    </dgm:pt>
    <dgm:pt modelId="{5D512B53-B939-4164-BF6A-E99251DC630C}">
      <dgm:prSet phldrT="[Texte]"/>
      <dgm:spPr>
        <a:solidFill>
          <a:srgbClr val="E18743"/>
        </a:solidFill>
      </dgm:spPr>
      <dgm:t>
        <a:bodyPr/>
        <a:lstStyle/>
        <a:p>
          <a:r>
            <a:rPr lang="fr-FR" dirty="0"/>
            <a:t>Référents</a:t>
          </a:r>
        </a:p>
      </dgm:t>
    </dgm:pt>
    <dgm:pt modelId="{BA40C5AF-A1B6-4919-9331-E0B250AE1165}" type="parTrans" cxnId="{7381ED67-615A-4BDA-AF4B-00D575BE02E7}">
      <dgm:prSet/>
      <dgm:spPr/>
      <dgm:t>
        <a:bodyPr/>
        <a:lstStyle/>
        <a:p>
          <a:endParaRPr lang="fr-FR"/>
        </a:p>
      </dgm:t>
    </dgm:pt>
    <dgm:pt modelId="{B1F70A5F-6531-437F-9AEE-F348FE464751}" type="sibTrans" cxnId="{7381ED67-615A-4BDA-AF4B-00D575BE02E7}">
      <dgm:prSet/>
      <dgm:spPr/>
      <dgm:t>
        <a:bodyPr/>
        <a:lstStyle/>
        <a:p>
          <a:endParaRPr lang="fr-FR"/>
        </a:p>
      </dgm:t>
    </dgm:pt>
    <dgm:pt modelId="{911969EF-2C5E-4B07-A86E-DCADF286BED5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Les référents mettent à jour les produits (nouveaux produits, changements de tarif)</a:t>
          </a:r>
        </a:p>
      </dgm:t>
    </dgm:pt>
    <dgm:pt modelId="{0C78F552-D5A1-471A-B6EB-02E2004DD156}" type="parTrans" cxnId="{59E6E0DE-7882-4499-B473-FA911A069177}">
      <dgm:prSet/>
      <dgm:spPr/>
      <dgm:t>
        <a:bodyPr/>
        <a:lstStyle/>
        <a:p>
          <a:endParaRPr lang="fr-FR"/>
        </a:p>
      </dgm:t>
    </dgm:pt>
    <dgm:pt modelId="{1FEE32AB-7944-4A6C-97D7-F70D879793A2}" type="sibTrans" cxnId="{59E6E0DE-7882-4499-B473-FA911A069177}">
      <dgm:prSet/>
      <dgm:spPr/>
      <dgm:t>
        <a:bodyPr/>
        <a:lstStyle/>
        <a:p>
          <a:endParaRPr lang="fr-FR"/>
        </a:p>
      </dgm:t>
    </dgm:pt>
    <dgm:pt modelId="{0CC400D5-D876-4C22-9E14-D0F15170D7AD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Ils indiquent les jours de disponibilités des différents produits</a:t>
          </a:r>
        </a:p>
      </dgm:t>
    </dgm:pt>
    <dgm:pt modelId="{E21BEAD1-7544-41CF-AC69-7B69430DC075}" type="parTrans" cxnId="{55276C2F-B0DC-4CEF-AFC5-F2F2974C83A1}">
      <dgm:prSet/>
      <dgm:spPr/>
      <dgm:t>
        <a:bodyPr/>
        <a:lstStyle/>
        <a:p>
          <a:endParaRPr lang="fr-FR"/>
        </a:p>
      </dgm:t>
    </dgm:pt>
    <dgm:pt modelId="{D7D57C43-57CF-4880-8DCC-915745A0CFE6}" type="sibTrans" cxnId="{55276C2F-B0DC-4CEF-AFC5-F2F2974C83A1}">
      <dgm:prSet/>
      <dgm:spPr/>
      <dgm:t>
        <a:bodyPr/>
        <a:lstStyle/>
        <a:p>
          <a:endParaRPr lang="fr-FR"/>
        </a:p>
      </dgm:t>
    </dgm:pt>
    <dgm:pt modelId="{654F3189-13D5-4C01-BC4E-8D9A79151E48}">
      <dgm:prSet phldrT="[Texte]"/>
      <dgm:spPr>
        <a:solidFill>
          <a:srgbClr val="2969A3"/>
        </a:solidFill>
      </dgm:spPr>
      <dgm:t>
        <a:bodyPr/>
        <a:lstStyle/>
        <a:p>
          <a:r>
            <a:rPr lang="fr-FR" dirty="0"/>
            <a:t>Administrateur</a:t>
          </a:r>
        </a:p>
      </dgm:t>
    </dgm:pt>
    <dgm:pt modelId="{4130B802-0085-44CF-A281-3C2B98994B40}" type="parTrans" cxnId="{56C100FF-643D-417B-9A53-EC9AA5E9F551}">
      <dgm:prSet/>
      <dgm:spPr/>
      <dgm:t>
        <a:bodyPr/>
        <a:lstStyle/>
        <a:p>
          <a:endParaRPr lang="fr-FR"/>
        </a:p>
      </dgm:t>
    </dgm:pt>
    <dgm:pt modelId="{AB497A10-B01A-44DB-A9A7-71B8CDCF0821}" type="sibTrans" cxnId="{56C100FF-643D-417B-9A53-EC9AA5E9F551}">
      <dgm:prSet/>
      <dgm:spPr/>
      <dgm:t>
        <a:bodyPr/>
        <a:lstStyle/>
        <a:p>
          <a:endParaRPr lang="fr-FR"/>
        </a:p>
      </dgm:t>
    </dgm:pt>
    <dgm:pt modelId="{24515173-B4D7-4E60-B839-95C4F1697A17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génère le contrat en sélectionnant tous les produits disponibles sur la période</a:t>
          </a:r>
        </a:p>
      </dgm:t>
    </dgm:pt>
    <dgm:pt modelId="{A80440D2-BC3A-41A8-B3BD-01B57C6CB1D1}" type="parTrans" cxnId="{A9A84675-6424-4E20-94AA-C9885E413137}">
      <dgm:prSet/>
      <dgm:spPr/>
      <dgm:t>
        <a:bodyPr/>
        <a:lstStyle/>
        <a:p>
          <a:endParaRPr lang="fr-FR"/>
        </a:p>
      </dgm:t>
    </dgm:pt>
    <dgm:pt modelId="{6D7CFBD4-6ED6-4370-90CC-B2DDFEEEBF87}" type="sibTrans" cxnId="{A9A84675-6424-4E20-94AA-C9885E413137}">
      <dgm:prSet/>
      <dgm:spPr/>
      <dgm:t>
        <a:bodyPr/>
        <a:lstStyle/>
        <a:p>
          <a:endParaRPr lang="fr-FR"/>
        </a:p>
      </dgm:t>
    </dgm:pt>
    <dgm:pt modelId="{C7C44053-56C7-4A2A-999D-4EBDCCF2123C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 informe les référents</a:t>
          </a:r>
        </a:p>
      </dgm:t>
    </dgm:pt>
    <dgm:pt modelId="{58CA2581-F942-4B7D-A56D-785710444F9E}" type="parTrans" cxnId="{3E9A8244-55B9-4437-A171-647FEFD862E3}">
      <dgm:prSet/>
      <dgm:spPr/>
      <dgm:t>
        <a:bodyPr/>
        <a:lstStyle/>
        <a:p>
          <a:endParaRPr lang="fr-FR"/>
        </a:p>
      </dgm:t>
    </dgm:pt>
    <dgm:pt modelId="{FB0372A2-0260-445A-AEED-6755BB86DEB4}" type="sibTrans" cxnId="{3E9A8244-55B9-4437-A171-647FEFD862E3}">
      <dgm:prSet/>
      <dgm:spPr/>
      <dgm:t>
        <a:bodyPr/>
        <a:lstStyle/>
        <a:p>
          <a:endParaRPr lang="fr-FR"/>
        </a:p>
      </dgm:t>
    </dgm:pt>
    <dgm:pt modelId="{9E5F6088-FACD-4E1F-AA7F-DE54F364B46F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Ils informent l’administrateur en charge du contrat</a:t>
          </a:r>
        </a:p>
      </dgm:t>
    </dgm:pt>
    <dgm:pt modelId="{2500161D-4CBE-480E-84D1-9090F1790B97}" type="parTrans" cxnId="{02856B89-A95A-4027-9A86-8877BE2E984D}">
      <dgm:prSet/>
      <dgm:spPr/>
      <dgm:t>
        <a:bodyPr/>
        <a:lstStyle/>
        <a:p>
          <a:endParaRPr lang="fr-FR"/>
        </a:p>
      </dgm:t>
    </dgm:pt>
    <dgm:pt modelId="{64578B61-D574-4ED5-864D-6375B4404FEC}" type="sibTrans" cxnId="{02856B89-A95A-4027-9A86-8877BE2E984D}">
      <dgm:prSet/>
      <dgm:spPr/>
      <dgm:t>
        <a:bodyPr/>
        <a:lstStyle/>
        <a:p>
          <a:endParaRPr lang="fr-FR"/>
        </a:p>
      </dgm:t>
    </dgm:pt>
    <dgm:pt modelId="{BB454645-0CF6-43D6-B199-E62C599E1688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ouvre les commandes pour ce contrat</a:t>
          </a:r>
        </a:p>
      </dgm:t>
    </dgm:pt>
    <dgm:pt modelId="{E1BDED6D-3002-4673-A9EF-B4EDD4C2EAB7}" type="parTrans" cxnId="{36385F46-CDA3-4177-BBEB-B12D3C81871F}">
      <dgm:prSet/>
      <dgm:spPr/>
    </dgm:pt>
    <dgm:pt modelId="{8A3987D5-6C37-49E3-967F-C5FF97BD4618}" type="sibTrans" cxnId="{36385F46-CDA3-4177-BBEB-B12D3C81871F}">
      <dgm:prSet/>
      <dgm:spPr/>
    </dgm:pt>
    <dgm:pt modelId="{3EE10EDA-45A4-4705-8124-249C0F6E3821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informe les adhérents de l’ouverture du contrat</a:t>
          </a:r>
        </a:p>
      </dgm:t>
    </dgm:pt>
    <dgm:pt modelId="{BD03B198-0BC6-4E12-B4D0-CE1C7DB2E305}" type="parTrans" cxnId="{4CE71B58-4E6C-415C-ACB5-712F95DC38BF}">
      <dgm:prSet/>
      <dgm:spPr/>
    </dgm:pt>
    <dgm:pt modelId="{242D8929-983E-4360-9CD7-2B916A072DD8}" type="sibTrans" cxnId="{4CE71B58-4E6C-415C-ACB5-712F95DC38BF}">
      <dgm:prSet/>
      <dgm:spPr/>
    </dgm:pt>
    <dgm:pt modelId="{D19AEE3E-6086-47FD-B26C-3D6515E57437}" type="pres">
      <dgm:prSet presAssocID="{69181D4B-AA14-4C62-979B-C5FA0C0465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2A10FE-F6FB-445D-BF94-C3B521A05189}" type="pres">
      <dgm:prSet presAssocID="{E707D3E8-4627-4B6F-9CE4-DFA6CFD59E7D}" presName="composite" presStyleCnt="0"/>
      <dgm:spPr/>
    </dgm:pt>
    <dgm:pt modelId="{E0C2221F-2A3C-4C88-9F5C-3601AE218872}" type="pres">
      <dgm:prSet presAssocID="{E707D3E8-4627-4B6F-9CE4-DFA6CFD59E7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B99165-B60C-4517-B794-B17E8416BA56}" type="pres">
      <dgm:prSet presAssocID="{E707D3E8-4627-4B6F-9CE4-DFA6CFD59E7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B4CBC5-D36C-4D23-B6AD-60A084C060DD}" type="pres">
      <dgm:prSet presAssocID="{6A567482-1D6B-4611-B2D0-73F965D8E135}" presName="sp" presStyleCnt="0"/>
      <dgm:spPr/>
    </dgm:pt>
    <dgm:pt modelId="{5892D4D3-5B05-4533-8914-757AECA223C2}" type="pres">
      <dgm:prSet presAssocID="{5D512B53-B939-4164-BF6A-E99251DC630C}" presName="composite" presStyleCnt="0"/>
      <dgm:spPr/>
    </dgm:pt>
    <dgm:pt modelId="{907FD252-83BA-44CD-8271-EF62B6292A22}" type="pres">
      <dgm:prSet presAssocID="{5D512B53-B939-4164-BF6A-E99251DC630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D02F27-5A97-4185-8338-CDF2CEFDEE2F}" type="pres">
      <dgm:prSet presAssocID="{5D512B53-B939-4164-BF6A-E99251DC630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F40148-259A-44A3-951E-8288F86588AA}" type="pres">
      <dgm:prSet presAssocID="{B1F70A5F-6531-437F-9AEE-F348FE464751}" presName="sp" presStyleCnt="0"/>
      <dgm:spPr/>
    </dgm:pt>
    <dgm:pt modelId="{D209D3B0-3439-4AF1-BF87-263C17880499}" type="pres">
      <dgm:prSet presAssocID="{654F3189-13D5-4C01-BC4E-8D9A79151E48}" presName="composite" presStyleCnt="0"/>
      <dgm:spPr/>
    </dgm:pt>
    <dgm:pt modelId="{DA76EA51-0BD5-4A70-B175-83E1F0AF7540}" type="pres">
      <dgm:prSet presAssocID="{654F3189-13D5-4C01-BC4E-8D9A79151E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836D6-B724-40CA-A6A1-CD713E7373DC}" type="pres">
      <dgm:prSet presAssocID="{654F3189-13D5-4C01-BC4E-8D9A79151E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FD246E-725D-49DB-9649-1AAAB0CD3DA2}" type="presOf" srcId="{E707D3E8-4627-4B6F-9CE4-DFA6CFD59E7D}" destId="{E0C2221F-2A3C-4C88-9F5C-3601AE218872}" srcOrd="0" destOrd="0" presId="urn:microsoft.com/office/officeart/2005/8/layout/chevron2"/>
    <dgm:cxn modelId="{D33D25E8-5A55-45F4-A69C-5CB0B3C536CC}" type="presOf" srcId="{5D512B53-B939-4164-BF6A-E99251DC630C}" destId="{907FD252-83BA-44CD-8271-EF62B6292A22}" srcOrd="0" destOrd="0" presId="urn:microsoft.com/office/officeart/2005/8/layout/chevron2"/>
    <dgm:cxn modelId="{00B3D816-F1D8-434F-A87B-9553CE186F38}" type="presOf" srcId="{C7C44053-56C7-4A2A-999D-4EBDCCF2123C}" destId="{8CB99165-B60C-4517-B794-B17E8416BA56}" srcOrd="0" destOrd="1" presId="urn:microsoft.com/office/officeart/2005/8/layout/chevron2"/>
    <dgm:cxn modelId="{FEB19D5F-0691-4DB2-B755-E809C9E2B518}" type="presOf" srcId="{0CC400D5-D876-4C22-9E14-D0F15170D7AD}" destId="{8AD02F27-5A97-4185-8338-CDF2CEFDEE2F}" srcOrd="0" destOrd="1" presId="urn:microsoft.com/office/officeart/2005/8/layout/chevron2"/>
    <dgm:cxn modelId="{4CE71B58-4E6C-415C-ACB5-712F95DC38BF}" srcId="{654F3189-13D5-4C01-BC4E-8D9A79151E48}" destId="{3EE10EDA-45A4-4705-8124-249C0F6E3821}" srcOrd="2" destOrd="0" parTransId="{BD03B198-0BC6-4E12-B4D0-CE1C7DB2E305}" sibTransId="{242D8929-983E-4360-9CD7-2B916A072DD8}"/>
    <dgm:cxn modelId="{02856B89-A95A-4027-9A86-8877BE2E984D}" srcId="{5D512B53-B939-4164-BF6A-E99251DC630C}" destId="{9E5F6088-FACD-4E1F-AA7F-DE54F364B46F}" srcOrd="2" destOrd="0" parTransId="{2500161D-4CBE-480E-84D1-9090F1790B97}" sibTransId="{64578B61-D574-4ED5-864D-6375B4404FEC}"/>
    <dgm:cxn modelId="{661E9B9F-729A-49A7-AAB8-81446E17A9C1}" srcId="{E707D3E8-4627-4B6F-9CE4-DFA6CFD59E7D}" destId="{71D3A67E-7F4F-4B84-B45F-7812FD37D819}" srcOrd="0" destOrd="0" parTransId="{7A7A8778-EEDD-43D9-92C8-C2B1FE9D05B7}" sibTransId="{7DB84A77-D469-4F70-B7AD-09A0948DA360}"/>
    <dgm:cxn modelId="{3E9A8244-55B9-4437-A171-647FEFD862E3}" srcId="{E707D3E8-4627-4B6F-9CE4-DFA6CFD59E7D}" destId="{C7C44053-56C7-4A2A-999D-4EBDCCF2123C}" srcOrd="1" destOrd="0" parTransId="{58CA2581-F942-4B7D-A56D-785710444F9E}" sibTransId="{FB0372A2-0260-445A-AEED-6755BB86DEB4}"/>
    <dgm:cxn modelId="{36385F46-CDA3-4177-BBEB-B12D3C81871F}" srcId="{654F3189-13D5-4C01-BC4E-8D9A79151E48}" destId="{BB454645-0CF6-43D6-B199-E62C599E1688}" srcOrd="1" destOrd="0" parTransId="{E1BDED6D-3002-4673-A9EF-B4EDD4C2EAB7}" sibTransId="{8A3987D5-6C37-49E3-967F-C5FF97BD4618}"/>
    <dgm:cxn modelId="{141725A1-83A3-42F7-8A17-27DB1D154817}" srcId="{69181D4B-AA14-4C62-979B-C5FA0C046550}" destId="{E707D3E8-4627-4B6F-9CE4-DFA6CFD59E7D}" srcOrd="0" destOrd="0" parTransId="{82ACD83B-37AC-46B9-8B38-7E014D5C8DC0}" sibTransId="{6A567482-1D6B-4611-B2D0-73F965D8E135}"/>
    <dgm:cxn modelId="{D1341617-07E5-4873-BB4D-12B9A00340F2}" type="presOf" srcId="{9E5F6088-FACD-4E1F-AA7F-DE54F364B46F}" destId="{8AD02F27-5A97-4185-8338-CDF2CEFDEE2F}" srcOrd="0" destOrd="2" presId="urn:microsoft.com/office/officeart/2005/8/layout/chevron2"/>
    <dgm:cxn modelId="{32621BD4-6A97-402B-8C4B-DEF4E777A8EE}" type="presOf" srcId="{BB454645-0CF6-43D6-B199-E62C599E1688}" destId="{FC4836D6-B724-40CA-A6A1-CD713E7373DC}" srcOrd="0" destOrd="1" presId="urn:microsoft.com/office/officeart/2005/8/layout/chevron2"/>
    <dgm:cxn modelId="{64D16F4F-108F-4928-9F4B-1F08969A5A1F}" type="presOf" srcId="{69181D4B-AA14-4C62-979B-C5FA0C046550}" destId="{D19AEE3E-6086-47FD-B26C-3D6515E57437}" srcOrd="0" destOrd="0" presId="urn:microsoft.com/office/officeart/2005/8/layout/chevron2"/>
    <dgm:cxn modelId="{59E6E0DE-7882-4499-B473-FA911A069177}" srcId="{5D512B53-B939-4164-BF6A-E99251DC630C}" destId="{911969EF-2C5E-4B07-A86E-DCADF286BED5}" srcOrd="0" destOrd="0" parTransId="{0C78F552-D5A1-471A-B6EB-02E2004DD156}" sibTransId="{1FEE32AB-7944-4A6C-97D7-F70D879793A2}"/>
    <dgm:cxn modelId="{DD15F8E4-9E56-432F-BCE7-986F60E56164}" type="presOf" srcId="{24515173-B4D7-4E60-B839-95C4F1697A17}" destId="{FC4836D6-B724-40CA-A6A1-CD713E7373DC}" srcOrd="0" destOrd="0" presId="urn:microsoft.com/office/officeart/2005/8/layout/chevron2"/>
    <dgm:cxn modelId="{EE8A7BF8-F006-49DB-AC66-E3A2E2A51422}" type="presOf" srcId="{654F3189-13D5-4C01-BC4E-8D9A79151E48}" destId="{DA76EA51-0BD5-4A70-B175-83E1F0AF7540}" srcOrd="0" destOrd="0" presId="urn:microsoft.com/office/officeart/2005/8/layout/chevron2"/>
    <dgm:cxn modelId="{F94FCC2F-FC76-4351-90C2-7F95680DC640}" type="presOf" srcId="{3EE10EDA-45A4-4705-8124-249C0F6E3821}" destId="{FC4836D6-B724-40CA-A6A1-CD713E7373DC}" srcOrd="0" destOrd="2" presId="urn:microsoft.com/office/officeart/2005/8/layout/chevron2"/>
    <dgm:cxn modelId="{A9A84675-6424-4E20-94AA-C9885E413137}" srcId="{654F3189-13D5-4C01-BC4E-8D9A79151E48}" destId="{24515173-B4D7-4E60-B839-95C4F1697A17}" srcOrd="0" destOrd="0" parTransId="{A80440D2-BC3A-41A8-B3BD-01B57C6CB1D1}" sibTransId="{6D7CFBD4-6ED6-4370-90CC-B2DDFEEEBF87}"/>
    <dgm:cxn modelId="{C58A0EB2-4A56-41FA-B46F-082C29E7E52E}" type="presOf" srcId="{911969EF-2C5E-4B07-A86E-DCADF286BED5}" destId="{8AD02F27-5A97-4185-8338-CDF2CEFDEE2F}" srcOrd="0" destOrd="0" presId="urn:microsoft.com/office/officeart/2005/8/layout/chevron2"/>
    <dgm:cxn modelId="{C9ECC60F-5D34-440F-AE16-C9203877D586}" type="presOf" srcId="{71D3A67E-7F4F-4B84-B45F-7812FD37D819}" destId="{8CB99165-B60C-4517-B794-B17E8416BA56}" srcOrd="0" destOrd="0" presId="urn:microsoft.com/office/officeart/2005/8/layout/chevron2"/>
    <dgm:cxn modelId="{55276C2F-B0DC-4CEF-AFC5-F2F2974C83A1}" srcId="{5D512B53-B939-4164-BF6A-E99251DC630C}" destId="{0CC400D5-D876-4C22-9E14-D0F15170D7AD}" srcOrd="1" destOrd="0" parTransId="{E21BEAD1-7544-41CF-AC69-7B69430DC075}" sibTransId="{D7D57C43-57CF-4880-8DCC-915745A0CFE6}"/>
    <dgm:cxn modelId="{56C100FF-643D-417B-9A53-EC9AA5E9F551}" srcId="{69181D4B-AA14-4C62-979B-C5FA0C046550}" destId="{654F3189-13D5-4C01-BC4E-8D9A79151E48}" srcOrd="2" destOrd="0" parTransId="{4130B802-0085-44CF-A281-3C2B98994B40}" sibTransId="{AB497A10-B01A-44DB-A9A7-71B8CDCF0821}"/>
    <dgm:cxn modelId="{7381ED67-615A-4BDA-AF4B-00D575BE02E7}" srcId="{69181D4B-AA14-4C62-979B-C5FA0C046550}" destId="{5D512B53-B939-4164-BF6A-E99251DC630C}" srcOrd="1" destOrd="0" parTransId="{BA40C5AF-A1B6-4919-9331-E0B250AE1165}" sibTransId="{B1F70A5F-6531-437F-9AEE-F348FE464751}"/>
    <dgm:cxn modelId="{579B2057-59F0-4507-823F-651FC37F4899}" type="presParOf" srcId="{D19AEE3E-6086-47FD-B26C-3D6515E57437}" destId="{552A10FE-F6FB-445D-BF94-C3B521A05189}" srcOrd="0" destOrd="0" presId="urn:microsoft.com/office/officeart/2005/8/layout/chevron2"/>
    <dgm:cxn modelId="{CF311016-0F64-446C-B1AB-A371D3E53624}" type="presParOf" srcId="{552A10FE-F6FB-445D-BF94-C3B521A05189}" destId="{E0C2221F-2A3C-4C88-9F5C-3601AE218872}" srcOrd="0" destOrd="0" presId="urn:microsoft.com/office/officeart/2005/8/layout/chevron2"/>
    <dgm:cxn modelId="{1C5D04ED-6BEF-437A-A840-0DADBAD5DD0D}" type="presParOf" srcId="{552A10FE-F6FB-445D-BF94-C3B521A05189}" destId="{8CB99165-B60C-4517-B794-B17E8416BA56}" srcOrd="1" destOrd="0" presId="urn:microsoft.com/office/officeart/2005/8/layout/chevron2"/>
    <dgm:cxn modelId="{AC516C03-965A-40CA-AD45-538BBC4CD191}" type="presParOf" srcId="{D19AEE3E-6086-47FD-B26C-3D6515E57437}" destId="{24B4CBC5-D36C-4D23-B6AD-60A084C060DD}" srcOrd="1" destOrd="0" presId="urn:microsoft.com/office/officeart/2005/8/layout/chevron2"/>
    <dgm:cxn modelId="{C89CB387-23AE-43C2-9530-2F0E2734A076}" type="presParOf" srcId="{D19AEE3E-6086-47FD-B26C-3D6515E57437}" destId="{5892D4D3-5B05-4533-8914-757AECA223C2}" srcOrd="2" destOrd="0" presId="urn:microsoft.com/office/officeart/2005/8/layout/chevron2"/>
    <dgm:cxn modelId="{043483EB-EA69-4FBD-849C-55E09225E0D8}" type="presParOf" srcId="{5892D4D3-5B05-4533-8914-757AECA223C2}" destId="{907FD252-83BA-44CD-8271-EF62B6292A22}" srcOrd="0" destOrd="0" presId="urn:microsoft.com/office/officeart/2005/8/layout/chevron2"/>
    <dgm:cxn modelId="{7649E3A7-7088-479B-9752-8F2B8DE086AB}" type="presParOf" srcId="{5892D4D3-5B05-4533-8914-757AECA223C2}" destId="{8AD02F27-5A97-4185-8338-CDF2CEFDEE2F}" srcOrd="1" destOrd="0" presId="urn:microsoft.com/office/officeart/2005/8/layout/chevron2"/>
    <dgm:cxn modelId="{6A03F5C2-AF2E-49DE-A353-D08798B33115}" type="presParOf" srcId="{D19AEE3E-6086-47FD-B26C-3D6515E57437}" destId="{90F40148-259A-44A3-951E-8288F86588AA}" srcOrd="3" destOrd="0" presId="urn:microsoft.com/office/officeart/2005/8/layout/chevron2"/>
    <dgm:cxn modelId="{D5A9C961-C2F8-4930-8393-2C450517F265}" type="presParOf" srcId="{D19AEE3E-6086-47FD-B26C-3D6515E57437}" destId="{D209D3B0-3439-4AF1-BF87-263C17880499}" srcOrd="4" destOrd="0" presId="urn:microsoft.com/office/officeart/2005/8/layout/chevron2"/>
    <dgm:cxn modelId="{7851542C-D8E3-457C-89F6-4767400E3844}" type="presParOf" srcId="{D209D3B0-3439-4AF1-BF87-263C17880499}" destId="{DA76EA51-0BD5-4A70-B175-83E1F0AF7540}" srcOrd="0" destOrd="0" presId="urn:microsoft.com/office/officeart/2005/8/layout/chevron2"/>
    <dgm:cxn modelId="{FF8642B0-2638-4DFB-BFE5-BD076154591F}" type="presParOf" srcId="{D209D3B0-3439-4AF1-BF87-263C17880499}" destId="{FC4836D6-B724-40CA-A6A1-CD713E7373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81D4B-AA14-4C62-979B-C5FA0C04655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07D3E8-4627-4B6F-9CE4-DFA6CFD59E7D}">
      <dgm:prSet phldrT="[Texte]"/>
      <dgm:spPr>
        <a:solidFill>
          <a:srgbClr val="2969A3"/>
        </a:solidFill>
      </dgm:spPr>
      <dgm:t>
        <a:bodyPr/>
        <a:lstStyle/>
        <a:p>
          <a:r>
            <a:rPr lang="fr-FR" dirty="0"/>
            <a:t>Administrateur</a:t>
          </a:r>
        </a:p>
      </dgm:t>
    </dgm:pt>
    <dgm:pt modelId="{82ACD83B-37AC-46B9-8B38-7E014D5C8DC0}" type="parTrans" cxnId="{141725A1-83A3-42F7-8A17-27DB1D154817}">
      <dgm:prSet/>
      <dgm:spPr/>
      <dgm:t>
        <a:bodyPr/>
        <a:lstStyle/>
        <a:p>
          <a:endParaRPr lang="fr-FR"/>
        </a:p>
      </dgm:t>
    </dgm:pt>
    <dgm:pt modelId="{6A567482-1D6B-4611-B2D0-73F965D8E135}" type="sibTrans" cxnId="{141725A1-83A3-42F7-8A17-27DB1D154817}">
      <dgm:prSet/>
      <dgm:spPr/>
      <dgm:t>
        <a:bodyPr/>
        <a:lstStyle/>
        <a:p>
          <a:endParaRPr lang="fr-FR"/>
        </a:p>
      </dgm:t>
    </dgm:pt>
    <dgm:pt modelId="{71D3A67E-7F4F-4B84-B45F-7812FD37D819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Un administrateur déclare les jours de distribution</a:t>
          </a:r>
        </a:p>
      </dgm:t>
    </dgm:pt>
    <dgm:pt modelId="{7A7A8778-EEDD-43D9-92C8-C2B1FE9D05B7}" type="parTrans" cxnId="{661E9B9F-729A-49A7-AAB8-81446E17A9C1}">
      <dgm:prSet/>
      <dgm:spPr/>
      <dgm:t>
        <a:bodyPr/>
        <a:lstStyle/>
        <a:p>
          <a:endParaRPr lang="fr-FR"/>
        </a:p>
      </dgm:t>
    </dgm:pt>
    <dgm:pt modelId="{7DB84A77-D469-4F70-B7AD-09A0948DA360}" type="sibTrans" cxnId="{661E9B9F-729A-49A7-AAB8-81446E17A9C1}">
      <dgm:prSet/>
      <dgm:spPr/>
      <dgm:t>
        <a:bodyPr/>
        <a:lstStyle/>
        <a:p>
          <a:endParaRPr lang="fr-FR"/>
        </a:p>
      </dgm:t>
    </dgm:pt>
    <dgm:pt modelId="{5D512B53-B939-4164-BF6A-E99251DC630C}">
      <dgm:prSet phldrT="[Texte]"/>
      <dgm:spPr>
        <a:solidFill>
          <a:srgbClr val="E18743"/>
        </a:solidFill>
      </dgm:spPr>
      <dgm:t>
        <a:bodyPr/>
        <a:lstStyle/>
        <a:p>
          <a:r>
            <a:rPr lang="fr-FR" dirty="0"/>
            <a:t>Référents</a:t>
          </a:r>
        </a:p>
      </dgm:t>
    </dgm:pt>
    <dgm:pt modelId="{BA40C5AF-A1B6-4919-9331-E0B250AE1165}" type="parTrans" cxnId="{7381ED67-615A-4BDA-AF4B-00D575BE02E7}">
      <dgm:prSet/>
      <dgm:spPr/>
      <dgm:t>
        <a:bodyPr/>
        <a:lstStyle/>
        <a:p>
          <a:endParaRPr lang="fr-FR"/>
        </a:p>
      </dgm:t>
    </dgm:pt>
    <dgm:pt modelId="{B1F70A5F-6531-437F-9AEE-F348FE464751}" type="sibTrans" cxnId="{7381ED67-615A-4BDA-AF4B-00D575BE02E7}">
      <dgm:prSet/>
      <dgm:spPr/>
      <dgm:t>
        <a:bodyPr/>
        <a:lstStyle/>
        <a:p>
          <a:endParaRPr lang="fr-FR"/>
        </a:p>
      </dgm:t>
    </dgm:pt>
    <dgm:pt modelId="{911969EF-2C5E-4B07-A86E-DCADF286BED5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Les référents mettent à jour les produits (nouveaux produits, changements de tarif)</a:t>
          </a:r>
        </a:p>
      </dgm:t>
    </dgm:pt>
    <dgm:pt modelId="{0C78F552-D5A1-471A-B6EB-02E2004DD156}" type="parTrans" cxnId="{59E6E0DE-7882-4499-B473-FA911A069177}">
      <dgm:prSet/>
      <dgm:spPr/>
      <dgm:t>
        <a:bodyPr/>
        <a:lstStyle/>
        <a:p>
          <a:endParaRPr lang="fr-FR"/>
        </a:p>
      </dgm:t>
    </dgm:pt>
    <dgm:pt modelId="{1FEE32AB-7944-4A6C-97D7-F70D879793A2}" type="sibTrans" cxnId="{59E6E0DE-7882-4499-B473-FA911A069177}">
      <dgm:prSet/>
      <dgm:spPr/>
      <dgm:t>
        <a:bodyPr/>
        <a:lstStyle/>
        <a:p>
          <a:endParaRPr lang="fr-FR"/>
        </a:p>
      </dgm:t>
    </dgm:pt>
    <dgm:pt modelId="{0CC400D5-D876-4C22-9E14-D0F15170D7AD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Ils indiquent les jours de disponibilités des différents produits</a:t>
          </a:r>
        </a:p>
      </dgm:t>
    </dgm:pt>
    <dgm:pt modelId="{E21BEAD1-7544-41CF-AC69-7B69430DC075}" type="parTrans" cxnId="{55276C2F-B0DC-4CEF-AFC5-F2F2974C83A1}">
      <dgm:prSet/>
      <dgm:spPr/>
      <dgm:t>
        <a:bodyPr/>
        <a:lstStyle/>
        <a:p>
          <a:endParaRPr lang="fr-FR"/>
        </a:p>
      </dgm:t>
    </dgm:pt>
    <dgm:pt modelId="{D7D57C43-57CF-4880-8DCC-915745A0CFE6}" type="sibTrans" cxnId="{55276C2F-B0DC-4CEF-AFC5-F2F2974C83A1}">
      <dgm:prSet/>
      <dgm:spPr/>
      <dgm:t>
        <a:bodyPr/>
        <a:lstStyle/>
        <a:p>
          <a:endParaRPr lang="fr-FR"/>
        </a:p>
      </dgm:t>
    </dgm:pt>
    <dgm:pt modelId="{654F3189-13D5-4C01-BC4E-8D9A79151E48}">
      <dgm:prSet phldrT="[Texte]"/>
      <dgm:spPr>
        <a:solidFill>
          <a:srgbClr val="2969A3"/>
        </a:solidFill>
      </dgm:spPr>
      <dgm:t>
        <a:bodyPr/>
        <a:lstStyle/>
        <a:p>
          <a:r>
            <a:rPr lang="fr-FR" dirty="0"/>
            <a:t>Administrateur</a:t>
          </a:r>
        </a:p>
      </dgm:t>
    </dgm:pt>
    <dgm:pt modelId="{4130B802-0085-44CF-A281-3C2B98994B40}" type="parTrans" cxnId="{56C100FF-643D-417B-9A53-EC9AA5E9F551}">
      <dgm:prSet/>
      <dgm:spPr/>
      <dgm:t>
        <a:bodyPr/>
        <a:lstStyle/>
        <a:p>
          <a:endParaRPr lang="fr-FR"/>
        </a:p>
      </dgm:t>
    </dgm:pt>
    <dgm:pt modelId="{AB497A10-B01A-44DB-A9A7-71B8CDCF0821}" type="sibTrans" cxnId="{56C100FF-643D-417B-9A53-EC9AA5E9F551}">
      <dgm:prSet/>
      <dgm:spPr/>
      <dgm:t>
        <a:bodyPr/>
        <a:lstStyle/>
        <a:p>
          <a:endParaRPr lang="fr-FR"/>
        </a:p>
      </dgm:t>
    </dgm:pt>
    <dgm:pt modelId="{24515173-B4D7-4E60-B839-95C4F1697A17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génère le contrat en sélectionnant tous les produits disponibles sur la période</a:t>
          </a:r>
        </a:p>
      </dgm:t>
    </dgm:pt>
    <dgm:pt modelId="{A80440D2-BC3A-41A8-B3BD-01B57C6CB1D1}" type="parTrans" cxnId="{A9A84675-6424-4E20-94AA-C9885E413137}">
      <dgm:prSet/>
      <dgm:spPr/>
      <dgm:t>
        <a:bodyPr/>
        <a:lstStyle/>
        <a:p>
          <a:endParaRPr lang="fr-FR"/>
        </a:p>
      </dgm:t>
    </dgm:pt>
    <dgm:pt modelId="{6D7CFBD4-6ED6-4370-90CC-B2DDFEEEBF87}" type="sibTrans" cxnId="{A9A84675-6424-4E20-94AA-C9885E413137}">
      <dgm:prSet/>
      <dgm:spPr/>
      <dgm:t>
        <a:bodyPr/>
        <a:lstStyle/>
        <a:p>
          <a:endParaRPr lang="fr-FR"/>
        </a:p>
      </dgm:t>
    </dgm:pt>
    <dgm:pt modelId="{C7C44053-56C7-4A2A-999D-4EBDCCF2123C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 informe les référents</a:t>
          </a:r>
        </a:p>
      </dgm:t>
    </dgm:pt>
    <dgm:pt modelId="{58CA2581-F942-4B7D-A56D-785710444F9E}" type="parTrans" cxnId="{3E9A8244-55B9-4437-A171-647FEFD862E3}">
      <dgm:prSet/>
      <dgm:spPr/>
      <dgm:t>
        <a:bodyPr/>
        <a:lstStyle/>
        <a:p>
          <a:endParaRPr lang="fr-FR"/>
        </a:p>
      </dgm:t>
    </dgm:pt>
    <dgm:pt modelId="{FB0372A2-0260-445A-AEED-6755BB86DEB4}" type="sibTrans" cxnId="{3E9A8244-55B9-4437-A171-647FEFD862E3}">
      <dgm:prSet/>
      <dgm:spPr/>
      <dgm:t>
        <a:bodyPr/>
        <a:lstStyle/>
        <a:p>
          <a:endParaRPr lang="fr-FR"/>
        </a:p>
      </dgm:t>
    </dgm:pt>
    <dgm:pt modelId="{9E5F6088-FACD-4E1F-AA7F-DE54F364B46F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Ils informent l’administrateur en charge du contrat</a:t>
          </a:r>
        </a:p>
      </dgm:t>
    </dgm:pt>
    <dgm:pt modelId="{2500161D-4CBE-480E-84D1-9090F1790B97}" type="parTrans" cxnId="{02856B89-A95A-4027-9A86-8877BE2E984D}">
      <dgm:prSet/>
      <dgm:spPr/>
      <dgm:t>
        <a:bodyPr/>
        <a:lstStyle/>
        <a:p>
          <a:endParaRPr lang="fr-FR"/>
        </a:p>
      </dgm:t>
    </dgm:pt>
    <dgm:pt modelId="{64578B61-D574-4ED5-864D-6375B4404FEC}" type="sibTrans" cxnId="{02856B89-A95A-4027-9A86-8877BE2E984D}">
      <dgm:prSet/>
      <dgm:spPr/>
      <dgm:t>
        <a:bodyPr/>
        <a:lstStyle/>
        <a:p>
          <a:endParaRPr lang="fr-FR"/>
        </a:p>
      </dgm:t>
    </dgm:pt>
    <dgm:pt modelId="{BB454645-0CF6-43D6-B199-E62C599E1688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ouvre les commandes pour ce contrat</a:t>
          </a:r>
        </a:p>
      </dgm:t>
    </dgm:pt>
    <dgm:pt modelId="{E1BDED6D-3002-4673-A9EF-B4EDD4C2EAB7}" type="parTrans" cxnId="{36385F46-CDA3-4177-BBEB-B12D3C81871F}">
      <dgm:prSet/>
      <dgm:spPr/>
    </dgm:pt>
    <dgm:pt modelId="{8A3987D5-6C37-49E3-967F-C5FF97BD4618}" type="sibTrans" cxnId="{36385F46-CDA3-4177-BBEB-B12D3C81871F}">
      <dgm:prSet/>
      <dgm:spPr/>
    </dgm:pt>
    <dgm:pt modelId="{3EE10EDA-45A4-4705-8124-249C0F6E3821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L’administrateur informe les adhérents de l’ouverture du contrat</a:t>
          </a:r>
        </a:p>
      </dgm:t>
    </dgm:pt>
    <dgm:pt modelId="{BD03B198-0BC6-4E12-B4D0-CE1C7DB2E305}" type="parTrans" cxnId="{4CE71B58-4E6C-415C-ACB5-712F95DC38BF}">
      <dgm:prSet/>
      <dgm:spPr/>
    </dgm:pt>
    <dgm:pt modelId="{242D8929-983E-4360-9CD7-2B916A072DD8}" type="sibTrans" cxnId="{4CE71B58-4E6C-415C-ACB5-712F95DC38BF}">
      <dgm:prSet/>
      <dgm:spPr/>
    </dgm:pt>
    <dgm:pt modelId="{D19AEE3E-6086-47FD-B26C-3D6515E57437}" type="pres">
      <dgm:prSet presAssocID="{69181D4B-AA14-4C62-979B-C5FA0C0465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2A10FE-F6FB-445D-BF94-C3B521A05189}" type="pres">
      <dgm:prSet presAssocID="{E707D3E8-4627-4B6F-9CE4-DFA6CFD59E7D}" presName="composite" presStyleCnt="0"/>
      <dgm:spPr/>
    </dgm:pt>
    <dgm:pt modelId="{E0C2221F-2A3C-4C88-9F5C-3601AE218872}" type="pres">
      <dgm:prSet presAssocID="{E707D3E8-4627-4B6F-9CE4-DFA6CFD59E7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B99165-B60C-4517-B794-B17E8416BA56}" type="pres">
      <dgm:prSet presAssocID="{E707D3E8-4627-4B6F-9CE4-DFA6CFD59E7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B4CBC5-D36C-4D23-B6AD-60A084C060DD}" type="pres">
      <dgm:prSet presAssocID="{6A567482-1D6B-4611-B2D0-73F965D8E135}" presName="sp" presStyleCnt="0"/>
      <dgm:spPr/>
    </dgm:pt>
    <dgm:pt modelId="{5892D4D3-5B05-4533-8914-757AECA223C2}" type="pres">
      <dgm:prSet presAssocID="{5D512B53-B939-4164-BF6A-E99251DC630C}" presName="composite" presStyleCnt="0"/>
      <dgm:spPr/>
    </dgm:pt>
    <dgm:pt modelId="{907FD252-83BA-44CD-8271-EF62B6292A22}" type="pres">
      <dgm:prSet presAssocID="{5D512B53-B939-4164-BF6A-E99251DC630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D02F27-5A97-4185-8338-CDF2CEFDEE2F}" type="pres">
      <dgm:prSet presAssocID="{5D512B53-B939-4164-BF6A-E99251DC630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F40148-259A-44A3-951E-8288F86588AA}" type="pres">
      <dgm:prSet presAssocID="{B1F70A5F-6531-437F-9AEE-F348FE464751}" presName="sp" presStyleCnt="0"/>
      <dgm:spPr/>
    </dgm:pt>
    <dgm:pt modelId="{D209D3B0-3439-4AF1-BF87-263C17880499}" type="pres">
      <dgm:prSet presAssocID="{654F3189-13D5-4C01-BC4E-8D9A79151E48}" presName="composite" presStyleCnt="0"/>
      <dgm:spPr/>
    </dgm:pt>
    <dgm:pt modelId="{DA76EA51-0BD5-4A70-B175-83E1F0AF7540}" type="pres">
      <dgm:prSet presAssocID="{654F3189-13D5-4C01-BC4E-8D9A79151E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836D6-B724-40CA-A6A1-CD713E7373DC}" type="pres">
      <dgm:prSet presAssocID="{654F3189-13D5-4C01-BC4E-8D9A79151E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FD246E-725D-49DB-9649-1AAAB0CD3DA2}" type="presOf" srcId="{E707D3E8-4627-4B6F-9CE4-DFA6CFD59E7D}" destId="{E0C2221F-2A3C-4C88-9F5C-3601AE218872}" srcOrd="0" destOrd="0" presId="urn:microsoft.com/office/officeart/2005/8/layout/chevron2"/>
    <dgm:cxn modelId="{D33D25E8-5A55-45F4-A69C-5CB0B3C536CC}" type="presOf" srcId="{5D512B53-B939-4164-BF6A-E99251DC630C}" destId="{907FD252-83BA-44CD-8271-EF62B6292A22}" srcOrd="0" destOrd="0" presId="urn:microsoft.com/office/officeart/2005/8/layout/chevron2"/>
    <dgm:cxn modelId="{00B3D816-F1D8-434F-A87B-9553CE186F38}" type="presOf" srcId="{C7C44053-56C7-4A2A-999D-4EBDCCF2123C}" destId="{8CB99165-B60C-4517-B794-B17E8416BA56}" srcOrd="0" destOrd="1" presId="urn:microsoft.com/office/officeart/2005/8/layout/chevron2"/>
    <dgm:cxn modelId="{FEB19D5F-0691-4DB2-B755-E809C9E2B518}" type="presOf" srcId="{0CC400D5-D876-4C22-9E14-D0F15170D7AD}" destId="{8AD02F27-5A97-4185-8338-CDF2CEFDEE2F}" srcOrd="0" destOrd="1" presId="urn:microsoft.com/office/officeart/2005/8/layout/chevron2"/>
    <dgm:cxn modelId="{4CE71B58-4E6C-415C-ACB5-712F95DC38BF}" srcId="{654F3189-13D5-4C01-BC4E-8D9A79151E48}" destId="{3EE10EDA-45A4-4705-8124-249C0F6E3821}" srcOrd="2" destOrd="0" parTransId="{BD03B198-0BC6-4E12-B4D0-CE1C7DB2E305}" sibTransId="{242D8929-983E-4360-9CD7-2B916A072DD8}"/>
    <dgm:cxn modelId="{02856B89-A95A-4027-9A86-8877BE2E984D}" srcId="{5D512B53-B939-4164-BF6A-E99251DC630C}" destId="{9E5F6088-FACD-4E1F-AA7F-DE54F364B46F}" srcOrd="2" destOrd="0" parTransId="{2500161D-4CBE-480E-84D1-9090F1790B97}" sibTransId="{64578B61-D574-4ED5-864D-6375B4404FEC}"/>
    <dgm:cxn modelId="{661E9B9F-729A-49A7-AAB8-81446E17A9C1}" srcId="{E707D3E8-4627-4B6F-9CE4-DFA6CFD59E7D}" destId="{71D3A67E-7F4F-4B84-B45F-7812FD37D819}" srcOrd="0" destOrd="0" parTransId="{7A7A8778-EEDD-43D9-92C8-C2B1FE9D05B7}" sibTransId="{7DB84A77-D469-4F70-B7AD-09A0948DA360}"/>
    <dgm:cxn modelId="{3E9A8244-55B9-4437-A171-647FEFD862E3}" srcId="{E707D3E8-4627-4B6F-9CE4-DFA6CFD59E7D}" destId="{C7C44053-56C7-4A2A-999D-4EBDCCF2123C}" srcOrd="1" destOrd="0" parTransId="{58CA2581-F942-4B7D-A56D-785710444F9E}" sibTransId="{FB0372A2-0260-445A-AEED-6755BB86DEB4}"/>
    <dgm:cxn modelId="{36385F46-CDA3-4177-BBEB-B12D3C81871F}" srcId="{654F3189-13D5-4C01-BC4E-8D9A79151E48}" destId="{BB454645-0CF6-43D6-B199-E62C599E1688}" srcOrd="1" destOrd="0" parTransId="{E1BDED6D-3002-4673-A9EF-B4EDD4C2EAB7}" sibTransId="{8A3987D5-6C37-49E3-967F-C5FF97BD4618}"/>
    <dgm:cxn modelId="{141725A1-83A3-42F7-8A17-27DB1D154817}" srcId="{69181D4B-AA14-4C62-979B-C5FA0C046550}" destId="{E707D3E8-4627-4B6F-9CE4-DFA6CFD59E7D}" srcOrd="0" destOrd="0" parTransId="{82ACD83B-37AC-46B9-8B38-7E014D5C8DC0}" sibTransId="{6A567482-1D6B-4611-B2D0-73F965D8E135}"/>
    <dgm:cxn modelId="{D1341617-07E5-4873-BB4D-12B9A00340F2}" type="presOf" srcId="{9E5F6088-FACD-4E1F-AA7F-DE54F364B46F}" destId="{8AD02F27-5A97-4185-8338-CDF2CEFDEE2F}" srcOrd="0" destOrd="2" presId="urn:microsoft.com/office/officeart/2005/8/layout/chevron2"/>
    <dgm:cxn modelId="{32621BD4-6A97-402B-8C4B-DEF4E777A8EE}" type="presOf" srcId="{BB454645-0CF6-43D6-B199-E62C599E1688}" destId="{FC4836D6-B724-40CA-A6A1-CD713E7373DC}" srcOrd="0" destOrd="1" presId="urn:microsoft.com/office/officeart/2005/8/layout/chevron2"/>
    <dgm:cxn modelId="{64D16F4F-108F-4928-9F4B-1F08969A5A1F}" type="presOf" srcId="{69181D4B-AA14-4C62-979B-C5FA0C046550}" destId="{D19AEE3E-6086-47FD-B26C-3D6515E57437}" srcOrd="0" destOrd="0" presId="urn:microsoft.com/office/officeart/2005/8/layout/chevron2"/>
    <dgm:cxn modelId="{59E6E0DE-7882-4499-B473-FA911A069177}" srcId="{5D512B53-B939-4164-BF6A-E99251DC630C}" destId="{911969EF-2C5E-4B07-A86E-DCADF286BED5}" srcOrd="0" destOrd="0" parTransId="{0C78F552-D5A1-471A-B6EB-02E2004DD156}" sibTransId="{1FEE32AB-7944-4A6C-97D7-F70D879793A2}"/>
    <dgm:cxn modelId="{DD15F8E4-9E56-432F-BCE7-986F60E56164}" type="presOf" srcId="{24515173-B4D7-4E60-B839-95C4F1697A17}" destId="{FC4836D6-B724-40CA-A6A1-CD713E7373DC}" srcOrd="0" destOrd="0" presId="urn:microsoft.com/office/officeart/2005/8/layout/chevron2"/>
    <dgm:cxn modelId="{EE8A7BF8-F006-49DB-AC66-E3A2E2A51422}" type="presOf" srcId="{654F3189-13D5-4C01-BC4E-8D9A79151E48}" destId="{DA76EA51-0BD5-4A70-B175-83E1F0AF7540}" srcOrd="0" destOrd="0" presId="urn:microsoft.com/office/officeart/2005/8/layout/chevron2"/>
    <dgm:cxn modelId="{F94FCC2F-FC76-4351-90C2-7F95680DC640}" type="presOf" srcId="{3EE10EDA-45A4-4705-8124-249C0F6E3821}" destId="{FC4836D6-B724-40CA-A6A1-CD713E7373DC}" srcOrd="0" destOrd="2" presId="urn:microsoft.com/office/officeart/2005/8/layout/chevron2"/>
    <dgm:cxn modelId="{A9A84675-6424-4E20-94AA-C9885E413137}" srcId="{654F3189-13D5-4C01-BC4E-8D9A79151E48}" destId="{24515173-B4D7-4E60-B839-95C4F1697A17}" srcOrd="0" destOrd="0" parTransId="{A80440D2-BC3A-41A8-B3BD-01B57C6CB1D1}" sibTransId="{6D7CFBD4-6ED6-4370-90CC-B2DDFEEEBF87}"/>
    <dgm:cxn modelId="{C58A0EB2-4A56-41FA-B46F-082C29E7E52E}" type="presOf" srcId="{911969EF-2C5E-4B07-A86E-DCADF286BED5}" destId="{8AD02F27-5A97-4185-8338-CDF2CEFDEE2F}" srcOrd="0" destOrd="0" presId="urn:microsoft.com/office/officeart/2005/8/layout/chevron2"/>
    <dgm:cxn modelId="{C9ECC60F-5D34-440F-AE16-C9203877D586}" type="presOf" srcId="{71D3A67E-7F4F-4B84-B45F-7812FD37D819}" destId="{8CB99165-B60C-4517-B794-B17E8416BA56}" srcOrd="0" destOrd="0" presId="urn:microsoft.com/office/officeart/2005/8/layout/chevron2"/>
    <dgm:cxn modelId="{55276C2F-B0DC-4CEF-AFC5-F2F2974C83A1}" srcId="{5D512B53-B939-4164-BF6A-E99251DC630C}" destId="{0CC400D5-D876-4C22-9E14-D0F15170D7AD}" srcOrd="1" destOrd="0" parTransId="{E21BEAD1-7544-41CF-AC69-7B69430DC075}" sibTransId="{D7D57C43-57CF-4880-8DCC-915745A0CFE6}"/>
    <dgm:cxn modelId="{56C100FF-643D-417B-9A53-EC9AA5E9F551}" srcId="{69181D4B-AA14-4C62-979B-C5FA0C046550}" destId="{654F3189-13D5-4C01-BC4E-8D9A79151E48}" srcOrd="2" destOrd="0" parTransId="{4130B802-0085-44CF-A281-3C2B98994B40}" sibTransId="{AB497A10-B01A-44DB-A9A7-71B8CDCF0821}"/>
    <dgm:cxn modelId="{7381ED67-615A-4BDA-AF4B-00D575BE02E7}" srcId="{69181D4B-AA14-4C62-979B-C5FA0C046550}" destId="{5D512B53-B939-4164-BF6A-E99251DC630C}" srcOrd="1" destOrd="0" parTransId="{BA40C5AF-A1B6-4919-9331-E0B250AE1165}" sibTransId="{B1F70A5F-6531-437F-9AEE-F348FE464751}"/>
    <dgm:cxn modelId="{579B2057-59F0-4507-823F-651FC37F4899}" type="presParOf" srcId="{D19AEE3E-6086-47FD-B26C-3D6515E57437}" destId="{552A10FE-F6FB-445D-BF94-C3B521A05189}" srcOrd="0" destOrd="0" presId="urn:microsoft.com/office/officeart/2005/8/layout/chevron2"/>
    <dgm:cxn modelId="{CF311016-0F64-446C-B1AB-A371D3E53624}" type="presParOf" srcId="{552A10FE-F6FB-445D-BF94-C3B521A05189}" destId="{E0C2221F-2A3C-4C88-9F5C-3601AE218872}" srcOrd="0" destOrd="0" presId="urn:microsoft.com/office/officeart/2005/8/layout/chevron2"/>
    <dgm:cxn modelId="{1C5D04ED-6BEF-437A-A840-0DADBAD5DD0D}" type="presParOf" srcId="{552A10FE-F6FB-445D-BF94-C3B521A05189}" destId="{8CB99165-B60C-4517-B794-B17E8416BA56}" srcOrd="1" destOrd="0" presId="urn:microsoft.com/office/officeart/2005/8/layout/chevron2"/>
    <dgm:cxn modelId="{AC516C03-965A-40CA-AD45-538BBC4CD191}" type="presParOf" srcId="{D19AEE3E-6086-47FD-B26C-3D6515E57437}" destId="{24B4CBC5-D36C-4D23-B6AD-60A084C060DD}" srcOrd="1" destOrd="0" presId="urn:microsoft.com/office/officeart/2005/8/layout/chevron2"/>
    <dgm:cxn modelId="{C89CB387-23AE-43C2-9530-2F0E2734A076}" type="presParOf" srcId="{D19AEE3E-6086-47FD-B26C-3D6515E57437}" destId="{5892D4D3-5B05-4533-8914-757AECA223C2}" srcOrd="2" destOrd="0" presId="urn:microsoft.com/office/officeart/2005/8/layout/chevron2"/>
    <dgm:cxn modelId="{043483EB-EA69-4FBD-849C-55E09225E0D8}" type="presParOf" srcId="{5892D4D3-5B05-4533-8914-757AECA223C2}" destId="{907FD252-83BA-44CD-8271-EF62B6292A22}" srcOrd="0" destOrd="0" presId="urn:microsoft.com/office/officeart/2005/8/layout/chevron2"/>
    <dgm:cxn modelId="{7649E3A7-7088-479B-9752-8F2B8DE086AB}" type="presParOf" srcId="{5892D4D3-5B05-4533-8914-757AECA223C2}" destId="{8AD02F27-5A97-4185-8338-CDF2CEFDEE2F}" srcOrd="1" destOrd="0" presId="urn:microsoft.com/office/officeart/2005/8/layout/chevron2"/>
    <dgm:cxn modelId="{6A03F5C2-AF2E-49DE-A353-D08798B33115}" type="presParOf" srcId="{D19AEE3E-6086-47FD-B26C-3D6515E57437}" destId="{90F40148-259A-44A3-951E-8288F86588AA}" srcOrd="3" destOrd="0" presId="urn:microsoft.com/office/officeart/2005/8/layout/chevron2"/>
    <dgm:cxn modelId="{D5A9C961-C2F8-4930-8393-2C450517F265}" type="presParOf" srcId="{D19AEE3E-6086-47FD-B26C-3D6515E57437}" destId="{D209D3B0-3439-4AF1-BF87-263C17880499}" srcOrd="4" destOrd="0" presId="urn:microsoft.com/office/officeart/2005/8/layout/chevron2"/>
    <dgm:cxn modelId="{7851542C-D8E3-457C-89F6-4767400E3844}" type="presParOf" srcId="{D209D3B0-3439-4AF1-BF87-263C17880499}" destId="{DA76EA51-0BD5-4A70-B175-83E1F0AF7540}" srcOrd="0" destOrd="0" presId="urn:microsoft.com/office/officeart/2005/8/layout/chevron2"/>
    <dgm:cxn modelId="{FF8642B0-2638-4DFB-BFE5-BD076154591F}" type="presParOf" srcId="{D209D3B0-3439-4AF1-BF87-263C17880499}" destId="{FC4836D6-B724-40CA-A6A1-CD713E7373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181D4B-AA14-4C62-979B-C5FA0C04655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07D3E8-4627-4B6F-9CE4-DFA6CFD59E7D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Adhérents</a:t>
          </a:r>
        </a:p>
      </dgm:t>
    </dgm:pt>
    <dgm:pt modelId="{82ACD83B-37AC-46B9-8B38-7E014D5C8DC0}" type="parTrans" cxnId="{141725A1-83A3-42F7-8A17-27DB1D154817}">
      <dgm:prSet/>
      <dgm:spPr/>
      <dgm:t>
        <a:bodyPr/>
        <a:lstStyle/>
        <a:p>
          <a:endParaRPr lang="fr-FR"/>
        </a:p>
      </dgm:t>
    </dgm:pt>
    <dgm:pt modelId="{6A567482-1D6B-4611-B2D0-73F965D8E135}" type="sibTrans" cxnId="{141725A1-83A3-42F7-8A17-27DB1D154817}">
      <dgm:prSet/>
      <dgm:spPr/>
      <dgm:t>
        <a:bodyPr/>
        <a:lstStyle/>
        <a:p>
          <a:endParaRPr lang="fr-FR"/>
        </a:p>
      </dgm:t>
    </dgm:pt>
    <dgm:pt modelId="{71D3A67E-7F4F-4B84-B45F-7812FD37D819}">
      <dgm:prSet phldrT="[Texte]"/>
      <dgm:spPr>
        <a:ln>
          <a:solidFill>
            <a:srgbClr val="00B05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Les adhérents saisissent leurs commandes</a:t>
          </a:r>
        </a:p>
      </dgm:t>
    </dgm:pt>
    <dgm:pt modelId="{7A7A8778-EEDD-43D9-92C8-C2B1FE9D05B7}" type="parTrans" cxnId="{661E9B9F-729A-49A7-AAB8-81446E17A9C1}">
      <dgm:prSet/>
      <dgm:spPr/>
      <dgm:t>
        <a:bodyPr/>
        <a:lstStyle/>
        <a:p>
          <a:endParaRPr lang="fr-FR"/>
        </a:p>
      </dgm:t>
    </dgm:pt>
    <dgm:pt modelId="{7DB84A77-D469-4F70-B7AD-09A0948DA360}" type="sibTrans" cxnId="{661E9B9F-729A-49A7-AAB8-81446E17A9C1}">
      <dgm:prSet/>
      <dgm:spPr/>
      <dgm:t>
        <a:bodyPr/>
        <a:lstStyle/>
        <a:p>
          <a:endParaRPr lang="fr-FR"/>
        </a:p>
      </dgm:t>
    </dgm:pt>
    <dgm:pt modelId="{5D512B53-B939-4164-BF6A-E99251DC630C}">
      <dgm:prSet phldrT="[Texte]"/>
      <dgm:spPr>
        <a:solidFill>
          <a:srgbClr val="2969A3"/>
        </a:solidFill>
      </dgm:spPr>
      <dgm:t>
        <a:bodyPr/>
        <a:lstStyle/>
        <a:p>
          <a:r>
            <a:rPr lang="fr-FR" dirty="0"/>
            <a:t>Administrateur</a:t>
          </a:r>
        </a:p>
      </dgm:t>
    </dgm:pt>
    <dgm:pt modelId="{BA40C5AF-A1B6-4919-9331-E0B250AE1165}" type="parTrans" cxnId="{7381ED67-615A-4BDA-AF4B-00D575BE02E7}">
      <dgm:prSet/>
      <dgm:spPr/>
      <dgm:t>
        <a:bodyPr/>
        <a:lstStyle/>
        <a:p>
          <a:endParaRPr lang="fr-FR"/>
        </a:p>
      </dgm:t>
    </dgm:pt>
    <dgm:pt modelId="{B1F70A5F-6531-437F-9AEE-F348FE464751}" type="sibTrans" cxnId="{7381ED67-615A-4BDA-AF4B-00D575BE02E7}">
      <dgm:prSet/>
      <dgm:spPr/>
      <dgm:t>
        <a:bodyPr/>
        <a:lstStyle/>
        <a:p>
          <a:endParaRPr lang="fr-FR"/>
        </a:p>
      </dgm:t>
    </dgm:pt>
    <dgm:pt modelId="{911969EF-2C5E-4B07-A86E-DCADF286BED5}">
      <dgm:prSet phldrT="[Texte]"/>
      <dgm:spPr>
        <a:ln>
          <a:solidFill>
            <a:srgbClr val="2969A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Après d’éventuelles relances, l’administrateur clôture les commandes</a:t>
          </a:r>
        </a:p>
      </dgm:t>
    </dgm:pt>
    <dgm:pt modelId="{0C78F552-D5A1-471A-B6EB-02E2004DD156}" type="parTrans" cxnId="{59E6E0DE-7882-4499-B473-FA911A069177}">
      <dgm:prSet/>
      <dgm:spPr/>
      <dgm:t>
        <a:bodyPr/>
        <a:lstStyle/>
        <a:p>
          <a:endParaRPr lang="fr-FR"/>
        </a:p>
      </dgm:t>
    </dgm:pt>
    <dgm:pt modelId="{1FEE32AB-7944-4A6C-97D7-F70D879793A2}" type="sibTrans" cxnId="{59E6E0DE-7882-4499-B473-FA911A069177}">
      <dgm:prSet/>
      <dgm:spPr/>
      <dgm:t>
        <a:bodyPr/>
        <a:lstStyle/>
        <a:p>
          <a:endParaRPr lang="fr-FR"/>
        </a:p>
      </dgm:t>
    </dgm:pt>
    <dgm:pt modelId="{654F3189-13D5-4C01-BC4E-8D9A79151E48}">
      <dgm:prSet phldrT="[Texte]"/>
      <dgm:spPr>
        <a:solidFill>
          <a:srgbClr val="E18743"/>
        </a:solidFill>
      </dgm:spPr>
      <dgm:t>
        <a:bodyPr/>
        <a:lstStyle/>
        <a:p>
          <a:r>
            <a:rPr lang="fr-FR" dirty="0"/>
            <a:t>Référents</a:t>
          </a:r>
        </a:p>
      </dgm:t>
    </dgm:pt>
    <dgm:pt modelId="{4130B802-0085-44CF-A281-3C2B98994B40}" type="parTrans" cxnId="{56C100FF-643D-417B-9A53-EC9AA5E9F551}">
      <dgm:prSet/>
      <dgm:spPr/>
      <dgm:t>
        <a:bodyPr/>
        <a:lstStyle/>
        <a:p>
          <a:endParaRPr lang="fr-FR"/>
        </a:p>
      </dgm:t>
    </dgm:pt>
    <dgm:pt modelId="{AB497A10-B01A-44DB-A9A7-71B8CDCF0821}" type="sibTrans" cxnId="{56C100FF-643D-417B-9A53-EC9AA5E9F551}">
      <dgm:prSet/>
      <dgm:spPr/>
      <dgm:t>
        <a:bodyPr/>
        <a:lstStyle/>
        <a:p>
          <a:endParaRPr lang="fr-FR"/>
        </a:p>
      </dgm:t>
    </dgm:pt>
    <dgm:pt modelId="{24515173-B4D7-4E60-B839-95C4F1697A17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Les référents communiquent les comptes-rendus de commandes aux producteurs </a:t>
          </a:r>
          <a:br>
            <a:rPr lang="fr-FR" dirty="0"/>
          </a:br>
          <a:r>
            <a:rPr lang="fr-FR" dirty="0"/>
            <a:t>ou les producteurs accèdent aux comptes-rendus par leurs profils.</a:t>
          </a:r>
        </a:p>
      </dgm:t>
    </dgm:pt>
    <dgm:pt modelId="{A80440D2-BC3A-41A8-B3BD-01B57C6CB1D1}" type="parTrans" cxnId="{A9A84675-6424-4E20-94AA-C9885E413137}">
      <dgm:prSet/>
      <dgm:spPr/>
      <dgm:t>
        <a:bodyPr/>
        <a:lstStyle/>
        <a:p>
          <a:endParaRPr lang="fr-FR"/>
        </a:p>
      </dgm:t>
    </dgm:pt>
    <dgm:pt modelId="{6D7CFBD4-6ED6-4370-90CC-B2DDFEEEBF87}" type="sibTrans" cxnId="{A9A84675-6424-4E20-94AA-C9885E413137}">
      <dgm:prSet/>
      <dgm:spPr/>
      <dgm:t>
        <a:bodyPr/>
        <a:lstStyle/>
        <a:p>
          <a:endParaRPr lang="fr-FR"/>
        </a:p>
      </dgm:t>
    </dgm:pt>
    <dgm:pt modelId="{D3918EDF-EB57-489F-B551-766242E24908}">
      <dgm:prSet phldrT="[Texte]"/>
      <dgm:spPr>
        <a:ln>
          <a:solidFill>
            <a:srgbClr val="E18743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Les référents saisissent les chèques remis.</a:t>
          </a:r>
        </a:p>
      </dgm:t>
    </dgm:pt>
    <dgm:pt modelId="{3B0E2BEE-792F-4075-BAF2-712420CCB6D5}" type="parTrans" cxnId="{B93EC022-8692-46D0-BCF5-2D7AD9E097D4}">
      <dgm:prSet/>
      <dgm:spPr/>
      <dgm:t>
        <a:bodyPr/>
        <a:lstStyle/>
        <a:p>
          <a:endParaRPr lang="fr-FR"/>
        </a:p>
      </dgm:t>
    </dgm:pt>
    <dgm:pt modelId="{E7EF96A6-5E55-4D6E-B69E-67360F9B0F5C}" type="sibTrans" cxnId="{B93EC022-8692-46D0-BCF5-2D7AD9E097D4}">
      <dgm:prSet/>
      <dgm:spPr/>
      <dgm:t>
        <a:bodyPr/>
        <a:lstStyle/>
        <a:p>
          <a:endParaRPr lang="fr-FR"/>
        </a:p>
      </dgm:t>
    </dgm:pt>
    <dgm:pt modelId="{D19AEE3E-6086-47FD-B26C-3D6515E57437}" type="pres">
      <dgm:prSet presAssocID="{69181D4B-AA14-4C62-979B-C5FA0C04655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52A10FE-F6FB-445D-BF94-C3B521A05189}" type="pres">
      <dgm:prSet presAssocID="{E707D3E8-4627-4B6F-9CE4-DFA6CFD59E7D}" presName="composite" presStyleCnt="0"/>
      <dgm:spPr/>
    </dgm:pt>
    <dgm:pt modelId="{E0C2221F-2A3C-4C88-9F5C-3601AE218872}" type="pres">
      <dgm:prSet presAssocID="{E707D3E8-4627-4B6F-9CE4-DFA6CFD59E7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B99165-B60C-4517-B794-B17E8416BA56}" type="pres">
      <dgm:prSet presAssocID="{E707D3E8-4627-4B6F-9CE4-DFA6CFD59E7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B4CBC5-D36C-4D23-B6AD-60A084C060DD}" type="pres">
      <dgm:prSet presAssocID="{6A567482-1D6B-4611-B2D0-73F965D8E135}" presName="sp" presStyleCnt="0"/>
      <dgm:spPr/>
    </dgm:pt>
    <dgm:pt modelId="{5892D4D3-5B05-4533-8914-757AECA223C2}" type="pres">
      <dgm:prSet presAssocID="{5D512B53-B939-4164-BF6A-E99251DC630C}" presName="composite" presStyleCnt="0"/>
      <dgm:spPr/>
    </dgm:pt>
    <dgm:pt modelId="{907FD252-83BA-44CD-8271-EF62B6292A22}" type="pres">
      <dgm:prSet presAssocID="{5D512B53-B939-4164-BF6A-E99251DC630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D02F27-5A97-4185-8338-CDF2CEFDEE2F}" type="pres">
      <dgm:prSet presAssocID="{5D512B53-B939-4164-BF6A-E99251DC630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F40148-259A-44A3-951E-8288F86588AA}" type="pres">
      <dgm:prSet presAssocID="{B1F70A5F-6531-437F-9AEE-F348FE464751}" presName="sp" presStyleCnt="0"/>
      <dgm:spPr/>
    </dgm:pt>
    <dgm:pt modelId="{D209D3B0-3439-4AF1-BF87-263C17880499}" type="pres">
      <dgm:prSet presAssocID="{654F3189-13D5-4C01-BC4E-8D9A79151E48}" presName="composite" presStyleCnt="0"/>
      <dgm:spPr/>
    </dgm:pt>
    <dgm:pt modelId="{DA76EA51-0BD5-4A70-B175-83E1F0AF7540}" type="pres">
      <dgm:prSet presAssocID="{654F3189-13D5-4C01-BC4E-8D9A79151E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836D6-B724-40CA-A6A1-CD713E7373DC}" type="pres">
      <dgm:prSet presAssocID="{654F3189-13D5-4C01-BC4E-8D9A79151E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EFD246E-725D-49DB-9649-1AAAB0CD3DA2}" type="presOf" srcId="{E707D3E8-4627-4B6F-9CE4-DFA6CFD59E7D}" destId="{E0C2221F-2A3C-4C88-9F5C-3601AE218872}" srcOrd="0" destOrd="0" presId="urn:microsoft.com/office/officeart/2005/8/layout/chevron2"/>
    <dgm:cxn modelId="{D33D25E8-5A55-45F4-A69C-5CB0B3C536CC}" type="presOf" srcId="{5D512B53-B939-4164-BF6A-E99251DC630C}" destId="{907FD252-83BA-44CD-8271-EF62B6292A22}" srcOrd="0" destOrd="0" presId="urn:microsoft.com/office/officeart/2005/8/layout/chevron2"/>
    <dgm:cxn modelId="{B93EC022-8692-46D0-BCF5-2D7AD9E097D4}" srcId="{654F3189-13D5-4C01-BC4E-8D9A79151E48}" destId="{D3918EDF-EB57-489F-B551-766242E24908}" srcOrd="0" destOrd="0" parTransId="{3B0E2BEE-792F-4075-BAF2-712420CCB6D5}" sibTransId="{E7EF96A6-5E55-4D6E-B69E-67360F9B0F5C}"/>
    <dgm:cxn modelId="{661E9B9F-729A-49A7-AAB8-81446E17A9C1}" srcId="{E707D3E8-4627-4B6F-9CE4-DFA6CFD59E7D}" destId="{71D3A67E-7F4F-4B84-B45F-7812FD37D819}" srcOrd="0" destOrd="0" parTransId="{7A7A8778-EEDD-43D9-92C8-C2B1FE9D05B7}" sibTransId="{7DB84A77-D469-4F70-B7AD-09A0948DA360}"/>
    <dgm:cxn modelId="{141725A1-83A3-42F7-8A17-27DB1D154817}" srcId="{69181D4B-AA14-4C62-979B-C5FA0C046550}" destId="{E707D3E8-4627-4B6F-9CE4-DFA6CFD59E7D}" srcOrd="0" destOrd="0" parTransId="{82ACD83B-37AC-46B9-8B38-7E014D5C8DC0}" sibTransId="{6A567482-1D6B-4611-B2D0-73F965D8E135}"/>
    <dgm:cxn modelId="{64D16F4F-108F-4928-9F4B-1F08969A5A1F}" type="presOf" srcId="{69181D4B-AA14-4C62-979B-C5FA0C046550}" destId="{D19AEE3E-6086-47FD-B26C-3D6515E57437}" srcOrd="0" destOrd="0" presId="urn:microsoft.com/office/officeart/2005/8/layout/chevron2"/>
    <dgm:cxn modelId="{59E6E0DE-7882-4499-B473-FA911A069177}" srcId="{5D512B53-B939-4164-BF6A-E99251DC630C}" destId="{911969EF-2C5E-4B07-A86E-DCADF286BED5}" srcOrd="0" destOrd="0" parTransId="{0C78F552-D5A1-471A-B6EB-02E2004DD156}" sibTransId="{1FEE32AB-7944-4A6C-97D7-F70D879793A2}"/>
    <dgm:cxn modelId="{EE8A7BF8-F006-49DB-AC66-E3A2E2A51422}" type="presOf" srcId="{654F3189-13D5-4C01-BC4E-8D9A79151E48}" destId="{DA76EA51-0BD5-4A70-B175-83E1F0AF7540}" srcOrd="0" destOrd="0" presId="urn:microsoft.com/office/officeart/2005/8/layout/chevron2"/>
    <dgm:cxn modelId="{DD15F8E4-9E56-432F-BCE7-986F60E56164}" type="presOf" srcId="{24515173-B4D7-4E60-B839-95C4F1697A17}" destId="{FC4836D6-B724-40CA-A6A1-CD713E7373DC}" srcOrd="0" destOrd="1" presId="urn:microsoft.com/office/officeart/2005/8/layout/chevron2"/>
    <dgm:cxn modelId="{52D15DA3-9510-40E8-AFC3-B3211D1A927B}" type="presOf" srcId="{D3918EDF-EB57-489F-B551-766242E24908}" destId="{FC4836D6-B724-40CA-A6A1-CD713E7373DC}" srcOrd="0" destOrd="0" presId="urn:microsoft.com/office/officeart/2005/8/layout/chevron2"/>
    <dgm:cxn modelId="{A9A84675-6424-4E20-94AA-C9885E413137}" srcId="{654F3189-13D5-4C01-BC4E-8D9A79151E48}" destId="{24515173-B4D7-4E60-B839-95C4F1697A17}" srcOrd="1" destOrd="0" parTransId="{A80440D2-BC3A-41A8-B3BD-01B57C6CB1D1}" sibTransId="{6D7CFBD4-6ED6-4370-90CC-B2DDFEEEBF87}"/>
    <dgm:cxn modelId="{C58A0EB2-4A56-41FA-B46F-082C29E7E52E}" type="presOf" srcId="{911969EF-2C5E-4B07-A86E-DCADF286BED5}" destId="{8AD02F27-5A97-4185-8338-CDF2CEFDEE2F}" srcOrd="0" destOrd="0" presId="urn:microsoft.com/office/officeart/2005/8/layout/chevron2"/>
    <dgm:cxn modelId="{C9ECC60F-5D34-440F-AE16-C9203877D586}" type="presOf" srcId="{71D3A67E-7F4F-4B84-B45F-7812FD37D819}" destId="{8CB99165-B60C-4517-B794-B17E8416BA56}" srcOrd="0" destOrd="0" presId="urn:microsoft.com/office/officeart/2005/8/layout/chevron2"/>
    <dgm:cxn modelId="{56C100FF-643D-417B-9A53-EC9AA5E9F551}" srcId="{69181D4B-AA14-4C62-979B-C5FA0C046550}" destId="{654F3189-13D5-4C01-BC4E-8D9A79151E48}" srcOrd="2" destOrd="0" parTransId="{4130B802-0085-44CF-A281-3C2B98994B40}" sibTransId="{AB497A10-B01A-44DB-A9A7-71B8CDCF0821}"/>
    <dgm:cxn modelId="{7381ED67-615A-4BDA-AF4B-00D575BE02E7}" srcId="{69181D4B-AA14-4C62-979B-C5FA0C046550}" destId="{5D512B53-B939-4164-BF6A-E99251DC630C}" srcOrd="1" destOrd="0" parTransId="{BA40C5AF-A1B6-4919-9331-E0B250AE1165}" sibTransId="{B1F70A5F-6531-437F-9AEE-F348FE464751}"/>
    <dgm:cxn modelId="{579B2057-59F0-4507-823F-651FC37F4899}" type="presParOf" srcId="{D19AEE3E-6086-47FD-B26C-3D6515E57437}" destId="{552A10FE-F6FB-445D-BF94-C3B521A05189}" srcOrd="0" destOrd="0" presId="urn:microsoft.com/office/officeart/2005/8/layout/chevron2"/>
    <dgm:cxn modelId="{CF311016-0F64-446C-B1AB-A371D3E53624}" type="presParOf" srcId="{552A10FE-F6FB-445D-BF94-C3B521A05189}" destId="{E0C2221F-2A3C-4C88-9F5C-3601AE218872}" srcOrd="0" destOrd="0" presId="urn:microsoft.com/office/officeart/2005/8/layout/chevron2"/>
    <dgm:cxn modelId="{1C5D04ED-6BEF-437A-A840-0DADBAD5DD0D}" type="presParOf" srcId="{552A10FE-F6FB-445D-BF94-C3B521A05189}" destId="{8CB99165-B60C-4517-B794-B17E8416BA56}" srcOrd="1" destOrd="0" presId="urn:microsoft.com/office/officeart/2005/8/layout/chevron2"/>
    <dgm:cxn modelId="{AC516C03-965A-40CA-AD45-538BBC4CD191}" type="presParOf" srcId="{D19AEE3E-6086-47FD-B26C-3D6515E57437}" destId="{24B4CBC5-D36C-4D23-B6AD-60A084C060DD}" srcOrd="1" destOrd="0" presId="urn:microsoft.com/office/officeart/2005/8/layout/chevron2"/>
    <dgm:cxn modelId="{C89CB387-23AE-43C2-9530-2F0E2734A076}" type="presParOf" srcId="{D19AEE3E-6086-47FD-B26C-3D6515E57437}" destId="{5892D4D3-5B05-4533-8914-757AECA223C2}" srcOrd="2" destOrd="0" presId="urn:microsoft.com/office/officeart/2005/8/layout/chevron2"/>
    <dgm:cxn modelId="{043483EB-EA69-4FBD-849C-55E09225E0D8}" type="presParOf" srcId="{5892D4D3-5B05-4533-8914-757AECA223C2}" destId="{907FD252-83BA-44CD-8271-EF62B6292A22}" srcOrd="0" destOrd="0" presId="urn:microsoft.com/office/officeart/2005/8/layout/chevron2"/>
    <dgm:cxn modelId="{7649E3A7-7088-479B-9752-8F2B8DE086AB}" type="presParOf" srcId="{5892D4D3-5B05-4533-8914-757AECA223C2}" destId="{8AD02F27-5A97-4185-8338-CDF2CEFDEE2F}" srcOrd="1" destOrd="0" presId="urn:microsoft.com/office/officeart/2005/8/layout/chevron2"/>
    <dgm:cxn modelId="{6A03F5C2-AF2E-49DE-A353-D08798B33115}" type="presParOf" srcId="{D19AEE3E-6086-47FD-B26C-3D6515E57437}" destId="{90F40148-259A-44A3-951E-8288F86588AA}" srcOrd="3" destOrd="0" presId="urn:microsoft.com/office/officeart/2005/8/layout/chevron2"/>
    <dgm:cxn modelId="{D5A9C961-C2F8-4930-8393-2C450517F265}" type="presParOf" srcId="{D19AEE3E-6086-47FD-B26C-3D6515E57437}" destId="{D209D3B0-3439-4AF1-BF87-263C17880499}" srcOrd="4" destOrd="0" presId="urn:microsoft.com/office/officeart/2005/8/layout/chevron2"/>
    <dgm:cxn modelId="{7851542C-D8E3-457C-89F6-4767400E3844}" type="presParOf" srcId="{D209D3B0-3439-4AF1-BF87-263C17880499}" destId="{DA76EA51-0BD5-4A70-B175-83E1F0AF7540}" srcOrd="0" destOrd="0" presId="urn:microsoft.com/office/officeart/2005/8/layout/chevron2"/>
    <dgm:cxn modelId="{FF8642B0-2638-4DFB-BFE5-BD076154591F}" type="presParOf" srcId="{D209D3B0-3439-4AF1-BF87-263C17880499}" destId="{FC4836D6-B724-40CA-A6A1-CD713E7373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2221F-2A3C-4C88-9F5C-3601AE21887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2969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Administrateur</a:t>
          </a:r>
        </a:p>
      </dsp:txBody>
      <dsp:txXfrm rot="-5400000">
        <a:off x="0" y="554579"/>
        <a:ext cx="1105044" cy="473590"/>
      </dsp:txXfrm>
    </dsp:sp>
    <dsp:sp modelId="{8CB99165-B60C-4517-B794-B17E8416BA5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Un administrateur déclare les jours de distribution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 informe les référents</a:t>
          </a:r>
        </a:p>
      </dsp:txBody>
      <dsp:txXfrm rot="-5400000">
        <a:off x="1105044" y="52149"/>
        <a:ext cx="9360464" cy="925930"/>
      </dsp:txXfrm>
    </dsp:sp>
    <dsp:sp modelId="{907FD252-83BA-44CD-8271-EF62B6292A22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E1874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Référents</a:t>
          </a:r>
        </a:p>
      </dsp:txBody>
      <dsp:txXfrm rot="-5400000">
        <a:off x="0" y="1938873"/>
        <a:ext cx="1105044" cy="473590"/>
      </dsp:txXfrm>
    </dsp:sp>
    <dsp:sp modelId="{8AD02F27-5A97-4185-8338-CDF2CEFDEE2F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187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Les référents mettent à jour les produits (nouveaux produits, changements de tarif)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Ils indiquent les jours de disponibilités des différents produits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Ils informent l’administrateur en charge du contrat</a:t>
          </a:r>
        </a:p>
      </dsp:txBody>
      <dsp:txXfrm rot="-5400000">
        <a:off x="1105044" y="1436443"/>
        <a:ext cx="9360464" cy="925930"/>
      </dsp:txXfrm>
    </dsp:sp>
    <dsp:sp modelId="{DA76EA51-0BD5-4A70-B175-83E1F0AF754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2969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Administrateur</a:t>
          </a:r>
        </a:p>
      </dsp:txBody>
      <dsp:txXfrm rot="-5400000">
        <a:off x="0" y="3323167"/>
        <a:ext cx="1105044" cy="473590"/>
      </dsp:txXfrm>
    </dsp:sp>
    <dsp:sp modelId="{FC4836D6-B724-40CA-A6A1-CD713E7373D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génère le contrat en sélectionnant tous les produits disponibles sur la période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ouvre les commandes pour ce contrat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informe les adhérents de l’ouverture du contrat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2221F-2A3C-4C88-9F5C-3601AE21887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2969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Administrateur</a:t>
          </a:r>
        </a:p>
      </dsp:txBody>
      <dsp:txXfrm rot="-5400000">
        <a:off x="0" y="554579"/>
        <a:ext cx="1105044" cy="473590"/>
      </dsp:txXfrm>
    </dsp:sp>
    <dsp:sp modelId="{8CB99165-B60C-4517-B794-B17E8416BA5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Un administrateur déclare les jours de distribution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 informe les référents</a:t>
          </a:r>
        </a:p>
      </dsp:txBody>
      <dsp:txXfrm rot="-5400000">
        <a:off x="1105044" y="52149"/>
        <a:ext cx="9360464" cy="925930"/>
      </dsp:txXfrm>
    </dsp:sp>
    <dsp:sp modelId="{907FD252-83BA-44CD-8271-EF62B6292A22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E1874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Référents</a:t>
          </a:r>
        </a:p>
      </dsp:txBody>
      <dsp:txXfrm rot="-5400000">
        <a:off x="0" y="1938873"/>
        <a:ext cx="1105044" cy="473590"/>
      </dsp:txXfrm>
    </dsp:sp>
    <dsp:sp modelId="{8AD02F27-5A97-4185-8338-CDF2CEFDEE2F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187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Les référents mettent à jour les produits (nouveaux produits, changements de tarif)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Ils indiquent les jours de disponibilités des différents produits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Ils informent l’administrateur en charge du contrat</a:t>
          </a:r>
        </a:p>
      </dsp:txBody>
      <dsp:txXfrm rot="-5400000">
        <a:off x="1105044" y="1436443"/>
        <a:ext cx="9360464" cy="925930"/>
      </dsp:txXfrm>
    </dsp:sp>
    <dsp:sp modelId="{DA76EA51-0BD5-4A70-B175-83E1F0AF754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2969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Administrateur</a:t>
          </a:r>
        </a:p>
      </dsp:txBody>
      <dsp:txXfrm rot="-5400000">
        <a:off x="0" y="3323167"/>
        <a:ext cx="1105044" cy="473590"/>
      </dsp:txXfrm>
    </dsp:sp>
    <dsp:sp modelId="{FC4836D6-B724-40CA-A6A1-CD713E7373D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génère le contrat en sélectionnant tous les produits disponibles sur la période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ouvre les commandes pour ce contrat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1800" kern="1200" dirty="0"/>
            <a:t>L’administrateur informe les adhérents de l’ouverture du contrat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2221F-2A3C-4C88-9F5C-3601AE21887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Adhérents</a:t>
          </a:r>
        </a:p>
      </dsp:txBody>
      <dsp:txXfrm rot="-5400000">
        <a:off x="0" y="554579"/>
        <a:ext cx="1105044" cy="473590"/>
      </dsp:txXfrm>
    </dsp:sp>
    <dsp:sp modelId="{8CB99165-B60C-4517-B794-B17E8416BA5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2000" kern="1200" dirty="0"/>
            <a:t>Les adhérents saisissent leurs commandes</a:t>
          </a:r>
        </a:p>
      </dsp:txBody>
      <dsp:txXfrm rot="-5400000">
        <a:off x="1105044" y="52149"/>
        <a:ext cx="9360464" cy="925930"/>
      </dsp:txXfrm>
    </dsp:sp>
    <dsp:sp modelId="{907FD252-83BA-44CD-8271-EF62B6292A22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2969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Administrateur</a:t>
          </a:r>
        </a:p>
      </dsp:txBody>
      <dsp:txXfrm rot="-5400000">
        <a:off x="0" y="1938873"/>
        <a:ext cx="1105044" cy="473590"/>
      </dsp:txXfrm>
    </dsp:sp>
    <dsp:sp modelId="{8AD02F27-5A97-4185-8338-CDF2CEFDEE2F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969A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2000" kern="1200" dirty="0"/>
            <a:t>Après d’éventuelles relances, l’administrateur clôture les commandes</a:t>
          </a:r>
        </a:p>
      </dsp:txBody>
      <dsp:txXfrm rot="-5400000">
        <a:off x="1105044" y="1436443"/>
        <a:ext cx="9360464" cy="925930"/>
      </dsp:txXfrm>
    </dsp:sp>
    <dsp:sp modelId="{DA76EA51-0BD5-4A70-B175-83E1F0AF754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E1874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Référents</a:t>
          </a:r>
        </a:p>
      </dsp:txBody>
      <dsp:txXfrm rot="-5400000">
        <a:off x="0" y="3323167"/>
        <a:ext cx="1105044" cy="473590"/>
      </dsp:txXfrm>
    </dsp:sp>
    <dsp:sp modelId="{FC4836D6-B724-40CA-A6A1-CD713E7373D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187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2000" kern="1200" dirty="0"/>
            <a:t>Les référents saisissent les chèques remis.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fr-FR" sz="2000" kern="1200" dirty="0"/>
            <a:t>Les référents communiquent les comptes-rendus de commandes aux producteurs </a:t>
          </a:r>
          <a:br>
            <a:rPr lang="fr-FR" sz="2000" kern="1200" dirty="0"/>
          </a:br>
          <a:r>
            <a:rPr lang="fr-FR" sz="2000" kern="1200" dirty="0"/>
            <a:t>ou les producteurs accèdent aux comptes-rendus par leurs profils.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098A7-0124-4702-A69F-8D21847A1DA7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FCB2-AD9E-48DB-89CF-5311D5006E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27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49AB-5E70-4D85-B188-F0DC8A020318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0FA1-703B-49A3-9696-12F164A78E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4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E5207-12D2-417F-9663-2CBAA2A7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916EF9-1450-4E3E-9F0A-9D120E40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EA18C-D2AE-4658-BF0A-ADC0BB95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3F616-4924-42CF-BFDC-9833DF4C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BC9A6-3EC9-4392-8442-96299E4F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74519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FD865-E393-4A43-A326-7D8EBA91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EE1E85-E102-4AE4-88DD-470AE5E6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8BCFC-DE69-4A74-B0A7-C3C1F8FD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F9A57-519E-4932-B3D2-6BC5565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B8838-6E28-41D9-921B-BA59239F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67002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B0562D-18BF-43C1-B30C-1656AA01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71D6EB-EAF3-4198-AD41-B7EAB983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1A682-F402-41AC-B646-61A40311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918B5-F0DC-4FFE-9936-49E08855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29163-F7D8-4F28-8A71-2658047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848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4F3D8-08A0-4255-9AFA-766547A4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4D2B21-65F1-4D0B-83D0-5CF497385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6DCF8-D076-493C-92C1-371E658D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B4799-27B2-459C-BBCC-57048E1E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B01C0-6804-43B6-95CB-FF8E0E4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91789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73CF7-4E37-408B-9AFD-D536A08F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CED5B-1047-4D1D-A383-B59A67A8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84ACAF-D416-4760-B9B0-F5AEFCF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8592-790D-4AA6-A1FD-88E1F64D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59A3D-11E7-4EB7-8DFB-0098FED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648291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E8A4B-DC20-4042-ADEB-D5F7127E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97A6D2-A193-4BC7-9F66-13DF8DA0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09EE7-01FA-4B08-A2F2-01630BB9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66713-DA57-4185-AA7A-01F28823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13D62-25EC-4436-B036-7D4CBF6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6133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1CE9-2DF3-4F98-83DD-6D0B3C45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39E2-2970-4958-9DCC-2DE852666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72B592-35BB-47C3-AF2C-7939EB0C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D5F0-1238-4CAA-AAC5-FF45E035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05C9A5-F74D-4E67-8B6C-6F7656B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A40A2-DB48-42ED-9B88-C4F72103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394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7495F-19A9-4B5F-8C55-132A02BA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38390-F469-47EE-BBB4-1280BC74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042F1D-9069-4684-AC55-EE114B24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85878B-B597-4F0A-972F-773EB7B7B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81CE01-92AC-4281-BDF3-D40FAB91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C61DAF-F767-41EC-8D2A-80A1E39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23B57C-6D70-4F12-85E4-D96DDFA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563A3F-8473-4A15-83B2-1F2CA67D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3474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6C9AA-6A34-4B7A-B95B-F99027F3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A70285-4B98-4C85-AC11-163EE45D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AFEF8-BA14-4470-A218-3C42FD9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7AAFC-CEC7-4C36-BCF1-04BD41FF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876585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7106F7-EF4D-4AED-A731-77B28A0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308F4E-13E1-4AC2-9E47-EBC5990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645C74-88A6-439A-A87D-3E2DB71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84762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DD050-3F58-4068-A8F2-5DDF372B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9ACE5-80BE-48BA-B8E2-96BF597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5D31D-E7E6-400E-AC8E-142FE860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3C737-4E72-4F8E-BEC1-61994159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1EF4D-F5BF-4F30-8E30-C483417E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41C72-A53C-4E1C-ABB0-01DB6464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3349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29E5D-F692-41F6-9DFC-DB8DA4C5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4FA90-2397-4F15-AC29-06820DD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A1D23-3CAA-454F-AF4E-A95A6FBD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E262B-0782-44CB-874E-BCA1EE96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74D61-A6EB-4D0F-8450-2F8D099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47901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EE151-A00B-4E8A-9F22-B1D6EA78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C89F8D-21A7-4A99-864A-A2A48414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3D794-8EC3-409B-9D33-582C1951F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61BDC-EEBA-43B5-97ED-3AFDA703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726EA-28B8-4826-AC4A-B28BD66B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40217-83E3-40B0-9A14-0D4F5334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12950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B5B0D-F2E7-4F69-8967-DB2BA71B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5E70F-6B14-4662-A269-E64B48115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4BCE4-8329-4F7A-8DEA-A3C551B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F35B-503C-4447-93DF-CA8FC37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2D07-B558-4B3A-BA24-D7B022FF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45556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DA5CCE-6AFC-4675-A5A2-4E2A3854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79FC27-46E3-4AAA-9F58-DDD59E38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6859-10C5-4E6E-AD87-6ADB38E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AC76D-AF56-41A0-93EB-5EA6E74A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F3EFF-A4FD-40E6-B38E-52D2C00B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19273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CE9A4-8BEB-4A2A-937C-AADA8394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2A3BC3-2580-4EC7-B4AC-6095EF46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3DDC2-E616-4AFC-9919-9A294FF9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45B60-AD69-48AC-9ECE-B58B600A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82825-8D1B-4735-9D9A-E4E3C6A5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9702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DDB9B-6B95-4BF1-9EAC-9C2B4A35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51FA5-08D3-4A64-B0FA-29A39873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0F19F-1F3B-422B-8318-75079CE9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774A1-8003-453D-8971-A1AFEF0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FAE194-D10F-420F-9AEF-5FEBAFE4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9FAB09-ABBE-4CC5-AEF0-B90B6907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22726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B662-A2FE-4391-BC78-5CDCAB60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CDFA84-2509-40C5-94C5-268DD7F9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3E0B67-1962-4776-98DE-BB7B74538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A35409-D53D-4BB1-A6D3-7823CDF62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CCC672-38C8-4383-8E20-12E08AF92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8D0B63-98B3-43B1-BB26-850AE531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C6B3E-9B5B-4DF3-BB55-5AE86070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B34468-4650-4458-95B0-C886E5E6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7559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C686D-1FC1-417B-8F27-3BBA2A60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54CF3C-9F7C-4517-9800-3D3579FF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A1F560-39B4-4355-B38D-160A3BD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C7B075-269C-4ACC-9824-E7BFBEA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9358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877213-B058-46F4-AFEA-4FAB73A0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9F68B5-CFFF-49E6-9DEA-5D937954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94CE98-B19E-4954-96DD-A242E6A2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95064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253CE-32AC-4827-9267-C7350AC9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EE220-D850-4552-A3D7-398F499A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57F022-CAB8-4819-8DB2-767D910D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C7EADC-FBAB-4746-9D16-1FB42EB8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CA9E8-66C4-4F9A-A185-237A4E5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0B726-FAA6-4E97-A1DA-BCDF1361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9851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CE6FC-1E00-4CF9-AB2B-55FFB238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CE3323-F831-4C88-A926-53BD07ABE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810F3F-9B28-46F9-AA92-CE14F749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415DA-B175-42A9-AAEF-FF69FF6A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E4E4C7-9353-40F9-8430-7ECABF0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A66E7E-AF18-4603-AEB3-150ACF59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8881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4589A2-FA55-43D2-B005-24EFE80F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7A14F4-1D2C-41FD-ACB1-82D10CF8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757B06-CAEE-433D-8A62-D949C7EB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A8F1-C0C2-4577-908D-DEED4BC58E3F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774C5-AB73-45F6-964B-4749F1774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8E392-3304-4CBD-954C-E6D01451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2A87-919E-4707-8024-F687368D1E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0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21848B-9DC8-49AE-A09F-BC613404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119BE-0A7D-40C8-8FB0-1C44C6D5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02930-1B98-4A66-82A9-B5CD6A0C8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27B5-EDF9-466A-8ADE-0D874108DBD1}" type="datetimeFigureOut">
              <a:rPr lang="fr-FR" smtClean="0"/>
              <a:t>25/05/2018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68664-5236-4C2C-A46C-A154A29FC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E261B-0978-4BA4-AE8E-FC5BF0DE8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2015-9147-476B-8BC3-CC6F8ACAFFFE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F7278E-391E-4E9D-A9A1-889FADAB96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8" y="185738"/>
            <a:ext cx="1771650" cy="84772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E411689-97BA-4FE8-AE2B-A7CD16CB7CA5}"/>
              </a:ext>
            </a:extLst>
          </p:cNvPr>
          <p:cNvSpPr/>
          <p:nvPr userDrawn="1"/>
        </p:nvSpPr>
        <p:spPr>
          <a:xfrm>
            <a:off x="156754" y="6176963"/>
            <a:ext cx="11717383" cy="495299"/>
          </a:xfrm>
          <a:prstGeom prst="roundRect">
            <a:avLst/>
          </a:prstGeom>
          <a:gradFill flip="none" rotWithShape="1">
            <a:gsLst>
              <a:gs pos="26000">
                <a:srgbClr val="92D050"/>
              </a:gs>
              <a:gs pos="86000">
                <a:srgbClr val="FFFF00"/>
              </a:gs>
              <a:gs pos="100000">
                <a:srgbClr val="00B050"/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26" Type="http://schemas.openxmlformats.org/officeDocument/2006/relationships/slide" Target="slide40.xml"/><Relationship Id="rId3" Type="http://schemas.openxmlformats.org/officeDocument/2006/relationships/image" Target="../media/image13.png"/><Relationship Id="rId21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slide" Target="slide3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slide" Target="slide9.xml"/><Relationship Id="rId20" Type="http://schemas.openxmlformats.org/officeDocument/2006/relationships/slide" Target="slide21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slide" Target="slide30.xml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slide" Target="slide46.xml"/><Relationship Id="rId10" Type="http://schemas.openxmlformats.org/officeDocument/2006/relationships/image" Target="../media/image20.pn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slide" Target="slide7.xml"/><Relationship Id="rId22" Type="http://schemas.openxmlformats.org/officeDocument/2006/relationships/slide" Target="slide26.xml"/><Relationship Id="rId27" Type="http://schemas.openxmlformats.org/officeDocument/2006/relationships/image" Target="../media/image19.png"/><Relationship Id="rId30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[nom-amap].easyamap.fr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45105-23FB-4B3B-84AC-6DE3A854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Logiciel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Amap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AF95A-92C0-479A-8EB4-236AA44E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référents</a:t>
            </a:r>
          </a:p>
        </p:txBody>
      </p:sp>
    </p:spTree>
    <p:extLst>
      <p:ext uri="{BB962C8B-B14F-4D97-AF65-F5344CB8AC3E}">
        <p14:creationId xmlns:p14="http://schemas.microsoft.com/office/powerpoint/2010/main" val="267232464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702A5-D8A6-4593-A8BC-B0D95B68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Menu Produits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63DD65-88E6-453E-AF52-A837865B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3" y="1611140"/>
            <a:ext cx="8582607" cy="4461220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37CC207F-03DB-4967-B899-B76A11F9DE3F}"/>
              </a:ext>
            </a:extLst>
          </p:cNvPr>
          <p:cNvSpPr/>
          <p:nvPr/>
        </p:nvSpPr>
        <p:spPr>
          <a:xfrm>
            <a:off x="482792" y="3429000"/>
            <a:ext cx="1929104" cy="755374"/>
          </a:xfrm>
          <a:prstGeom prst="wedgeRoundRectCallout">
            <a:avLst>
              <a:gd name="adj1" fmla="val 78980"/>
              <a:gd name="adj2" fmla="val 203817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Accédez au menu produits</a:t>
            </a:r>
          </a:p>
        </p:txBody>
      </p:sp>
    </p:spTree>
    <p:extLst>
      <p:ext uri="{BB962C8B-B14F-4D97-AF65-F5344CB8AC3E}">
        <p14:creationId xmlns:p14="http://schemas.microsoft.com/office/powerpoint/2010/main" val="2209084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8B6FB-9B26-4ABA-B949-094E7E0E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Modifier un produit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E73401-6CE7-4F42-9D58-05F093FA2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06" y="1690688"/>
            <a:ext cx="8253568" cy="4162116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30DA2C5F-8678-4D67-B6A0-8529600006AF}"/>
              </a:ext>
            </a:extLst>
          </p:cNvPr>
          <p:cNvSpPr/>
          <p:nvPr/>
        </p:nvSpPr>
        <p:spPr>
          <a:xfrm>
            <a:off x="838200" y="3114260"/>
            <a:ext cx="2026806" cy="1139687"/>
          </a:xfrm>
          <a:prstGeom prst="wedgeRoundRectCallout">
            <a:avLst>
              <a:gd name="adj1" fmla="val 81858"/>
              <a:gd name="adj2" fmla="val -10724"/>
              <a:gd name="adj3" fmla="val 1666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Cliquez sur le produit à modifier</a:t>
            </a:r>
          </a:p>
        </p:txBody>
      </p:sp>
    </p:spTree>
    <p:extLst>
      <p:ext uri="{BB962C8B-B14F-4D97-AF65-F5344CB8AC3E}">
        <p14:creationId xmlns:p14="http://schemas.microsoft.com/office/powerpoint/2010/main" val="16865640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7715C8-A576-44F6-977B-2D24D246B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19" y="313082"/>
            <a:ext cx="4565651" cy="5575362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E8963A94-B08C-4385-AE7B-CC4BA2F4CCF3}"/>
              </a:ext>
            </a:extLst>
          </p:cNvPr>
          <p:cNvSpPr/>
          <p:nvPr/>
        </p:nvSpPr>
        <p:spPr>
          <a:xfrm>
            <a:off x="1046922" y="1086677"/>
            <a:ext cx="3445565" cy="1404731"/>
          </a:xfrm>
          <a:prstGeom prst="wedgeRoundRectCallout">
            <a:avLst>
              <a:gd name="adj1" fmla="val 99167"/>
              <a:gd name="adj2" fmla="val -595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nom sert à l’identification du produit lors de la commande et dans les comptes-rendus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95B7D367-1AC3-4861-B26B-8060921A640C}"/>
              </a:ext>
            </a:extLst>
          </p:cNvPr>
          <p:cNvSpPr/>
          <p:nvPr/>
        </p:nvSpPr>
        <p:spPr>
          <a:xfrm>
            <a:off x="934278" y="3664227"/>
            <a:ext cx="3445565" cy="1404731"/>
          </a:xfrm>
          <a:prstGeom prst="wedgeRoundRectCallout">
            <a:avLst>
              <a:gd name="adj1" fmla="val 108013"/>
              <a:gd name="adj2" fmla="val 4890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description ne sera affichée qu’au survol du produit lors de la commande</a:t>
            </a:r>
          </a:p>
        </p:txBody>
      </p:sp>
    </p:spTree>
    <p:extLst>
      <p:ext uri="{BB962C8B-B14F-4D97-AF65-F5344CB8AC3E}">
        <p14:creationId xmlns:p14="http://schemas.microsoft.com/office/powerpoint/2010/main" val="4251050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E660E79-EE89-407C-B6FF-63F5198F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19" y="313082"/>
            <a:ext cx="4565651" cy="5575362"/>
          </a:xfrm>
          <a:prstGeom prst="rect">
            <a:avLst/>
          </a:prstGeom>
        </p:spPr>
      </p:pic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520AA91A-B13D-465C-806F-BD422865DD24}"/>
              </a:ext>
            </a:extLst>
          </p:cNvPr>
          <p:cNvSpPr/>
          <p:nvPr/>
        </p:nvSpPr>
        <p:spPr>
          <a:xfrm>
            <a:off x="2438400" y="636105"/>
            <a:ext cx="2743200" cy="1431235"/>
          </a:xfrm>
          <a:prstGeom prst="wedgeRoundRectCallout">
            <a:avLst>
              <a:gd name="adj1" fmla="val 88346"/>
              <a:gd name="adj2" fmla="val 12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Cochez cette case pour les produits à payer au poids à la livraison</a:t>
            </a:r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827BBED0-BBDA-4DBE-A9CE-32B8543EF507}"/>
              </a:ext>
            </a:extLst>
          </p:cNvPr>
          <p:cNvSpPr/>
          <p:nvPr/>
        </p:nvSpPr>
        <p:spPr>
          <a:xfrm>
            <a:off x="841513" y="2663687"/>
            <a:ext cx="3809999" cy="3012722"/>
          </a:xfrm>
          <a:prstGeom prst="wedgeRoundRectCallout">
            <a:avLst>
              <a:gd name="adj1" fmla="val 90105"/>
              <a:gd name="adj2" fmla="val -42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Cette case ne doit être cochée que pour les produits certifiés bio.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La mention « </a:t>
            </a:r>
            <a:r>
              <a:rPr lang="fr-FR" dirty="0" err="1"/>
              <a:t>nc</a:t>
            </a:r>
            <a:r>
              <a:rPr lang="fr-FR" dirty="0"/>
              <a:t> » apparait pour les non certifiés.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Merci de vérifier vos produits</a:t>
            </a:r>
          </a:p>
        </p:txBody>
      </p:sp>
    </p:spTree>
    <p:extLst>
      <p:ext uri="{BB962C8B-B14F-4D97-AF65-F5344CB8AC3E}">
        <p14:creationId xmlns:p14="http://schemas.microsoft.com/office/powerpoint/2010/main" val="3306295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F977D39-33C5-40A6-9B5D-8D5EF04BA8E7}"/>
              </a:ext>
            </a:extLst>
          </p:cNvPr>
          <p:cNvSpPr/>
          <p:nvPr/>
        </p:nvSpPr>
        <p:spPr>
          <a:xfrm>
            <a:off x="490331" y="1683026"/>
            <a:ext cx="2279374" cy="318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nom des produits doit permettre leur identification unique.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Exemple des bûches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70D9C8-B198-43BB-907E-598766AE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51" y="663134"/>
            <a:ext cx="4020111" cy="5106113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71B5EE-3747-456D-B517-6A00A6002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94" y="663134"/>
            <a:ext cx="4372585" cy="516327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030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514086B-DA06-4C59-8851-276D0BE42DE5}"/>
              </a:ext>
            </a:extLst>
          </p:cNvPr>
          <p:cNvSpPr/>
          <p:nvPr/>
        </p:nvSpPr>
        <p:spPr>
          <a:xfrm>
            <a:off x="596348" y="1550504"/>
            <a:ext cx="3193774" cy="3756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nom ne doit pas être trop long pour ne pas surcharger les comptes-rendus.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Merci de mettre ce qui n’est pas nécessaire à l’identification dans le descriptif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Exemple de la bière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04B7EB-4143-435A-9217-CE11D3D16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47" y="182331"/>
            <a:ext cx="4557162" cy="5879504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716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33152E3-F944-491A-B350-E196A078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1" y="1285461"/>
            <a:ext cx="7021652" cy="4544407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62E6F628-D89F-4B5C-B9CF-93EEE8452702}"/>
              </a:ext>
            </a:extLst>
          </p:cNvPr>
          <p:cNvSpPr/>
          <p:nvPr/>
        </p:nvSpPr>
        <p:spPr>
          <a:xfrm>
            <a:off x="7871791" y="503584"/>
            <a:ext cx="3684105" cy="781878"/>
          </a:xfrm>
          <a:prstGeom prst="wedgeRoundRectCallout">
            <a:avLst>
              <a:gd name="adj1" fmla="val -65797"/>
              <a:gd name="adj2" fmla="val 928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produit peut être désactivé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865A8269-3BED-4CC1-B8AF-2F8E48382B60}"/>
              </a:ext>
            </a:extLst>
          </p:cNvPr>
          <p:cNvSpPr/>
          <p:nvPr/>
        </p:nvSpPr>
        <p:spPr>
          <a:xfrm>
            <a:off x="8011704" y="2785725"/>
            <a:ext cx="3684105" cy="1543877"/>
          </a:xfrm>
          <a:prstGeom prst="wedgeRoundRectCallout">
            <a:avLst>
              <a:gd name="adj1" fmla="val -70833"/>
              <a:gd name="adj2" fmla="val -9534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produit ne peut être supprimé que s’il n’a jamais été ajouté dans un contrat</a:t>
            </a:r>
          </a:p>
        </p:txBody>
      </p:sp>
    </p:spTree>
    <p:extLst>
      <p:ext uri="{BB962C8B-B14F-4D97-AF65-F5344CB8AC3E}">
        <p14:creationId xmlns:p14="http://schemas.microsoft.com/office/powerpoint/2010/main" val="2710372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0EB05A-78A7-4510-AE2B-2A93AA9C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43" y="565914"/>
            <a:ext cx="6802461" cy="5145773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EFE2EB37-22B3-4B9D-853B-02A942195A73}"/>
              </a:ext>
            </a:extLst>
          </p:cNvPr>
          <p:cNvSpPr/>
          <p:nvPr/>
        </p:nvSpPr>
        <p:spPr>
          <a:xfrm>
            <a:off x="1192696" y="4240696"/>
            <a:ext cx="3313043" cy="1126434"/>
          </a:xfrm>
          <a:prstGeom prst="wedgeRoundRectCallout">
            <a:avLst>
              <a:gd name="adj1" fmla="val 143567"/>
              <a:gd name="adj2" fmla="val 5544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enregistrer des modifications sur le produit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C3CCB50-7CC0-4F2D-BD50-34C406FABC57}"/>
              </a:ext>
            </a:extLst>
          </p:cNvPr>
          <p:cNvSpPr/>
          <p:nvPr/>
        </p:nvSpPr>
        <p:spPr>
          <a:xfrm>
            <a:off x="986648" y="2428463"/>
            <a:ext cx="3313043" cy="1126434"/>
          </a:xfrm>
          <a:prstGeom prst="wedgeRoundRectCallout">
            <a:avLst>
              <a:gd name="adj1" fmla="val 57567"/>
              <a:gd name="adj2" fmla="val -15985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revenir à la liste des produits</a:t>
            </a:r>
          </a:p>
        </p:txBody>
      </p:sp>
    </p:spTree>
    <p:extLst>
      <p:ext uri="{BB962C8B-B14F-4D97-AF65-F5344CB8AC3E}">
        <p14:creationId xmlns:p14="http://schemas.microsoft.com/office/powerpoint/2010/main" val="128655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E88BE-755E-4045-92EE-CBBD5350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nouveau 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94545-D055-40A8-8A1D-05BA9F3E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1392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CF2D6-26DE-45F4-B411-5A4F358A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Ajouter un produit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B961A3-AE41-43CE-904A-FA2B3CE3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44" y="1632089"/>
            <a:ext cx="7001278" cy="4190101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30AC47EB-574C-4ECE-ADA9-60CF314A9957}"/>
              </a:ext>
            </a:extLst>
          </p:cNvPr>
          <p:cNvSpPr/>
          <p:nvPr/>
        </p:nvSpPr>
        <p:spPr>
          <a:xfrm>
            <a:off x="437322" y="2879035"/>
            <a:ext cx="2597426" cy="1099930"/>
          </a:xfrm>
          <a:prstGeom prst="wedgeRoundRectCallout">
            <a:avLst>
              <a:gd name="adj1" fmla="val 119473"/>
              <a:gd name="adj2" fmla="val -873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ajouter un nouveau produit</a:t>
            </a:r>
          </a:p>
        </p:txBody>
      </p:sp>
    </p:spTree>
    <p:extLst>
      <p:ext uri="{BB962C8B-B14F-4D97-AF65-F5344CB8AC3E}">
        <p14:creationId xmlns:p14="http://schemas.microsoft.com/office/powerpoint/2010/main" val="3150667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B363-4111-4527-A0CF-FE603FF8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mc:AlternateContent xmlns:mc="http://schemas.openxmlformats.org/markup-compatibility/2006">
        <mc:Choice xmlns:psuz="http://schemas.microsoft.com/office/powerpoint/2016/summaryzoom" xmlns="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AA7F4B81-9CCE-4EB5-895A-AE8C392E25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39354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F628499-39CF-46C3-8758-5606C6D6F4B9}">
                    <psuz:zmPr id="{432D73D8-8F90-49DE-8068-C8B50E89ED4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BCB75D5-FAAE-4B63-80CC-F61979D58354}">
                    <psuz:zmPr id="{29155B27-0644-4F31-8226-F095EB146AC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F300957-806F-47EA-B49C-B572C060B152}">
                    <psuz:zmPr id="{E461C17E-B260-4B02-989A-4D1CBE67093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5BA5F04-DBCE-445B-8B5A-11E44C793C1A}">
                    <psuz:zmPr id="{A6F7017F-9BCF-4CE6-BAC0-B7A3B154760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37F342-2845-40D7-B001-B6125BD15090}">
                    <psuz:zmPr id="{EE177CE5-942A-40A9-8E76-FC4CF5C92D4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7D562DC-30D1-4890-AA6A-BF6A674B7ACF}">
                    <psuz:zmPr id="{E29439A1-8E00-44E0-8AB3-80D02F4E235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EC635F-F242-4809-A5D1-DC06BB905AB7}">
                    <psuz:zmPr id="{D6B54B1F-C20A-4AF3-8AFF-C3D03BB4F98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1E03CF2-9F11-4F4C-9F0C-CB2AE3D1F0CA}">
                    <psuz:zmPr id="{51928468-F855-4D84-9562-51871A2B0CE3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AAEE2DE-7F21-4D32-81EF-389729DEB98E}">
                    <psuz:zmPr id="{E5E1C10F-081B-4961-BC04-2B28679EA30F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127723F-57DC-482E-AA0B-7B852C5B2A76}">
                    <psuz:zmPr id="{FA7DF6F6-6637-4532-A279-6FF2A6AFD94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AA7F4B81-9CCE-4EB5-895A-AE8C392E255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Image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403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177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951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4725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403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177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 10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951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 11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5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 12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403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 13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177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72953803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AD8789-3C81-4940-B26F-6CA1FA33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58" y="384957"/>
            <a:ext cx="4067743" cy="5611008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E74CD214-9ACF-415F-8767-AA73C9254309}"/>
              </a:ext>
            </a:extLst>
          </p:cNvPr>
          <p:cNvSpPr/>
          <p:nvPr/>
        </p:nvSpPr>
        <p:spPr>
          <a:xfrm>
            <a:off x="954157" y="1828801"/>
            <a:ext cx="2875721" cy="3233530"/>
          </a:xfrm>
          <a:prstGeom prst="wedgeRoundRectCallout">
            <a:avLst>
              <a:gd name="adj1" fmla="val 95757"/>
              <a:gd name="adj2" fmla="val 4705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Attention le premier producteur que vous gérez est sélectionné par défaut.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Merci de vérifier avant d’enregistrer</a:t>
            </a:r>
          </a:p>
        </p:txBody>
      </p:sp>
    </p:spTree>
    <p:extLst>
      <p:ext uri="{BB962C8B-B14F-4D97-AF65-F5344CB8AC3E}">
        <p14:creationId xmlns:p14="http://schemas.microsoft.com/office/powerpoint/2010/main" val="2808580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0F55B-3AFE-4832-95A2-EE58B3BA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les disponibilités d’un 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D1B1F-1838-42E8-8B23-B8DD6C6F3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0959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3E4E9-C937-4B84-9F1E-5B7B79DF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Disponibilité des produits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09CC93-860A-48A9-94A3-1AFFC561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203"/>
            <a:ext cx="7736352" cy="4154002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EA32719-3F78-44DB-A036-B8DC024EFEFA}"/>
              </a:ext>
            </a:extLst>
          </p:cNvPr>
          <p:cNvSpPr/>
          <p:nvPr/>
        </p:nvSpPr>
        <p:spPr>
          <a:xfrm>
            <a:off x="8902543" y="1286587"/>
            <a:ext cx="2451257" cy="2239617"/>
          </a:xfrm>
          <a:prstGeom prst="wedgeRoundRectCallout">
            <a:avLst>
              <a:gd name="adj1" fmla="val -163071"/>
              <a:gd name="adj2" fmla="val 62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accéder à la disponibilité des produits</a:t>
            </a:r>
          </a:p>
        </p:txBody>
      </p:sp>
    </p:spTree>
    <p:extLst>
      <p:ext uri="{BB962C8B-B14F-4D97-AF65-F5344CB8AC3E}">
        <p14:creationId xmlns:p14="http://schemas.microsoft.com/office/powerpoint/2010/main" val="2077517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4016B0C-2017-4D6A-9E53-EAA13F06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16" y="881620"/>
            <a:ext cx="8993657" cy="4467486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8CA40DCD-2E61-40E0-805E-88E49F0459BF}"/>
              </a:ext>
            </a:extLst>
          </p:cNvPr>
          <p:cNvSpPr/>
          <p:nvPr/>
        </p:nvSpPr>
        <p:spPr>
          <a:xfrm>
            <a:off x="172278" y="3230216"/>
            <a:ext cx="2416464" cy="1245705"/>
          </a:xfrm>
          <a:prstGeom prst="wedgeRoundRectCallout">
            <a:avLst>
              <a:gd name="adj1" fmla="val 141650"/>
              <a:gd name="adj2" fmla="val -80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chaque produit, sélectionnez les dates de disponibilité</a:t>
            </a:r>
          </a:p>
        </p:txBody>
      </p:sp>
    </p:spTree>
    <p:extLst>
      <p:ext uri="{BB962C8B-B14F-4D97-AF65-F5344CB8AC3E}">
        <p14:creationId xmlns:p14="http://schemas.microsoft.com/office/powerpoint/2010/main" val="6691194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96ABFCA-3EB3-4F76-A47E-9B924B519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9" y="1106927"/>
            <a:ext cx="10877541" cy="2322073"/>
          </a:xfrm>
          <a:prstGeom prst="rect">
            <a:avLst/>
          </a:prstGeom>
        </p:spPr>
      </p:pic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23C54296-A655-45EE-8469-F9DDD7889AB4}"/>
              </a:ext>
            </a:extLst>
          </p:cNvPr>
          <p:cNvSpPr/>
          <p:nvPr/>
        </p:nvSpPr>
        <p:spPr>
          <a:xfrm>
            <a:off x="1404730" y="3790122"/>
            <a:ext cx="2955235" cy="1630017"/>
          </a:xfrm>
          <a:prstGeom prst="wedgeRoundRectCallout">
            <a:avLst>
              <a:gd name="adj1" fmla="val 96207"/>
              <a:gd name="adj2" fmla="val -87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Enregistrez les disponibilités pour chaque producteur que vous gérez</a:t>
            </a:r>
          </a:p>
        </p:txBody>
      </p:sp>
    </p:spTree>
    <p:extLst>
      <p:ext uri="{BB962C8B-B14F-4D97-AF65-F5344CB8AC3E}">
        <p14:creationId xmlns:p14="http://schemas.microsoft.com/office/powerpoint/2010/main" val="905775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74EDBE-DB65-47DA-89B3-3F5A835D4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366444"/>
            <a:ext cx="11279174" cy="266737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483D106-1475-4098-AECA-007C3FF85500}"/>
              </a:ext>
            </a:extLst>
          </p:cNvPr>
          <p:cNvSpPr/>
          <p:nvPr/>
        </p:nvSpPr>
        <p:spPr>
          <a:xfrm>
            <a:off x="2597426" y="4502798"/>
            <a:ext cx="6718853" cy="9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Après enregistrement, les prix apparaissent</a:t>
            </a:r>
          </a:p>
        </p:txBody>
      </p:sp>
    </p:spTree>
    <p:extLst>
      <p:ext uri="{BB962C8B-B14F-4D97-AF65-F5344CB8AC3E}">
        <p14:creationId xmlns:p14="http://schemas.microsoft.com/office/powerpoint/2010/main" val="2820358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7DCD9-870B-41D3-87A2-0D164233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Changer un tarif ponctuellement</a:t>
            </a:r>
            <a:br>
              <a:rPr lang="fr-FR" dirty="0"/>
            </a:br>
            <a:r>
              <a:rPr lang="fr-FR" dirty="0"/>
              <a:t>Préciser une quantité maxi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28F88-F7CA-4B4D-B382-88EDEF1D6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1077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74EDBE-DB65-47DA-89B3-3F5A835D4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366444"/>
            <a:ext cx="11279174" cy="2667372"/>
          </a:xfrm>
          <a:prstGeom prst="rect">
            <a:avLst/>
          </a:prstGeom>
        </p:spPr>
      </p:pic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AEDB85DB-A636-4184-B473-B8EC61C5808A}"/>
              </a:ext>
            </a:extLst>
          </p:cNvPr>
          <p:cNvSpPr/>
          <p:nvPr/>
        </p:nvSpPr>
        <p:spPr>
          <a:xfrm>
            <a:off x="1934817" y="3935896"/>
            <a:ext cx="2716696" cy="1555660"/>
          </a:xfrm>
          <a:prstGeom prst="wedgeRoundRectCallout">
            <a:avLst>
              <a:gd name="adj1" fmla="val 52338"/>
              <a:gd name="adj2" fmla="val -933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cliquant sur un prix, vous pouvez modifier ce prix pour cette seule distribution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0F43CC22-C64C-45A2-AD88-EF8FA4D8060E}"/>
              </a:ext>
            </a:extLst>
          </p:cNvPr>
          <p:cNvSpPr/>
          <p:nvPr/>
        </p:nvSpPr>
        <p:spPr>
          <a:xfrm>
            <a:off x="5877339" y="4234070"/>
            <a:ext cx="3783496" cy="1555660"/>
          </a:xfrm>
          <a:prstGeom prst="wedgeRoundRectCallout">
            <a:avLst>
              <a:gd name="adj1" fmla="val -71151"/>
              <a:gd name="adj2" fmla="val -1104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cliquant sur un prix, vous pouvez également préciser les quantités maximales pour cette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190249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E87B539-D700-41B5-BD4F-B8A29C57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17" y="803950"/>
            <a:ext cx="8027497" cy="4748660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1B30333D-6479-4E58-889A-F820131AAA99}"/>
              </a:ext>
            </a:extLst>
          </p:cNvPr>
          <p:cNvSpPr/>
          <p:nvPr/>
        </p:nvSpPr>
        <p:spPr>
          <a:xfrm>
            <a:off x="490330" y="1364974"/>
            <a:ext cx="2292627" cy="1285461"/>
          </a:xfrm>
          <a:prstGeom prst="wedgeRoundRectCallout">
            <a:avLst>
              <a:gd name="adj1" fmla="val 161248"/>
              <a:gd name="adj2" fmla="val 61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Quantité maxi pour cette livraison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430B8494-DAE8-4486-B09B-0134C770D636}"/>
              </a:ext>
            </a:extLst>
          </p:cNvPr>
          <p:cNvSpPr/>
          <p:nvPr/>
        </p:nvSpPr>
        <p:spPr>
          <a:xfrm>
            <a:off x="490329" y="3412435"/>
            <a:ext cx="2292627" cy="1285461"/>
          </a:xfrm>
          <a:prstGeom prst="wedgeRoundRectCallout">
            <a:avLst>
              <a:gd name="adj1" fmla="val 162404"/>
              <a:gd name="adj2" fmla="val -41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Quantité maxi </a:t>
            </a:r>
            <a:r>
              <a:rPr lang="fr-FR" u="sng" dirty="0"/>
              <a:t>par adhérent</a:t>
            </a:r>
            <a:r>
              <a:rPr lang="fr-FR" dirty="0"/>
              <a:t> pour cette livraison</a:t>
            </a:r>
          </a:p>
        </p:txBody>
      </p:sp>
    </p:spTree>
    <p:extLst>
      <p:ext uri="{BB962C8B-B14F-4D97-AF65-F5344CB8AC3E}">
        <p14:creationId xmlns:p14="http://schemas.microsoft.com/office/powerpoint/2010/main" val="978507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D099E6-E125-4166-A63D-20E0C601E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>
          <a:xfrm>
            <a:off x="1088539" y="1779793"/>
            <a:ext cx="10014922" cy="3869498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617D7949-36D8-4E4E-9F8E-B700CABDBD50}"/>
              </a:ext>
            </a:extLst>
          </p:cNvPr>
          <p:cNvSpPr/>
          <p:nvPr/>
        </p:nvSpPr>
        <p:spPr>
          <a:xfrm>
            <a:off x="2981739" y="344557"/>
            <a:ext cx="2358887" cy="1046921"/>
          </a:xfrm>
          <a:prstGeom prst="wedgeRoundRectCallout">
            <a:avLst>
              <a:gd name="adj1" fmla="val -85440"/>
              <a:gd name="adj2" fmla="val 142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cliquant ici, toutes les cases seront cochées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C0F231AE-D23E-4DBC-85AF-074763800C59}"/>
              </a:ext>
            </a:extLst>
          </p:cNvPr>
          <p:cNvSpPr/>
          <p:nvPr/>
        </p:nvSpPr>
        <p:spPr>
          <a:xfrm>
            <a:off x="7056782" y="344556"/>
            <a:ext cx="3173896" cy="1179444"/>
          </a:xfrm>
          <a:prstGeom prst="wedgeRoundRectCallout">
            <a:avLst>
              <a:gd name="adj1" fmla="val -58997"/>
              <a:gd name="adj2" fmla="val 12835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cliquant sur une date, toutes les cases de cette date seront cochées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608FEDB7-7E8F-47C3-83AF-07C48852FCED}"/>
              </a:ext>
            </a:extLst>
          </p:cNvPr>
          <p:cNvSpPr/>
          <p:nvPr/>
        </p:nvSpPr>
        <p:spPr>
          <a:xfrm>
            <a:off x="3538330" y="4035286"/>
            <a:ext cx="3173896" cy="1179444"/>
          </a:xfrm>
          <a:prstGeom prst="wedgeRoundRectCallout">
            <a:avLst>
              <a:gd name="adj1" fmla="val -86137"/>
              <a:gd name="adj2" fmla="val -81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cliquant sur un produit, toutes les cases de ce produit seront cochées</a:t>
            </a:r>
          </a:p>
        </p:txBody>
      </p:sp>
    </p:spTree>
    <p:extLst>
      <p:ext uri="{BB962C8B-B14F-4D97-AF65-F5344CB8AC3E}">
        <p14:creationId xmlns:p14="http://schemas.microsoft.com/office/powerpoint/2010/main" val="846599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D22B3-8685-471D-A040-EE236163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</a:t>
            </a:r>
            <a:r>
              <a:rPr lang="fr-FR" dirty="0" err="1"/>
              <a:t>EasyAmap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E9E893-FF5B-4E69-8D4E-6CBA36490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8891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F4EA2-DA98-4EC3-85FD-72290A8A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 producteurs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B8D752-1AB4-4CE8-A550-9B6E77BAE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9643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C5B43-62F5-4846-A05E-E09B5A8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paramètres producteurs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84003-C5C7-4342-A3FB-E2C2F4A2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Seul un administrateur peut créer un producteur et y affecter un référent</a:t>
            </a:r>
          </a:p>
          <a:p>
            <a:r>
              <a:rPr lang="fr-FR" sz="3600" dirty="0"/>
              <a:t>Les référents peuvent ensuite modifier le profil de leurs producteurs. Merci de vérifier les paramètres de vos producteurs </a:t>
            </a:r>
          </a:p>
        </p:txBody>
      </p:sp>
    </p:spTree>
    <p:extLst>
      <p:ext uri="{BB962C8B-B14F-4D97-AF65-F5344CB8AC3E}">
        <p14:creationId xmlns:p14="http://schemas.microsoft.com/office/powerpoint/2010/main" val="2314086408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52AC9E3-75C5-46D1-871D-284A963C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1385602"/>
            <a:ext cx="11002911" cy="408679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4DA78F72-9A53-4412-9D6C-DE52495F040C}"/>
              </a:ext>
            </a:extLst>
          </p:cNvPr>
          <p:cNvGrpSpPr/>
          <p:nvPr/>
        </p:nvGrpSpPr>
        <p:grpSpPr>
          <a:xfrm>
            <a:off x="4890053" y="1934817"/>
            <a:ext cx="1643268" cy="2881598"/>
            <a:chOff x="4890053" y="1934817"/>
            <a:chExt cx="1643268" cy="2881598"/>
          </a:xfrm>
        </p:grpSpPr>
        <p:sp>
          <p:nvSpPr>
            <p:cNvPr id="5" name="Flèche : haut 4">
              <a:extLst>
                <a:ext uri="{FF2B5EF4-FFF2-40B4-BE49-F238E27FC236}">
                  <a16:creationId xmlns:a16="http://schemas.microsoft.com/office/drawing/2014/main" id="{DEAC3031-4205-48CE-B2E8-ADD5212212FF}"/>
                </a:ext>
              </a:extLst>
            </p:cNvPr>
            <p:cNvSpPr/>
            <p:nvPr/>
          </p:nvSpPr>
          <p:spPr>
            <a:xfrm>
              <a:off x="5711687" y="1934817"/>
              <a:ext cx="596348" cy="163001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Légende : flèche vers la gauche 3">
              <a:extLst>
                <a:ext uri="{FF2B5EF4-FFF2-40B4-BE49-F238E27FC236}">
                  <a16:creationId xmlns:a16="http://schemas.microsoft.com/office/drawing/2014/main" id="{F8F8FC60-690E-4F56-8B93-4B66221D948B}"/>
                </a:ext>
              </a:extLst>
            </p:cNvPr>
            <p:cNvSpPr/>
            <p:nvPr/>
          </p:nvSpPr>
          <p:spPr>
            <a:xfrm>
              <a:off x="4890053" y="3411685"/>
              <a:ext cx="1643268" cy="1404730"/>
            </a:xfrm>
            <a:prstGeom prst="leftArrowCallout">
              <a:avLst>
                <a:gd name="adj1" fmla="val 13679"/>
                <a:gd name="adj2" fmla="val 14623"/>
                <a:gd name="adj3" fmla="val 25000"/>
                <a:gd name="adj4" fmla="val 6497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Type de produits</a:t>
              </a:r>
            </a:p>
          </p:txBody>
        </p:sp>
      </p:grpSp>
      <p:sp>
        <p:nvSpPr>
          <p:cNvPr id="7" name="Légende : flèche vers la droite 6">
            <a:extLst>
              <a:ext uri="{FF2B5EF4-FFF2-40B4-BE49-F238E27FC236}">
                <a16:creationId xmlns:a16="http://schemas.microsoft.com/office/drawing/2014/main" id="{A8C56065-EE75-4B79-A86F-A0C037298719}"/>
              </a:ext>
            </a:extLst>
          </p:cNvPr>
          <p:cNvSpPr/>
          <p:nvPr/>
        </p:nvSpPr>
        <p:spPr>
          <a:xfrm>
            <a:off x="1219200" y="3411685"/>
            <a:ext cx="1378226" cy="92177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8" name="Légende : flèche vers le haut 7">
            <a:extLst>
              <a:ext uri="{FF2B5EF4-FFF2-40B4-BE49-F238E27FC236}">
                <a16:creationId xmlns:a16="http://schemas.microsoft.com/office/drawing/2014/main" id="{F6845239-7B48-4EE1-9E7F-C09C173E2C95}"/>
              </a:ext>
            </a:extLst>
          </p:cNvPr>
          <p:cNvSpPr/>
          <p:nvPr/>
        </p:nvSpPr>
        <p:spPr>
          <a:xfrm>
            <a:off x="3352800" y="4240696"/>
            <a:ext cx="1537253" cy="575719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Référent</a:t>
            </a:r>
          </a:p>
        </p:txBody>
      </p:sp>
      <p:sp>
        <p:nvSpPr>
          <p:cNvPr id="9" name="Légende : flèche vers la droite 8">
            <a:extLst>
              <a:ext uri="{FF2B5EF4-FFF2-40B4-BE49-F238E27FC236}">
                <a16:creationId xmlns:a16="http://schemas.microsoft.com/office/drawing/2014/main" id="{E5025373-42EC-4D5E-8377-700F887FC2DF}"/>
              </a:ext>
            </a:extLst>
          </p:cNvPr>
          <p:cNvSpPr/>
          <p:nvPr/>
        </p:nvSpPr>
        <p:spPr>
          <a:xfrm>
            <a:off x="6891132" y="3720548"/>
            <a:ext cx="1934816" cy="52014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3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10" name="Légende : flèche vers le haut 9">
            <a:extLst>
              <a:ext uri="{FF2B5EF4-FFF2-40B4-BE49-F238E27FC236}">
                <a16:creationId xmlns:a16="http://schemas.microsoft.com/office/drawing/2014/main" id="{4ECBD589-82F7-465D-8801-868E1B01AB56}"/>
              </a:ext>
            </a:extLst>
          </p:cNvPr>
          <p:cNvSpPr/>
          <p:nvPr/>
        </p:nvSpPr>
        <p:spPr>
          <a:xfrm>
            <a:off x="8666922" y="4465983"/>
            <a:ext cx="1934816" cy="718930"/>
          </a:xfrm>
          <a:prstGeom prst="up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Lien</a:t>
            </a:r>
          </a:p>
        </p:txBody>
      </p:sp>
      <p:sp>
        <p:nvSpPr>
          <p:cNvPr id="11" name="Légende : flèche vers le haut 10">
            <a:extLst>
              <a:ext uri="{FF2B5EF4-FFF2-40B4-BE49-F238E27FC236}">
                <a16:creationId xmlns:a16="http://schemas.microsoft.com/office/drawing/2014/main" id="{4726687E-4C6F-4079-AE20-FC36556F0DA5}"/>
              </a:ext>
            </a:extLst>
          </p:cNvPr>
          <p:cNvSpPr/>
          <p:nvPr/>
        </p:nvSpPr>
        <p:spPr>
          <a:xfrm>
            <a:off x="541535" y="5184913"/>
            <a:ext cx="2411896" cy="921776"/>
          </a:xfrm>
          <a:prstGeom prst="upArrow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Paiements acceptés</a:t>
            </a:r>
          </a:p>
        </p:txBody>
      </p:sp>
      <p:sp>
        <p:nvSpPr>
          <p:cNvPr id="12" name="Légende : flèche vers la gauche 11">
            <a:extLst>
              <a:ext uri="{FF2B5EF4-FFF2-40B4-BE49-F238E27FC236}">
                <a16:creationId xmlns:a16="http://schemas.microsoft.com/office/drawing/2014/main" id="{2C5E60A8-0087-4018-9A76-1C4D7E9D7584}"/>
              </a:ext>
            </a:extLst>
          </p:cNvPr>
          <p:cNvSpPr/>
          <p:nvPr/>
        </p:nvSpPr>
        <p:spPr>
          <a:xfrm>
            <a:off x="4424420" y="4969190"/>
            <a:ext cx="3142571" cy="7189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9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Chèques à l’ordre de</a:t>
            </a:r>
          </a:p>
        </p:txBody>
      </p:sp>
    </p:spTree>
    <p:extLst>
      <p:ext uri="{BB962C8B-B14F-4D97-AF65-F5344CB8AC3E}">
        <p14:creationId xmlns:p14="http://schemas.microsoft.com/office/powerpoint/2010/main" val="2111093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7E3CACF-F315-4B1C-AC53-D021A36B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0" y="1540496"/>
            <a:ext cx="8353932" cy="4639347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7FCA0BAE-2439-4C47-9969-E4BD22A2D4F6}"/>
              </a:ext>
            </a:extLst>
          </p:cNvPr>
          <p:cNvSpPr/>
          <p:nvPr/>
        </p:nvSpPr>
        <p:spPr>
          <a:xfrm>
            <a:off x="7182678" y="1540496"/>
            <a:ext cx="4240696" cy="1361730"/>
          </a:xfrm>
          <a:prstGeom prst="wedgeRoundRectCallout">
            <a:avLst>
              <a:gd name="adj1" fmla="val -119895"/>
              <a:gd name="adj2" fmla="val 2417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 pavé permet d’accéder à la modification des paramètres producteurs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ED58C38-A5A8-4FF2-892E-27B5D4477995}"/>
              </a:ext>
            </a:extLst>
          </p:cNvPr>
          <p:cNvSpPr/>
          <p:nvPr/>
        </p:nvSpPr>
        <p:spPr>
          <a:xfrm>
            <a:off x="8401878" y="3429000"/>
            <a:ext cx="3021496" cy="172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les référents qui sont administrateurs, il s’agit d’un pavé bleu qui permet en  plus la création</a:t>
            </a:r>
          </a:p>
        </p:txBody>
      </p:sp>
    </p:spTree>
    <p:extLst>
      <p:ext uri="{BB962C8B-B14F-4D97-AF65-F5344CB8AC3E}">
        <p14:creationId xmlns:p14="http://schemas.microsoft.com/office/powerpoint/2010/main" val="54228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B5AABAE-5D56-4FF5-A5F3-0AA236E0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8" y="2231519"/>
            <a:ext cx="9154803" cy="3296110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FFA0766F-D442-45D8-8BB8-54EDD2A9866C}"/>
              </a:ext>
            </a:extLst>
          </p:cNvPr>
          <p:cNvSpPr/>
          <p:nvPr/>
        </p:nvSpPr>
        <p:spPr>
          <a:xfrm>
            <a:off x="7209183" y="901148"/>
            <a:ext cx="3008243" cy="1616765"/>
          </a:xfrm>
          <a:prstGeom prst="wedgeRoundRectCallout">
            <a:avLst>
              <a:gd name="adj1" fmla="val -170613"/>
              <a:gd name="adj2" fmla="val 161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sur le producteur dont vous souhaitez modifier les paramètres</a:t>
            </a:r>
          </a:p>
        </p:txBody>
      </p:sp>
    </p:spTree>
    <p:extLst>
      <p:ext uri="{BB962C8B-B14F-4D97-AF65-F5344CB8AC3E}">
        <p14:creationId xmlns:p14="http://schemas.microsoft.com/office/powerpoint/2010/main" val="4089967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731410-C91B-4F0A-9466-9144849F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7" y="482867"/>
            <a:ext cx="2896004" cy="607779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B17CB82-3332-4CF5-8958-1DC331CB5C49}"/>
              </a:ext>
            </a:extLst>
          </p:cNvPr>
          <p:cNvSpPr/>
          <p:nvPr/>
        </p:nvSpPr>
        <p:spPr>
          <a:xfrm>
            <a:off x="2133600" y="2517913"/>
            <a:ext cx="3246783" cy="177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Ecran de saisie</a:t>
            </a:r>
          </a:p>
        </p:txBody>
      </p:sp>
    </p:spTree>
    <p:extLst>
      <p:ext uri="{BB962C8B-B14F-4D97-AF65-F5344CB8AC3E}">
        <p14:creationId xmlns:p14="http://schemas.microsoft.com/office/powerpoint/2010/main" val="3329416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AA913B-C39E-4F96-9184-9E3B0C36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79" y="648392"/>
            <a:ext cx="5191850" cy="4925112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C95FD290-429F-4EA5-9585-B0B662C9601D}"/>
              </a:ext>
            </a:extLst>
          </p:cNvPr>
          <p:cNvSpPr/>
          <p:nvPr/>
        </p:nvSpPr>
        <p:spPr>
          <a:xfrm>
            <a:off x="848139" y="1497496"/>
            <a:ext cx="2676939" cy="1524000"/>
          </a:xfrm>
          <a:prstGeom prst="wedgeRoundRectCallout">
            <a:avLst>
              <a:gd name="adj1" fmla="val 113325"/>
              <a:gd name="adj2" fmla="val 10337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Plusieurs fréquences de paiement peuvent être sélectionnées simultanément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F8D69A61-C7D6-4CFB-8E05-537841A1F39E}"/>
              </a:ext>
            </a:extLst>
          </p:cNvPr>
          <p:cNvSpPr/>
          <p:nvPr/>
        </p:nvSpPr>
        <p:spPr>
          <a:xfrm>
            <a:off x="742122" y="3551583"/>
            <a:ext cx="3380805" cy="2021921"/>
          </a:xfrm>
          <a:prstGeom prst="wedgeRoundRectCallout">
            <a:avLst>
              <a:gd name="adj1" fmla="val 85260"/>
              <a:gd name="adj2" fmla="val 379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sélectionnant tous les 2 mois et lissage des paiements,</a:t>
            </a:r>
            <a:br>
              <a:rPr lang="fr-FR" dirty="0"/>
            </a:br>
            <a:r>
              <a:rPr lang="fr-FR" dirty="0"/>
              <a:t>on peut obtenir deux paiements équilibrés sur le trimestre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B44F4BE-9FCC-4266-A537-2C79D51E644A}"/>
              </a:ext>
            </a:extLst>
          </p:cNvPr>
          <p:cNvSpPr/>
          <p:nvPr/>
        </p:nvSpPr>
        <p:spPr>
          <a:xfrm>
            <a:off x="7964558" y="3313043"/>
            <a:ext cx="3074504" cy="13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Attention</a:t>
            </a:r>
            <a:br>
              <a:rPr lang="fr-FR" dirty="0"/>
            </a:br>
            <a:r>
              <a:rPr lang="fr-FR" dirty="0"/>
              <a:t>Le lissage des paiements n’est pas compatible avec les produits au poids</a:t>
            </a:r>
          </a:p>
        </p:txBody>
      </p:sp>
    </p:spTree>
    <p:extLst>
      <p:ext uri="{BB962C8B-B14F-4D97-AF65-F5344CB8AC3E}">
        <p14:creationId xmlns:p14="http://schemas.microsoft.com/office/powerpoint/2010/main" val="4191452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7CC7F5-BD89-430C-BB3B-307F9BBBB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23" y="745014"/>
            <a:ext cx="5496415" cy="4500594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2F0F8711-8332-402D-8839-1EFCE5C9FEC5}"/>
              </a:ext>
            </a:extLst>
          </p:cNvPr>
          <p:cNvSpPr/>
          <p:nvPr/>
        </p:nvSpPr>
        <p:spPr>
          <a:xfrm>
            <a:off x="795129" y="1696278"/>
            <a:ext cx="3975653" cy="1732722"/>
          </a:xfrm>
          <a:prstGeom prst="wedgeRoundRectCallout">
            <a:avLst>
              <a:gd name="adj1" fmla="val 77998"/>
              <a:gd name="adj2" fmla="val 802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compte associé permettra au producteur de se connecter avec ses propres identifiants pour visualiser les commandes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4858E1-7820-4EE6-BA94-B44706E886C6}"/>
              </a:ext>
            </a:extLst>
          </p:cNvPr>
          <p:cNvSpPr/>
          <p:nvPr/>
        </p:nvSpPr>
        <p:spPr>
          <a:xfrm>
            <a:off x="795129" y="3896139"/>
            <a:ext cx="3975653" cy="17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cela, il est nécessaire de lui créer un compte comme un adhérent.</a:t>
            </a:r>
          </a:p>
          <a:p>
            <a:pPr algn="ctr"/>
            <a:r>
              <a:rPr lang="fr-FR" dirty="0"/>
              <a:t>Il faut au minimum une adresse mail, un nom et un prénom</a:t>
            </a:r>
          </a:p>
        </p:txBody>
      </p:sp>
    </p:spTree>
    <p:extLst>
      <p:ext uri="{BB962C8B-B14F-4D97-AF65-F5344CB8AC3E}">
        <p14:creationId xmlns:p14="http://schemas.microsoft.com/office/powerpoint/2010/main" val="964250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3CA2D-B71C-42F1-9864-8EEEF77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contrat trimestriel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0A05137-9CC3-47D6-B2F6-438E4DA9D97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4526A67A-D18A-47F6-8553-6C49BDDE3DB9}"/>
              </a:ext>
            </a:extLst>
          </p:cNvPr>
          <p:cNvSpPr/>
          <p:nvPr/>
        </p:nvSpPr>
        <p:spPr>
          <a:xfrm>
            <a:off x="10668000" y="4819616"/>
            <a:ext cx="1524000" cy="8116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45682"/>
      </p:ext>
    </p:extLst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3CA2D-B71C-42F1-9864-8EEEF77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contrat trimestriel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0A05137-9CC3-47D6-B2F6-438E4DA9D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58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52869D52-DE9A-45E6-B3A3-B2C992D4D91A}"/>
              </a:ext>
            </a:extLst>
          </p:cNvPr>
          <p:cNvSpPr/>
          <p:nvPr/>
        </p:nvSpPr>
        <p:spPr>
          <a:xfrm>
            <a:off x="10495722" y="4382294"/>
            <a:ext cx="1524000" cy="8116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2758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7D543-2B49-4927-88E8-3E2EFB28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8331E-33CE-4C55-996D-ED3A7464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/>
              <a:t>Adresse du site</a:t>
            </a:r>
          </a:p>
          <a:p>
            <a:pPr marL="0" indent="0" algn="ctr">
              <a:buNone/>
            </a:pPr>
            <a:r>
              <a:rPr lang="fr-FR" sz="5400" dirty="0" smtClean="0">
                <a:hlinkClick r:id="rId2"/>
              </a:rPr>
              <a:t>https://[nom-amap].easyamap.fr</a:t>
            </a:r>
            <a:r>
              <a:rPr lang="fr-FR" sz="5400" dirty="0">
                <a:hlinkClick r:id="rId2"/>
              </a:rPr>
              <a:t>/</a:t>
            </a:r>
            <a:endParaRPr lang="fr-FR" sz="5400" dirty="0"/>
          </a:p>
          <a:p>
            <a:pPr marL="0" indent="0" algn="ctr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026680777"/>
      </p:ext>
    </p:extLst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2346A-803D-4FCB-B199-566EB901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les chèques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C1CB10-6CF8-45A7-872B-B33CA1B82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999259"/>
      </p:ext>
    </p:extLst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7FA1D-8ED6-4977-BF71-4181528A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Saisir les chèques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6402C2-E806-4C64-B50B-D48BF7950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17" y="1690688"/>
            <a:ext cx="7433118" cy="4128747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541E1D40-D7D0-4832-B860-07B1D964C9D9}"/>
              </a:ext>
            </a:extLst>
          </p:cNvPr>
          <p:cNvSpPr/>
          <p:nvPr/>
        </p:nvSpPr>
        <p:spPr>
          <a:xfrm>
            <a:off x="7673009" y="2385390"/>
            <a:ext cx="4002156" cy="1139687"/>
          </a:xfrm>
          <a:prstGeom prst="wedgeRoundRectCallout">
            <a:avLst>
              <a:gd name="adj1" fmla="val -131098"/>
              <a:gd name="adj2" fmla="val 91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Accès au menu de réception des paiements</a:t>
            </a:r>
          </a:p>
        </p:txBody>
      </p:sp>
    </p:spTree>
    <p:extLst>
      <p:ext uri="{BB962C8B-B14F-4D97-AF65-F5344CB8AC3E}">
        <p14:creationId xmlns:p14="http://schemas.microsoft.com/office/powerpoint/2010/main" val="20015279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2954A1-70E7-4A8B-8532-5BC3311A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4" y="1912049"/>
            <a:ext cx="8741781" cy="3710082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27348DBD-5F40-4E71-9110-EA8978C488FD}"/>
              </a:ext>
            </a:extLst>
          </p:cNvPr>
          <p:cNvSpPr/>
          <p:nvPr/>
        </p:nvSpPr>
        <p:spPr>
          <a:xfrm>
            <a:off x="3326295" y="689113"/>
            <a:ext cx="3326295" cy="1630017"/>
          </a:xfrm>
          <a:prstGeom prst="wedgeRoundRectCallout">
            <a:avLst>
              <a:gd name="adj1" fmla="val 23723"/>
              <a:gd name="adj2" fmla="val 1015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 filtres sont disponibles, notamment par producteur, lorsque vous gérez plusieurs producteurs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97D17FC5-F9E9-420C-BA8A-1142F97C819C}"/>
              </a:ext>
            </a:extLst>
          </p:cNvPr>
          <p:cNvSpPr/>
          <p:nvPr/>
        </p:nvSpPr>
        <p:spPr>
          <a:xfrm>
            <a:off x="8494643" y="596348"/>
            <a:ext cx="2928731" cy="1315701"/>
          </a:xfrm>
          <a:prstGeom prst="wedgeRoundRectCallout">
            <a:avLst>
              <a:gd name="adj1" fmla="val -56127"/>
              <a:gd name="adj2" fmla="val 1481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Vous pouvez également ne faire apparaitre que les paiements non reçus</a:t>
            </a:r>
          </a:p>
        </p:txBody>
      </p:sp>
    </p:spTree>
    <p:extLst>
      <p:ext uri="{BB962C8B-B14F-4D97-AF65-F5344CB8AC3E}">
        <p14:creationId xmlns:p14="http://schemas.microsoft.com/office/powerpoint/2010/main" val="3707989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01F508-EBF9-4F36-AD53-51592FB12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0" b="13413"/>
          <a:stretch/>
        </p:blipFill>
        <p:spPr>
          <a:xfrm>
            <a:off x="811809" y="3429000"/>
            <a:ext cx="10250330" cy="2027582"/>
          </a:xfrm>
          <a:prstGeom prst="rect">
            <a:avLst/>
          </a:prstGeom>
        </p:spPr>
      </p:pic>
      <p:sp>
        <p:nvSpPr>
          <p:cNvPr id="4" name="Légende : flèche vers le bas 3">
            <a:extLst>
              <a:ext uri="{FF2B5EF4-FFF2-40B4-BE49-F238E27FC236}">
                <a16:creationId xmlns:a16="http://schemas.microsoft.com/office/drawing/2014/main" id="{4D22E7A7-203F-4480-9750-795AD6C3D9E9}"/>
              </a:ext>
            </a:extLst>
          </p:cNvPr>
          <p:cNvSpPr/>
          <p:nvPr/>
        </p:nvSpPr>
        <p:spPr>
          <a:xfrm>
            <a:off x="9064488" y="1401418"/>
            <a:ext cx="2487982" cy="2521225"/>
          </a:xfrm>
          <a:prstGeom prst="downArrowCallout">
            <a:avLst>
              <a:gd name="adj1" fmla="val 10621"/>
              <a:gd name="adj2" fmla="val 12582"/>
              <a:gd name="adj3" fmla="val 22386"/>
              <a:gd name="adj4" fmla="val 66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cliquant dans la cellule reçu d’un adhérent, une fenêtre de saisie s’ouvre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984557-B585-4784-85CC-74EDCE3F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19" y="332943"/>
            <a:ext cx="5115639" cy="309605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èche : courbe vers le bas 6">
            <a:extLst>
              <a:ext uri="{FF2B5EF4-FFF2-40B4-BE49-F238E27FC236}">
                <a16:creationId xmlns:a16="http://schemas.microsoft.com/office/drawing/2014/main" id="{D25DE867-77E1-4E14-B67E-59D1DA74FF60}"/>
              </a:ext>
            </a:extLst>
          </p:cNvPr>
          <p:cNvSpPr/>
          <p:nvPr/>
        </p:nvSpPr>
        <p:spPr>
          <a:xfrm flipH="1">
            <a:off x="6427304" y="318853"/>
            <a:ext cx="3551584" cy="111318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52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3646F4A-3150-467B-B4DD-D2528E0C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4" y="1323004"/>
            <a:ext cx="6218489" cy="3947837"/>
          </a:xfrm>
          <a:prstGeom prst="rect">
            <a:avLst/>
          </a:prstGeom>
        </p:spPr>
      </p:pic>
      <p:sp>
        <p:nvSpPr>
          <p:cNvPr id="4" name="Légende : flèche vers la gauche 3">
            <a:extLst>
              <a:ext uri="{FF2B5EF4-FFF2-40B4-BE49-F238E27FC236}">
                <a16:creationId xmlns:a16="http://schemas.microsoft.com/office/drawing/2014/main" id="{05AE578C-A318-4DA3-A5EF-56802241131A}"/>
              </a:ext>
            </a:extLst>
          </p:cNvPr>
          <p:cNvSpPr/>
          <p:nvPr/>
        </p:nvSpPr>
        <p:spPr>
          <a:xfrm>
            <a:off x="7288696" y="1991583"/>
            <a:ext cx="3975652" cy="2610678"/>
          </a:xfrm>
          <a:prstGeom prst="leftArrowCallout">
            <a:avLst>
              <a:gd name="adj1" fmla="val 13832"/>
              <a:gd name="adj2" fmla="val 15355"/>
              <a:gd name="adj3" fmla="val 25000"/>
              <a:gd name="adj4" fmla="val 5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montant saisi s’affiche dans la cellule Reçu</a:t>
            </a:r>
          </a:p>
        </p:txBody>
      </p:sp>
    </p:spTree>
    <p:extLst>
      <p:ext uri="{BB962C8B-B14F-4D97-AF65-F5344CB8AC3E}">
        <p14:creationId xmlns:p14="http://schemas.microsoft.com/office/powerpoint/2010/main" val="29045834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0745CEF-BEB9-4E7D-911B-B8F697369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60" y="1214827"/>
            <a:ext cx="5862375" cy="393367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D11D964-6492-4BB8-8CA5-FE5C79293E54}"/>
              </a:ext>
            </a:extLst>
          </p:cNvPr>
          <p:cNvSpPr/>
          <p:nvPr/>
        </p:nvSpPr>
        <p:spPr>
          <a:xfrm>
            <a:off x="569843" y="2067339"/>
            <a:ext cx="3631096" cy="24251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Lorsque cela a été défini dans le paramétrage producteur, il faut sélectionner la fréquence de paiement choisie par l’adhérent</a:t>
            </a:r>
          </a:p>
        </p:txBody>
      </p:sp>
    </p:spTree>
    <p:extLst>
      <p:ext uri="{BB962C8B-B14F-4D97-AF65-F5344CB8AC3E}">
        <p14:creationId xmlns:p14="http://schemas.microsoft.com/office/powerpoint/2010/main" val="3394039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54F2A-7E38-4716-B8F4-D50FB310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Visualiser et télécharger les comptes-rendus de commande.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E0ED11-DF6E-42C5-9ED4-DF8A0E1E6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41393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14075-47BC-4B5B-9279-81005610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comptes-rendus de commande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D43AEC-FAD8-468F-AECE-028DB30BC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3" y="1539002"/>
            <a:ext cx="8122041" cy="4292136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FF957823-AE1A-42A1-BB00-4FC89CF3D316}"/>
              </a:ext>
            </a:extLst>
          </p:cNvPr>
          <p:cNvSpPr/>
          <p:nvPr/>
        </p:nvSpPr>
        <p:spPr>
          <a:xfrm>
            <a:off x="7156174" y="2120348"/>
            <a:ext cx="4055165" cy="1444487"/>
          </a:xfrm>
          <a:prstGeom prst="wedgeRoundRectCallout">
            <a:avLst>
              <a:gd name="adj1" fmla="val -35485"/>
              <a:gd name="adj2" fmla="val 9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accéder au comptes-rendus, cliquez sur le pavé Contrats</a:t>
            </a:r>
          </a:p>
        </p:txBody>
      </p:sp>
    </p:spTree>
    <p:extLst>
      <p:ext uri="{BB962C8B-B14F-4D97-AF65-F5344CB8AC3E}">
        <p14:creationId xmlns:p14="http://schemas.microsoft.com/office/powerpoint/2010/main" val="4232057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5BC20D8-3B16-427C-B092-9D2BE254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8" y="1184026"/>
            <a:ext cx="10250330" cy="2581635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247BB759-45A3-4BBA-88D8-43150BD88382}"/>
              </a:ext>
            </a:extLst>
          </p:cNvPr>
          <p:cNvSpPr/>
          <p:nvPr/>
        </p:nvSpPr>
        <p:spPr>
          <a:xfrm>
            <a:off x="8083826" y="4306957"/>
            <a:ext cx="2809461" cy="1073426"/>
          </a:xfrm>
          <a:prstGeom prst="wedgeRoundRectCallout">
            <a:avLst>
              <a:gd name="adj1" fmla="val -38757"/>
              <a:gd name="adj2" fmla="val -174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accéder au comptes-rendus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45BEA96E-56E1-45E0-8425-A3B88A12DE20}"/>
              </a:ext>
            </a:extLst>
          </p:cNvPr>
          <p:cNvSpPr/>
          <p:nvPr/>
        </p:nvSpPr>
        <p:spPr>
          <a:xfrm>
            <a:off x="864818" y="3765661"/>
            <a:ext cx="2408469" cy="1614722"/>
          </a:xfrm>
          <a:prstGeom prst="wedgeRoundRectCallout">
            <a:avLst>
              <a:gd name="adj1" fmla="val 122358"/>
              <a:gd name="adj2" fmla="val -1052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Attention</a:t>
            </a:r>
            <a:br>
              <a:rPr lang="fr-FR" dirty="0"/>
            </a:br>
            <a:r>
              <a:rPr lang="fr-FR" dirty="0"/>
              <a:t>Ce symbole signifie que les commandes de ce contrat sont toujours en cours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CDA1FED-9E9B-43BC-8D47-C26307668C62}"/>
              </a:ext>
            </a:extLst>
          </p:cNvPr>
          <p:cNvGrpSpPr/>
          <p:nvPr/>
        </p:nvGrpSpPr>
        <p:grpSpPr>
          <a:xfrm>
            <a:off x="4225730" y="3946221"/>
            <a:ext cx="2968487" cy="1794897"/>
            <a:chOff x="4225730" y="3946221"/>
            <a:chExt cx="2968487" cy="179489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3F3D9A2-D5B1-4AB0-8A32-1559051AC6F9}"/>
                </a:ext>
              </a:extLst>
            </p:cNvPr>
            <p:cNvSpPr/>
            <p:nvPr/>
          </p:nvSpPr>
          <p:spPr>
            <a:xfrm>
              <a:off x="4225730" y="3946221"/>
              <a:ext cx="2968487" cy="179489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/>
              </a:r>
              <a:br>
                <a:rPr lang="fr-FR" dirty="0"/>
              </a:br>
              <a:r>
                <a:rPr lang="fr-FR" dirty="0"/>
                <a:t>Ce symbole indiquera que les commandes de ce contrat sont arrêtées.</a:t>
              </a:r>
            </a:p>
          </p:txBody>
        </p:sp>
        <p:pic>
          <p:nvPicPr>
            <p:cNvPr id="7" name="Graphique 6" descr="Pause">
              <a:extLst>
                <a:ext uri="{FF2B5EF4-FFF2-40B4-BE49-F238E27FC236}">
                  <a16:creationId xmlns:a16="http://schemas.microsoft.com/office/drawing/2014/main" id="{9A6E24CC-E5A1-4A4A-9320-77BA05112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633293" y="4126396"/>
              <a:ext cx="361121" cy="361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594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585143-66F5-4987-853C-3293F5D0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5" y="2130497"/>
            <a:ext cx="7640116" cy="2915057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0DF185EC-69A5-4701-986C-20B5D47C168B}"/>
              </a:ext>
            </a:extLst>
          </p:cNvPr>
          <p:cNvSpPr/>
          <p:nvPr/>
        </p:nvSpPr>
        <p:spPr>
          <a:xfrm>
            <a:off x="8057322" y="636104"/>
            <a:ext cx="3114261" cy="1630018"/>
          </a:xfrm>
          <a:prstGeom prst="wedgeRoundRectCallout">
            <a:avLst>
              <a:gd name="adj1" fmla="val -54024"/>
              <a:gd name="adj2" fmla="val 90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Sélectionnez le producteur que vous voulez traiter parmi ceux que vous gérez</a:t>
            </a:r>
          </a:p>
        </p:txBody>
      </p:sp>
    </p:spTree>
    <p:extLst>
      <p:ext uri="{BB962C8B-B14F-4D97-AF65-F5344CB8AC3E}">
        <p14:creationId xmlns:p14="http://schemas.microsoft.com/office/powerpoint/2010/main" val="1579540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8E50B-EE6F-42AE-813B-1D40BB64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Connexion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44E6EC-E5DE-48B6-AC2C-F352E27B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8" y="1690688"/>
            <a:ext cx="8998226" cy="4199616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1B9B8A68-7A6A-4055-A6FE-B212C77A9D3F}"/>
              </a:ext>
            </a:extLst>
          </p:cNvPr>
          <p:cNvSpPr/>
          <p:nvPr/>
        </p:nvSpPr>
        <p:spPr>
          <a:xfrm>
            <a:off x="9037983" y="795130"/>
            <a:ext cx="2514599" cy="1073427"/>
          </a:xfrm>
          <a:prstGeom prst="wedgeRoundRectCallout">
            <a:avLst>
              <a:gd name="adj1" fmla="val -90446"/>
              <a:gd name="adj2" fmla="val 12413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Saisissez votre identifiant </a:t>
            </a:r>
            <a:br>
              <a:rPr lang="fr-FR" dirty="0"/>
            </a:br>
            <a:r>
              <a:rPr lang="fr-FR" dirty="0"/>
              <a:t>(votre ou vos noms)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4A0259A3-E74C-42B5-B732-1B456AD9EDC0}"/>
              </a:ext>
            </a:extLst>
          </p:cNvPr>
          <p:cNvSpPr/>
          <p:nvPr/>
        </p:nvSpPr>
        <p:spPr>
          <a:xfrm>
            <a:off x="9037983" y="3429000"/>
            <a:ext cx="2782956" cy="660678"/>
          </a:xfrm>
          <a:prstGeom prst="wedgeRoundRectCallout">
            <a:avLst>
              <a:gd name="adj1" fmla="val -83017"/>
              <a:gd name="adj2" fmla="val -1223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Saisissez votre mot de passe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DB07D2AB-6EE3-44FC-B5CB-0115A7442FBA}"/>
              </a:ext>
            </a:extLst>
          </p:cNvPr>
          <p:cNvSpPr/>
          <p:nvPr/>
        </p:nvSpPr>
        <p:spPr>
          <a:xfrm>
            <a:off x="7189305" y="4351062"/>
            <a:ext cx="1464365" cy="660678"/>
          </a:xfrm>
          <a:prstGeom prst="wedgeRoundRectCallout">
            <a:avLst>
              <a:gd name="adj1" fmla="val -75030"/>
              <a:gd name="adj2" fmla="val -15239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Cliquez sur Connexion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621317C-77E5-4034-8CB7-88BD8D4B6979}"/>
              </a:ext>
            </a:extLst>
          </p:cNvPr>
          <p:cNvSpPr/>
          <p:nvPr/>
        </p:nvSpPr>
        <p:spPr>
          <a:xfrm>
            <a:off x="526775" y="2717070"/>
            <a:ext cx="2610678" cy="214685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Attention la casse du mot de passe (majuscule/minuscule) doit être respectée.</a:t>
            </a:r>
          </a:p>
        </p:txBody>
      </p:sp>
    </p:spTree>
    <p:extLst>
      <p:ext uri="{BB962C8B-B14F-4D97-AF65-F5344CB8AC3E}">
        <p14:creationId xmlns:p14="http://schemas.microsoft.com/office/powerpoint/2010/main" val="3054230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4867742-843B-4BF9-9BE6-C9ACAE77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44" y="1566136"/>
            <a:ext cx="9364382" cy="4467849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6CFF08EA-1B3F-43AD-938F-59519F4FCAC6}"/>
              </a:ext>
            </a:extLst>
          </p:cNvPr>
          <p:cNvSpPr/>
          <p:nvPr/>
        </p:nvSpPr>
        <p:spPr>
          <a:xfrm>
            <a:off x="4757530" y="543339"/>
            <a:ext cx="5459896" cy="1311965"/>
          </a:xfrm>
          <a:prstGeom prst="wedgeRoundRectCallout">
            <a:avLst>
              <a:gd name="adj1" fmla="val -74473"/>
              <a:gd name="adj2" fmla="val 73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C.R. permet de visualiser toutes les lignes de commande de ce producteur, classées par adhérents, puis par date de livraison</a:t>
            </a:r>
          </a:p>
        </p:txBody>
      </p:sp>
    </p:spTree>
    <p:extLst>
      <p:ext uri="{BB962C8B-B14F-4D97-AF65-F5344CB8AC3E}">
        <p14:creationId xmlns:p14="http://schemas.microsoft.com/office/powerpoint/2010/main" val="27874256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FA5386-57A6-4E94-B03E-D26059BB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812594"/>
            <a:ext cx="10307488" cy="3762900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C173EBAE-1DC6-43A6-8143-88C87E33CC0F}"/>
              </a:ext>
            </a:extLst>
          </p:cNvPr>
          <p:cNvSpPr/>
          <p:nvPr/>
        </p:nvSpPr>
        <p:spPr>
          <a:xfrm>
            <a:off x="4240696" y="583096"/>
            <a:ext cx="5340626" cy="954156"/>
          </a:xfrm>
          <a:prstGeom prst="wedgeRoundRectCallout">
            <a:avLst>
              <a:gd name="adj1" fmla="val -54083"/>
              <a:gd name="adj2" fmla="val 109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Livr</a:t>
            </a:r>
            <a:r>
              <a:rPr lang="fr-FR" dirty="0"/>
              <a:t>. Permet d’obtenir un tableau des quantités à livrer avec les produits en ligne et les dates en colonne</a:t>
            </a:r>
          </a:p>
        </p:txBody>
      </p:sp>
    </p:spTree>
    <p:extLst>
      <p:ext uri="{BB962C8B-B14F-4D97-AF65-F5344CB8AC3E}">
        <p14:creationId xmlns:p14="http://schemas.microsoft.com/office/powerpoint/2010/main" val="1807052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A87AC8-CD7E-4FFC-863A-AA343E59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8" y="2140404"/>
            <a:ext cx="9993120" cy="3372321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C914E6EE-CB83-4AB3-A2C1-9DB7FF353ADB}"/>
              </a:ext>
            </a:extLst>
          </p:cNvPr>
          <p:cNvSpPr/>
          <p:nvPr/>
        </p:nvSpPr>
        <p:spPr>
          <a:xfrm>
            <a:off x="3710609" y="596348"/>
            <a:ext cx="5300869" cy="1258956"/>
          </a:xfrm>
          <a:prstGeom prst="wedgeRoundRectCallout">
            <a:avLst>
              <a:gd name="adj1" fmla="val -42111"/>
              <a:gd name="adj2" fmla="val 90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Ventil</a:t>
            </a:r>
            <a:r>
              <a:rPr lang="fr-FR" dirty="0"/>
              <a:t>. Permet d’obtenir un tableau avec les produits en ligne, les dates de livraison en colonne et les quantités par adhérent dans chaque cellule.</a:t>
            </a:r>
          </a:p>
        </p:txBody>
      </p:sp>
    </p:spTree>
    <p:extLst>
      <p:ext uri="{BB962C8B-B14F-4D97-AF65-F5344CB8AC3E}">
        <p14:creationId xmlns:p14="http://schemas.microsoft.com/office/powerpoint/2010/main" val="512874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BA02AEF-0A3B-4791-A159-1245A363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0" y="2305993"/>
            <a:ext cx="7553827" cy="3075630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0D98290-21D1-43C3-B388-3EB8D825060D}"/>
              </a:ext>
            </a:extLst>
          </p:cNvPr>
          <p:cNvSpPr/>
          <p:nvPr/>
        </p:nvSpPr>
        <p:spPr>
          <a:xfrm>
            <a:off x="4797287" y="927651"/>
            <a:ext cx="4797287" cy="1099931"/>
          </a:xfrm>
          <a:prstGeom prst="wedgeRoundRectCallout">
            <a:avLst>
              <a:gd name="adj1" fmla="val -63927"/>
              <a:gd name="adj2" fmla="val 111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Chèques permet d’obtenir les sommes à payer pour chaque adhérents</a:t>
            </a:r>
          </a:p>
        </p:txBody>
      </p:sp>
    </p:spTree>
    <p:extLst>
      <p:ext uri="{BB962C8B-B14F-4D97-AF65-F5344CB8AC3E}">
        <p14:creationId xmlns:p14="http://schemas.microsoft.com/office/powerpoint/2010/main" val="1923675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722A9B-8231-4832-BD32-36793044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5" y="2111783"/>
            <a:ext cx="10364646" cy="4039164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72ADB288-EA79-4B58-9795-2FE67B6949EB}"/>
              </a:ext>
            </a:extLst>
          </p:cNvPr>
          <p:cNvSpPr/>
          <p:nvPr/>
        </p:nvSpPr>
        <p:spPr>
          <a:xfrm>
            <a:off x="2610679" y="556591"/>
            <a:ext cx="4386470" cy="1351722"/>
          </a:xfrm>
          <a:prstGeom prst="wedgeRoundRectCallout">
            <a:avLst>
              <a:gd name="adj1" fmla="val 86298"/>
              <a:gd name="adj2" fmla="val 822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 bouton permet de générer un fichier Excel à partir du tableau sélectionné, pour le transmettre au producteur par exemple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2C8BCAF-73D2-4C3A-B91A-9D6BB718A0EC}"/>
              </a:ext>
            </a:extLst>
          </p:cNvPr>
          <p:cNvSpPr/>
          <p:nvPr/>
        </p:nvSpPr>
        <p:spPr>
          <a:xfrm>
            <a:off x="8189843" y="728869"/>
            <a:ext cx="2968487" cy="1033669"/>
          </a:xfrm>
          <a:prstGeom prst="wedgeRoundRectCallout">
            <a:avLst>
              <a:gd name="adj1" fmla="val -3973"/>
              <a:gd name="adj2" fmla="val 1095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 bouton permet l’impression du tableau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887332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1989A-39C9-46D6-959D-B6C0F8DD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Accès producteur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4FA92B-EE8F-4A5E-9BD4-BBBD66BE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378" cy="3867689"/>
          </a:xfrm>
          <a:prstGeom prst="rect">
            <a:avLst/>
          </a:prstGeom>
        </p:spPr>
      </p:pic>
      <p:sp>
        <p:nvSpPr>
          <p:cNvPr id="5" name="Légende : flèche vers la gauche 4">
            <a:extLst>
              <a:ext uri="{FF2B5EF4-FFF2-40B4-BE49-F238E27FC236}">
                <a16:creationId xmlns:a16="http://schemas.microsoft.com/office/drawing/2014/main" id="{7F42D24D-BC61-4251-9150-7BE3C03BEC4F}"/>
              </a:ext>
            </a:extLst>
          </p:cNvPr>
          <p:cNvSpPr/>
          <p:nvPr/>
        </p:nvSpPr>
        <p:spPr>
          <a:xfrm>
            <a:off x="5512904" y="2095224"/>
            <a:ext cx="4876800" cy="18420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3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 producteur dispose de 2 pavés spécifiques dans son menu</a:t>
            </a:r>
          </a:p>
        </p:txBody>
      </p:sp>
    </p:spTree>
    <p:extLst>
      <p:ext uri="{BB962C8B-B14F-4D97-AF65-F5344CB8AC3E}">
        <p14:creationId xmlns:p14="http://schemas.microsoft.com/office/powerpoint/2010/main" val="3714784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C774F70-0BC3-4779-B814-8D364CC1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29" y="468917"/>
            <a:ext cx="3096612" cy="15851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7FA957-C9D6-4677-9CD1-D402D2F8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4" y="3042632"/>
            <a:ext cx="10355120" cy="2734057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2795B4D5-EF57-4825-9E00-1F42A8D23C7A}"/>
              </a:ext>
            </a:extLst>
          </p:cNvPr>
          <p:cNvGrpSpPr/>
          <p:nvPr/>
        </p:nvGrpSpPr>
        <p:grpSpPr>
          <a:xfrm>
            <a:off x="2358887" y="609600"/>
            <a:ext cx="5075583" cy="2819400"/>
            <a:chOff x="2358887" y="609600"/>
            <a:chExt cx="5075583" cy="2819400"/>
          </a:xfrm>
        </p:grpSpPr>
        <p:sp>
          <p:nvSpPr>
            <p:cNvPr id="7" name="Flèche : bas 6">
              <a:extLst>
                <a:ext uri="{FF2B5EF4-FFF2-40B4-BE49-F238E27FC236}">
                  <a16:creationId xmlns:a16="http://schemas.microsoft.com/office/drawing/2014/main" id="{9AE43C35-B786-40FD-8C02-E7F4F82DAD56}"/>
                </a:ext>
              </a:extLst>
            </p:cNvPr>
            <p:cNvSpPr/>
            <p:nvPr/>
          </p:nvSpPr>
          <p:spPr>
            <a:xfrm>
              <a:off x="4028661" y="2305878"/>
              <a:ext cx="848139" cy="11231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Légende : flèche vers la droite 5">
              <a:extLst>
                <a:ext uri="{FF2B5EF4-FFF2-40B4-BE49-F238E27FC236}">
                  <a16:creationId xmlns:a16="http://schemas.microsoft.com/office/drawing/2014/main" id="{73D5F0A4-785D-4457-B8FC-6B08625EC730}"/>
                </a:ext>
              </a:extLst>
            </p:cNvPr>
            <p:cNvSpPr/>
            <p:nvPr/>
          </p:nvSpPr>
          <p:spPr>
            <a:xfrm>
              <a:off x="2358887" y="609600"/>
              <a:ext cx="5075583" cy="18553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16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pavé Produits à livrer permet de visualiser les quantités de produits à livrer pour les prochaines distributions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417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99B9A3-98C1-46DA-B7C5-6F3EF74D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1" y="681987"/>
            <a:ext cx="3287253" cy="16768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239870-477A-4EC6-8939-D71AB4D58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0" y="2971471"/>
            <a:ext cx="10269383" cy="243874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67F80E7-519F-4F59-A9E9-BB586B75D00F}"/>
              </a:ext>
            </a:extLst>
          </p:cNvPr>
          <p:cNvGrpSpPr/>
          <p:nvPr/>
        </p:nvGrpSpPr>
        <p:grpSpPr>
          <a:xfrm>
            <a:off x="2756452" y="672537"/>
            <a:ext cx="5171289" cy="2640506"/>
            <a:chOff x="2756452" y="672537"/>
            <a:chExt cx="5171289" cy="2640506"/>
          </a:xfrm>
        </p:grpSpPr>
        <p:sp>
          <p:nvSpPr>
            <p:cNvPr id="7" name="Flèche : bas 6">
              <a:extLst>
                <a:ext uri="{FF2B5EF4-FFF2-40B4-BE49-F238E27FC236}">
                  <a16:creationId xmlns:a16="http://schemas.microsoft.com/office/drawing/2014/main" id="{17033661-19C0-4933-9254-8E79AA44E3B1}"/>
                </a:ext>
              </a:extLst>
            </p:cNvPr>
            <p:cNvSpPr/>
            <p:nvPr/>
          </p:nvSpPr>
          <p:spPr>
            <a:xfrm>
              <a:off x="3776870" y="2040835"/>
              <a:ext cx="863618" cy="12722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Légende : flèche vers la droite 5">
              <a:extLst>
                <a:ext uri="{FF2B5EF4-FFF2-40B4-BE49-F238E27FC236}">
                  <a16:creationId xmlns:a16="http://schemas.microsoft.com/office/drawing/2014/main" id="{41A1C62C-A0EC-4E81-96FF-68755B243AE5}"/>
                </a:ext>
              </a:extLst>
            </p:cNvPr>
            <p:cNvSpPr/>
            <p:nvPr/>
          </p:nvSpPr>
          <p:spPr>
            <a:xfrm>
              <a:off x="2756452" y="672537"/>
              <a:ext cx="5171289" cy="1550504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1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pavé Contrats permet d’accéder à la liste des contrats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410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3C5BB8-1630-4FD0-81FB-67F77D5A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466811"/>
            <a:ext cx="8845300" cy="210055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171D8F-89D5-49D0-BD41-3080AABA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6" y="2662571"/>
            <a:ext cx="6748726" cy="305977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0A4B62B-AE77-406E-97CE-DCCEC48C69B2}"/>
              </a:ext>
            </a:extLst>
          </p:cNvPr>
          <p:cNvGrpSpPr/>
          <p:nvPr/>
        </p:nvGrpSpPr>
        <p:grpSpPr>
          <a:xfrm>
            <a:off x="6838122" y="1974574"/>
            <a:ext cx="3763618" cy="3059775"/>
            <a:chOff x="6838122" y="1974574"/>
            <a:chExt cx="3763618" cy="3059775"/>
          </a:xfrm>
        </p:grpSpPr>
        <p:sp>
          <p:nvSpPr>
            <p:cNvPr id="6" name="Flèche : gauche 5">
              <a:extLst>
                <a:ext uri="{FF2B5EF4-FFF2-40B4-BE49-F238E27FC236}">
                  <a16:creationId xmlns:a16="http://schemas.microsoft.com/office/drawing/2014/main" id="{79FCBB68-29CF-44DB-AE6C-5E0A303DEA39}"/>
                </a:ext>
              </a:extLst>
            </p:cNvPr>
            <p:cNvSpPr/>
            <p:nvPr/>
          </p:nvSpPr>
          <p:spPr>
            <a:xfrm>
              <a:off x="6838122" y="3670852"/>
              <a:ext cx="1378226" cy="7951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Légende : flèche vers le haut 4">
              <a:extLst>
                <a:ext uri="{FF2B5EF4-FFF2-40B4-BE49-F238E27FC236}">
                  <a16:creationId xmlns:a16="http://schemas.microsoft.com/office/drawing/2014/main" id="{32B75B93-246E-4A28-A9A5-87F76E3B1E71}"/>
                </a:ext>
              </a:extLst>
            </p:cNvPr>
            <p:cNvSpPr/>
            <p:nvPr/>
          </p:nvSpPr>
          <p:spPr>
            <a:xfrm>
              <a:off x="7898295" y="1974574"/>
              <a:ext cx="2703445" cy="3059775"/>
            </a:xfrm>
            <a:prstGeom prst="upArrowCallout">
              <a:avLst>
                <a:gd name="adj1" fmla="val 14216"/>
                <a:gd name="adj2" fmla="val 16176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En cliquant sur un contrat, le producteur peut accéder aux mêmes tableaux que son référent.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957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F2BDD-BD38-4DFE-862E-51C7393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contrat spécifique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0E7AB-91F2-49AC-8D08-3ABB113B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5082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40822-65DC-42F3-95E6-125CA53F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Menu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80E951-0300-461B-9B7C-B6F7FA9C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4" y="1423804"/>
            <a:ext cx="9135091" cy="4541740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184234BC-DEB1-4F72-8C8F-1F1E144BD869}"/>
              </a:ext>
            </a:extLst>
          </p:cNvPr>
          <p:cNvSpPr/>
          <p:nvPr/>
        </p:nvSpPr>
        <p:spPr>
          <a:xfrm>
            <a:off x="402020" y="2081221"/>
            <a:ext cx="1126434" cy="1613453"/>
          </a:xfrm>
          <a:prstGeom prst="wedgeRoundRectCallout">
            <a:avLst>
              <a:gd name="adj1" fmla="val 90810"/>
              <a:gd name="adj2" fmla="val -819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 au menu principal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53C319EE-2A4B-4759-B8D7-5CCF2ADF865C}"/>
              </a:ext>
            </a:extLst>
          </p:cNvPr>
          <p:cNvSpPr/>
          <p:nvPr/>
        </p:nvSpPr>
        <p:spPr>
          <a:xfrm>
            <a:off x="8114728" y="562117"/>
            <a:ext cx="1625562" cy="660678"/>
          </a:xfrm>
          <a:prstGeom prst="wedgeRoundRectCallout">
            <a:avLst>
              <a:gd name="adj1" fmla="val 80031"/>
              <a:gd name="adj2" fmla="val 782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Déconnexion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58617D-A506-40E5-AFFA-18566FCE0150}"/>
              </a:ext>
            </a:extLst>
          </p:cNvPr>
          <p:cNvSpPr/>
          <p:nvPr/>
        </p:nvSpPr>
        <p:spPr>
          <a:xfrm>
            <a:off x="8627165" y="2292626"/>
            <a:ext cx="2726634" cy="11363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Les pavés verts sont accessibles à tous les adhérents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416BB91-FE12-4E4D-87F3-46CF4A455AA3}"/>
              </a:ext>
            </a:extLst>
          </p:cNvPr>
          <p:cNvSpPr/>
          <p:nvPr/>
        </p:nvSpPr>
        <p:spPr>
          <a:xfrm>
            <a:off x="6389719" y="5025491"/>
            <a:ext cx="4273826" cy="9400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 tant que référents vous avez accès aux pavés orange</a:t>
            </a:r>
          </a:p>
        </p:txBody>
      </p:sp>
    </p:spTree>
    <p:extLst>
      <p:ext uri="{BB962C8B-B14F-4D97-AF65-F5344CB8AC3E}">
        <p14:creationId xmlns:p14="http://schemas.microsoft.com/office/powerpoint/2010/main" val="3083722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2829C-CAE2-4FB4-AC87-E1A2BEF9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contrat spécifique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F7F99-A15A-41EC-B18A-403002A6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Un référent peut créer un contrat spécifique hors du contrat trimestriel pour un producteur</a:t>
            </a:r>
          </a:p>
          <a:p>
            <a:r>
              <a:rPr lang="fr-FR" sz="4000" dirty="0"/>
              <a:t>Comme pour le contrat trimestriel, </a:t>
            </a:r>
            <a:br>
              <a:rPr lang="fr-FR" sz="4000" dirty="0"/>
            </a:br>
            <a:r>
              <a:rPr lang="fr-FR" sz="4000" dirty="0"/>
              <a:t>les disponibilités des produits doivent être préalablement définies</a:t>
            </a:r>
          </a:p>
        </p:txBody>
      </p:sp>
    </p:spTree>
    <p:extLst>
      <p:ext uri="{BB962C8B-B14F-4D97-AF65-F5344CB8AC3E}">
        <p14:creationId xmlns:p14="http://schemas.microsoft.com/office/powerpoint/2010/main" val="358384304"/>
      </p:ext>
    </p:extLst>
  </p:cSld>
  <p:clrMapOvr>
    <a:masterClrMapping/>
  </p:clrMapOvr>
  <p:transition spd="slow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6FFCC01-5E97-436C-AF36-BECF99645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" y="1172771"/>
            <a:ext cx="8766824" cy="4792963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C88C25F3-4715-4EAE-BAC6-431AFB7CCFDB}"/>
              </a:ext>
            </a:extLst>
          </p:cNvPr>
          <p:cNvSpPr/>
          <p:nvPr/>
        </p:nvSpPr>
        <p:spPr>
          <a:xfrm>
            <a:off x="7487478" y="1172771"/>
            <a:ext cx="3644348" cy="1437907"/>
          </a:xfrm>
          <a:prstGeom prst="wedgeRoundRectCallout">
            <a:avLst>
              <a:gd name="adj1" fmla="val -33196"/>
              <a:gd name="adj2" fmla="val 142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sur le pavé Contrats pour accéder au menu Contrats</a:t>
            </a:r>
          </a:p>
        </p:txBody>
      </p:sp>
    </p:spTree>
    <p:extLst>
      <p:ext uri="{BB962C8B-B14F-4D97-AF65-F5344CB8AC3E}">
        <p14:creationId xmlns:p14="http://schemas.microsoft.com/office/powerpoint/2010/main" val="23126616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2A705D-A8BD-42C8-81F8-DCA8E323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3" y="2336732"/>
            <a:ext cx="10450383" cy="2953162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38FBA11C-5DF8-4AE8-8A0C-C2B5383E1E09}"/>
              </a:ext>
            </a:extLst>
          </p:cNvPr>
          <p:cNvSpPr/>
          <p:nvPr/>
        </p:nvSpPr>
        <p:spPr>
          <a:xfrm>
            <a:off x="4770783" y="1568106"/>
            <a:ext cx="4452730" cy="1214851"/>
          </a:xfrm>
          <a:prstGeom prst="wedgeRoundRectCallout">
            <a:avLst>
              <a:gd name="adj1" fmla="val -93452"/>
              <a:gd name="adj2" fmla="val 71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Cliquez ici pour créer un nouveau contrat</a:t>
            </a:r>
          </a:p>
        </p:txBody>
      </p:sp>
    </p:spTree>
    <p:extLst>
      <p:ext uri="{BB962C8B-B14F-4D97-AF65-F5344CB8AC3E}">
        <p14:creationId xmlns:p14="http://schemas.microsoft.com/office/powerpoint/2010/main" val="2016242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FC92F5D-3CFB-46E7-8384-729414D1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23" y="356378"/>
            <a:ext cx="5334744" cy="5668166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228BF9C8-C77F-4370-BCF0-52475B9C49C2}"/>
              </a:ext>
            </a:extLst>
          </p:cNvPr>
          <p:cNvSpPr/>
          <p:nvPr/>
        </p:nvSpPr>
        <p:spPr>
          <a:xfrm>
            <a:off x="742122" y="1364974"/>
            <a:ext cx="1961321" cy="1325217"/>
          </a:xfrm>
          <a:prstGeom prst="wedgeRoundRectCallout">
            <a:avLst>
              <a:gd name="adj1" fmla="val 169708"/>
              <a:gd name="adj2" fmla="val -8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Donnez un nom au contrat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96C872C5-D89A-40AF-B45F-187B95259B9B}"/>
              </a:ext>
            </a:extLst>
          </p:cNvPr>
          <p:cNvSpPr/>
          <p:nvPr/>
        </p:nvSpPr>
        <p:spPr>
          <a:xfrm>
            <a:off x="954157" y="3220277"/>
            <a:ext cx="3087756" cy="2464905"/>
          </a:xfrm>
          <a:prstGeom prst="wedgeRoundRectCallout">
            <a:avLst>
              <a:gd name="adj1" fmla="val 79694"/>
              <a:gd name="adj2" fmla="val -106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Définissez les dates de début et de fin de contrat.</a:t>
            </a:r>
            <a:br>
              <a:rPr lang="fr-FR" dirty="0"/>
            </a:br>
            <a:r>
              <a:rPr lang="fr-FR" dirty="0"/>
              <a:t>Les 2 dates peuvent être identiques pour un contrat sur une seule date de livraison</a:t>
            </a:r>
          </a:p>
        </p:txBody>
      </p:sp>
    </p:spTree>
    <p:extLst>
      <p:ext uri="{BB962C8B-B14F-4D97-AF65-F5344CB8AC3E}">
        <p14:creationId xmlns:p14="http://schemas.microsoft.com/office/powerpoint/2010/main" val="1513328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67442E6-E558-455D-80E7-CE40F296B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36" y="1233161"/>
            <a:ext cx="5621147" cy="186336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FB38C39-7DAB-4843-8632-B98CE72E7763}"/>
              </a:ext>
            </a:extLst>
          </p:cNvPr>
          <p:cNvSpPr/>
          <p:nvPr/>
        </p:nvSpPr>
        <p:spPr>
          <a:xfrm>
            <a:off x="2637183" y="3761477"/>
            <a:ext cx="5791200" cy="134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Une fenêtre vient préciser les distributions prévues pour ce contrat</a:t>
            </a:r>
          </a:p>
        </p:txBody>
      </p:sp>
    </p:spTree>
    <p:extLst>
      <p:ext uri="{BB962C8B-B14F-4D97-AF65-F5344CB8AC3E}">
        <p14:creationId xmlns:p14="http://schemas.microsoft.com/office/powerpoint/2010/main" val="221657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94F25A5-2E5F-4494-808C-52A7D794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30" y="303793"/>
            <a:ext cx="5268060" cy="5534797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9C149001-3425-4BC6-A2F6-518C054C62FE}"/>
              </a:ext>
            </a:extLst>
          </p:cNvPr>
          <p:cNvSpPr/>
          <p:nvPr/>
        </p:nvSpPr>
        <p:spPr>
          <a:xfrm>
            <a:off x="662609" y="1086678"/>
            <a:ext cx="3538330" cy="2663687"/>
          </a:xfrm>
          <a:prstGeom prst="wedgeRoundRectCallout">
            <a:avLst>
              <a:gd name="adj1" fmla="val 74722"/>
              <a:gd name="adj2" fmla="val 105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Indiquez la date de clôture des commandes.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Attention, cette date n’est pas automatique. 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Vous devrez clôturer manuellement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C9FE5406-20CD-4B0E-B26A-427B8C3BFD83}"/>
              </a:ext>
            </a:extLst>
          </p:cNvPr>
          <p:cNvSpPr/>
          <p:nvPr/>
        </p:nvSpPr>
        <p:spPr>
          <a:xfrm>
            <a:off x="1311965" y="4426226"/>
            <a:ext cx="2491409" cy="1113183"/>
          </a:xfrm>
          <a:prstGeom prst="wedgeRoundRectCallout">
            <a:avLst>
              <a:gd name="adj1" fmla="val 105763"/>
              <a:gd name="adj2" fmla="val -1172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Vous pouvez indiquer des précisions</a:t>
            </a:r>
          </a:p>
        </p:txBody>
      </p:sp>
    </p:spTree>
    <p:extLst>
      <p:ext uri="{BB962C8B-B14F-4D97-AF65-F5344CB8AC3E}">
        <p14:creationId xmlns:p14="http://schemas.microsoft.com/office/powerpoint/2010/main" val="4263320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FAD1E9-59B4-4609-98FC-D50F5CB6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52" y="155753"/>
            <a:ext cx="5287113" cy="535379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EE01E94-ED19-415E-8F99-E43E9A049BA3}"/>
              </a:ext>
            </a:extLst>
          </p:cNvPr>
          <p:cNvSpPr/>
          <p:nvPr/>
        </p:nvSpPr>
        <p:spPr>
          <a:xfrm>
            <a:off x="1033165" y="2242930"/>
            <a:ext cx="4717774" cy="237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Sélectionnez les produits.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Attention,</a:t>
            </a:r>
            <a:br>
              <a:rPr lang="fr-FR" dirty="0"/>
            </a:br>
            <a:r>
              <a:rPr lang="fr-FR" dirty="0"/>
              <a:t>la sélection de produits non disponibles sur les dates du contrat entrainera des lignes grises inutiles sur les écrans de commandes</a:t>
            </a:r>
          </a:p>
        </p:txBody>
      </p:sp>
    </p:spTree>
    <p:extLst>
      <p:ext uri="{BB962C8B-B14F-4D97-AF65-F5344CB8AC3E}">
        <p14:creationId xmlns:p14="http://schemas.microsoft.com/office/powerpoint/2010/main" val="57231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33B61-55D9-4655-9111-A940191B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15" y="466311"/>
            <a:ext cx="2514951" cy="5925377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C2CB6B41-0361-4ECD-B51E-19EE48469F51}"/>
              </a:ext>
            </a:extLst>
          </p:cNvPr>
          <p:cNvSpPr/>
          <p:nvPr/>
        </p:nvSpPr>
        <p:spPr>
          <a:xfrm>
            <a:off x="3670852" y="2464904"/>
            <a:ext cx="3233531" cy="1696279"/>
          </a:xfrm>
          <a:prstGeom prst="wedgeRoundRectCallout">
            <a:avLst>
              <a:gd name="adj1" fmla="val 90642"/>
              <a:gd name="adj2" fmla="val 170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Enregistrez le contrat</a:t>
            </a:r>
          </a:p>
        </p:txBody>
      </p:sp>
    </p:spTree>
    <p:extLst>
      <p:ext uri="{BB962C8B-B14F-4D97-AF65-F5344CB8AC3E}">
        <p14:creationId xmlns:p14="http://schemas.microsoft.com/office/powerpoint/2010/main" val="19050793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C48E4F-5B88-4731-8C1E-C35E800E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1152482"/>
            <a:ext cx="11612596" cy="3572374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A9E14CBB-3825-47F1-AA52-55CED4A4591E}"/>
              </a:ext>
            </a:extLst>
          </p:cNvPr>
          <p:cNvSpPr/>
          <p:nvPr/>
        </p:nvSpPr>
        <p:spPr>
          <a:xfrm>
            <a:off x="1444487" y="3975652"/>
            <a:ext cx="2372139" cy="1166191"/>
          </a:xfrm>
          <a:prstGeom prst="wedgeRoundRectCallout">
            <a:avLst>
              <a:gd name="adj1" fmla="val -48230"/>
              <a:gd name="adj2" fmla="val -126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Vers la liste des contrats accessibles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7EEC1388-CDA9-475B-81BE-4D87331CD0F9}"/>
              </a:ext>
            </a:extLst>
          </p:cNvPr>
          <p:cNvSpPr/>
          <p:nvPr/>
        </p:nvSpPr>
        <p:spPr>
          <a:xfrm>
            <a:off x="8189843" y="3737113"/>
            <a:ext cx="2902227" cy="1497496"/>
          </a:xfrm>
          <a:prstGeom prst="wedgeRoundRectCallout">
            <a:avLst>
              <a:gd name="adj1" fmla="val 50400"/>
              <a:gd name="adj2" fmla="val -959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Un contrat peut être supprimé tant qu’aucune commande n’a été saisie</a:t>
            </a:r>
          </a:p>
        </p:txBody>
      </p:sp>
    </p:spTree>
    <p:extLst>
      <p:ext uri="{BB962C8B-B14F-4D97-AF65-F5344CB8AC3E}">
        <p14:creationId xmlns:p14="http://schemas.microsoft.com/office/powerpoint/2010/main" val="2180465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F82A87-13A4-4352-9C82-1997FABD9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5" y="959627"/>
            <a:ext cx="11117226" cy="17052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1EDCA9-BC54-42CD-B2D0-75BEE04AE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" y="4136002"/>
            <a:ext cx="11212490" cy="1762371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996E8097-BEE5-4FEB-9F51-C64DE5D6BF0F}"/>
              </a:ext>
            </a:extLst>
          </p:cNvPr>
          <p:cNvGrpSpPr/>
          <p:nvPr/>
        </p:nvGrpSpPr>
        <p:grpSpPr>
          <a:xfrm>
            <a:off x="4088870" y="2093433"/>
            <a:ext cx="2550469" cy="2571332"/>
            <a:chOff x="4088870" y="2093433"/>
            <a:chExt cx="2550469" cy="2571332"/>
          </a:xfrm>
        </p:grpSpPr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24876701-7B9B-4955-BE16-341E456C7DA6}"/>
                </a:ext>
              </a:extLst>
            </p:cNvPr>
            <p:cNvSpPr/>
            <p:nvPr/>
          </p:nvSpPr>
          <p:spPr>
            <a:xfrm>
              <a:off x="4996070" y="3551583"/>
              <a:ext cx="675860" cy="11131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FAC79318-E9D3-4097-9530-F60FDE5A75A6}"/>
                </a:ext>
              </a:extLst>
            </p:cNvPr>
            <p:cNvSpPr/>
            <p:nvPr/>
          </p:nvSpPr>
          <p:spPr>
            <a:xfrm>
              <a:off x="5121965" y="2093433"/>
              <a:ext cx="424069" cy="62400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2798AAD-F441-42EB-A8CA-1179569BAA5D}"/>
                </a:ext>
              </a:extLst>
            </p:cNvPr>
            <p:cNvSpPr/>
            <p:nvPr/>
          </p:nvSpPr>
          <p:spPr>
            <a:xfrm>
              <a:off x="4088870" y="2529094"/>
              <a:ext cx="2550469" cy="11782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Cliquez pour rendre le contrat actif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141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E42C-65E4-4DA0-BE42-DE43C9DB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d’un contrat trimestriel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C8DC9-EB9D-4968-A80B-60BD1E78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328269"/>
      </p:ext>
    </p:extLst>
  </p:cSld>
  <p:clrMapOvr>
    <a:masterClrMapping/>
  </p:clrMapOvr>
  <p:transition spd="slow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DBCA84C-2B93-456A-81AA-37B8E373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45" y="344489"/>
            <a:ext cx="5747781" cy="2831936"/>
          </a:xfrm>
          <a:prstGeom prst="rect">
            <a:avLst/>
          </a:prstGeom>
        </p:spPr>
      </p:pic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867231CD-127F-4BBC-9CB2-9DF80F3EAE75}"/>
              </a:ext>
            </a:extLst>
          </p:cNvPr>
          <p:cNvSpPr/>
          <p:nvPr/>
        </p:nvSpPr>
        <p:spPr>
          <a:xfrm>
            <a:off x="1113182" y="1417984"/>
            <a:ext cx="3021495" cy="1245704"/>
          </a:xfrm>
          <a:prstGeom prst="wedgeRoundRectCallout">
            <a:avLst>
              <a:gd name="adj1" fmla="val 137062"/>
              <a:gd name="adj2" fmla="val -24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contrat est accessible aux adhérents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9BB9A9-453B-47C5-A10D-C24DC6A6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6" y="3176425"/>
            <a:ext cx="8549879" cy="2545217"/>
          </a:xfrm>
          <a:prstGeom prst="rect">
            <a:avLst/>
          </a:prstGeom>
        </p:spPr>
      </p:pic>
      <p:sp>
        <p:nvSpPr>
          <p:cNvPr id="7" name="Flèche : angle droit à deux pointes 6">
            <a:extLst>
              <a:ext uri="{FF2B5EF4-FFF2-40B4-BE49-F238E27FC236}">
                <a16:creationId xmlns:a16="http://schemas.microsoft.com/office/drawing/2014/main" id="{04772A0D-9A00-4AB0-8BE7-E2384B48A37F}"/>
              </a:ext>
            </a:extLst>
          </p:cNvPr>
          <p:cNvSpPr/>
          <p:nvPr/>
        </p:nvSpPr>
        <p:spPr>
          <a:xfrm rot="10800000">
            <a:off x="5380382" y="1318593"/>
            <a:ext cx="1179444" cy="1981198"/>
          </a:xfrm>
          <a:prstGeom prst="leftUpArrow">
            <a:avLst>
              <a:gd name="adj1" fmla="val 11517"/>
              <a:gd name="adj2" fmla="val 16011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59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F82A87-13A4-4352-9C82-1997FABD9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5" y="4182714"/>
            <a:ext cx="11117226" cy="17052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1EDCA9-BC54-42CD-B2D0-75BEE04AE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1" y="1298367"/>
            <a:ext cx="11212490" cy="176237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1C2D69C-4CDF-4C69-A447-CCA2932DDDB9}"/>
              </a:ext>
            </a:extLst>
          </p:cNvPr>
          <p:cNvGrpSpPr/>
          <p:nvPr/>
        </p:nvGrpSpPr>
        <p:grpSpPr>
          <a:xfrm>
            <a:off x="3995817" y="2419897"/>
            <a:ext cx="2550469" cy="2241183"/>
            <a:chOff x="3995817" y="2419897"/>
            <a:chExt cx="2550469" cy="2241183"/>
          </a:xfrm>
        </p:grpSpPr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24876701-7B9B-4955-BE16-341E456C7DA6}"/>
                </a:ext>
              </a:extLst>
            </p:cNvPr>
            <p:cNvSpPr/>
            <p:nvPr/>
          </p:nvSpPr>
          <p:spPr>
            <a:xfrm>
              <a:off x="4996070" y="3921849"/>
              <a:ext cx="549964" cy="7392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FAC79318-E9D3-4097-9530-F60FDE5A75A6}"/>
                </a:ext>
              </a:extLst>
            </p:cNvPr>
            <p:cNvSpPr/>
            <p:nvPr/>
          </p:nvSpPr>
          <p:spPr>
            <a:xfrm>
              <a:off x="5075581" y="2419897"/>
              <a:ext cx="424069" cy="62400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2798AAD-F441-42EB-A8CA-1179569BAA5D}"/>
                </a:ext>
              </a:extLst>
            </p:cNvPr>
            <p:cNvSpPr/>
            <p:nvPr/>
          </p:nvSpPr>
          <p:spPr>
            <a:xfrm>
              <a:off x="3995817" y="2907329"/>
              <a:ext cx="2550469" cy="117820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Cliquez pour clore les commandes de ce contrat</a:t>
              </a:r>
            </a:p>
          </p:txBody>
        </p:sp>
      </p:grpSp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3AA2BE54-8993-4764-99FA-1724363D4FDE}"/>
              </a:ext>
            </a:extLst>
          </p:cNvPr>
          <p:cNvSpPr/>
          <p:nvPr/>
        </p:nvSpPr>
        <p:spPr>
          <a:xfrm>
            <a:off x="7951304" y="3043901"/>
            <a:ext cx="2281198" cy="877947"/>
          </a:xfrm>
          <a:prstGeom prst="wedgeRoundRectCallout">
            <a:avLst>
              <a:gd name="adj1" fmla="val -17347"/>
              <a:gd name="adj2" fmla="val 1115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Accédez aux comptes-rendus</a:t>
            </a:r>
          </a:p>
        </p:txBody>
      </p:sp>
    </p:spTree>
    <p:extLst>
      <p:ext uri="{BB962C8B-B14F-4D97-AF65-F5344CB8AC3E}">
        <p14:creationId xmlns:p14="http://schemas.microsoft.com/office/powerpoint/2010/main" val="1033649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83396-A359-4739-8D21-32033132D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B84541-89E3-4AB7-8F2C-13C4F04EA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À bientôt</a:t>
            </a:r>
          </a:p>
        </p:txBody>
      </p:sp>
    </p:spTree>
    <p:extLst>
      <p:ext uri="{BB962C8B-B14F-4D97-AF65-F5344CB8AC3E}">
        <p14:creationId xmlns:p14="http://schemas.microsoft.com/office/powerpoint/2010/main" val="332345448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3CA2D-B71C-42F1-9864-8EEEF777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contrat trimestriel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0A05137-9CC3-47D6-B2F6-438E4DA9D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785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4526A67A-D18A-47F6-8553-6C49BDDE3DB9}"/>
              </a:ext>
            </a:extLst>
          </p:cNvPr>
          <p:cNvSpPr/>
          <p:nvPr/>
        </p:nvSpPr>
        <p:spPr>
          <a:xfrm>
            <a:off x="10190922" y="3189598"/>
            <a:ext cx="1524000" cy="8116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2086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E88BE-755E-4045-92EE-CBBD5350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Modifier un produit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94545-D055-40A8-8A1D-05BA9F3E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1209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p.pptx" id="{F870B24E-24B7-4CB0-B132-2A9589FD7BEE}" vid="{A96D25C3-5309-4873-BC94-CA0D8F7A42F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p.pptx" id="{F870B24E-24B7-4CB0-B132-2A9589FD7BEE}" vid="{22AC7941-FA11-4D2C-8057-B61B8463F6E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2534FD-FE8A-48DD-B9EE-A8BF0B0386BD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304D127-0C19-4A45-9563-B96A916288C0}">
  <we:reference id="wa104380907" version="1.0.0.0" store="fr-FR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amap</Template>
  <TotalTime>994</TotalTime>
  <Words>1151</Words>
  <Application>Microsoft Office PowerPoint</Application>
  <PresentationFormat>Grand écran</PresentationFormat>
  <Paragraphs>163</Paragraphs>
  <Slides>72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Wingdings</vt:lpstr>
      <vt:lpstr>Thème Office</vt:lpstr>
      <vt:lpstr>Conception personnalisée</vt:lpstr>
      <vt:lpstr>Logiciel Easy Amap</vt:lpstr>
      <vt:lpstr>Sommaire</vt:lpstr>
      <vt:lpstr>Connexion à EasyAmap</vt:lpstr>
      <vt:lpstr>Connexion</vt:lpstr>
      <vt:lpstr>Connexion</vt:lpstr>
      <vt:lpstr>Menu</vt:lpstr>
      <vt:lpstr>Déroulement d’un contrat trimestriel</vt:lpstr>
      <vt:lpstr>Déroulement contrat trimestriel</vt:lpstr>
      <vt:lpstr>Modifier un produit</vt:lpstr>
      <vt:lpstr>Menu Produits</vt:lpstr>
      <vt:lpstr>Modifier un produit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Ajouter un nouveau produit</vt:lpstr>
      <vt:lpstr>Ajouter un produit</vt:lpstr>
      <vt:lpstr>Présentation PowerPoint</vt:lpstr>
      <vt:lpstr>Saisir les disponibilités d’un produit</vt:lpstr>
      <vt:lpstr>Disponibilité des produits</vt:lpstr>
      <vt:lpstr>Présentation PowerPoint</vt:lpstr>
      <vt:lpstr>Présentation PowerPoint</vt:lpstr>
      <vt:lpstr>Présentation PowerPoint</vt:lpstr>
      <vt:lpstr>Changer un tarif ponctuellement Préciser une quantité maxi </vt:lpstr>
      <vt:lpstr>Présentation PowerPoint</vt:lpstr>
      <vt:lpstr>Présentation PowerPoint</vt:lpstr>
      <vt:lpstr>Présentation PowerPoint</vt:lpstr>
      <vt:lpstr>Les paramètres producteurs</vt:lpstr>
      <vt:lpstr>Les paramètres producteurs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Déroulement contrat trimestriel</vt:lpstr>
      <vt:lpstr>Déroulement contrat trimestriel</vt:lpstr>
      <vt:lpstr>Saisir les chèques</vt:lpstr>
      <vt:lpstr>Saisir les chèques</vt:lpstr>
      <vt:lpstr>Présentation PowerPoint</vt:lpstr>
      <vt:lpstr>Présentation PowerPoint</vt:lpstr>
      <vt:lpstr>Présentation PowerPoint</vt:lpstr>
      <vt:lpstr>Présentation PowerPoint</vt:lpstr>
      <vt:lpstr>Visualiser et télécharger les comptes-rendus de commande.</vt:lpstr>
      <vt:lpstr>comptes-rendus de commande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Accès producteur</vt:lpstr>
      <vt:lpstr>Présentation PowerPoint</vt:lpstr>
      <vt:lpstr>Présentation PowerPoint</vt:lpstr>
      <vt:lpstr>Présentation PowerPoint</vt:lpstr>
      <vt:lpstr>Créer un contrat spécifique</vt:lpstr>
      <vt:lpstr>contrat spécifique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Easy Amap</dc:title>
  <dc:creator>Pascal Lenoble</dc:creator>
  <cp:lastModifiedBy>Anthony . BOUCHEREAU</cp:lastModifiedBy>
  <cp:revision>59</cp:revision>
  <dcterms:created xsi:type="dcterms:W3CDTF">2018-04-29T13:33:26Z</dcterms:created>
  <dcterms:modified xsi:type="dcterms:W3CDTF">2018-05-25T14:48:10Z</dcterms:modified>
</cp:coreProperties>
</file>