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9" r:id="rId2"/>
    <p:sldId id="260" r:id="rId3"/>
    <p:sldId id="273" r:id="rId4"/>
    <p:sldId id="304" r:id="rId5"/>
    <p:sldId id="308" r:id="rId6"/>
    <p:sldId id="309" r:id="rId7"/>
    <p:sldId id="310" r:id="rId8"/>
    <p:sldId id="311" r:id="rId9"/>
    <p:sldId id="312" r:id="rId10"/>
    <p:sldId id="305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06" r:id="rId25"/>
    <p:sldId id="328" r:id="rId26"/>
    <p:sldId id="329" r:id="rId27"/>
    <p:sldId id="330" r:id="rId28"/>
    <p:sldId id="327" r:id="rId29"/>
    <p:sldId id="331" r:id="rId30"/>
    <p:sldId id="332" r:id="rId31"/>
    <p:sldId id="333" r:id="rId32"/>
    <p:sldId id="334" r:id="rId33"/>
    <p:sldId id="335" r:id="rId34"/>
    <p:sldId id="336" r:id="rId35"/>
    <p:sldId id="307" r:id="rId36"/>
    <p:sldId id="337" r:id="rId37"/>
    <p:sldId id="338" r:id="rId38"/>
    <p:sldId id="339" r:id="rId39"/>
    <p:sldId id="340" r:id="rId40"/>
    <p:sldId id="303" r:id="rId41"/>
    <p:sldId id="263" r:id="rId42"/>
    <p:sldId id="264" r:id="rId43"/>
  </p:sldIdLst>
  <p:sldSz cx="9144000" cy="6858000" type="screen4x3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3B6DD352-1D5F-4929-AD5A-689AA34CDEB6}">
          <p14:sldIdLst>
            <p14:sldId id="259"/>
            <p14:sldId id="260"/>
            <p14:sldId id="273"/>
          </p14:sldIdLst>
        </p14:section>
        <p14:section name="Prozess-Management" id="{026CFDA4-E5F5-4E28-B662-931322D9B861}">
          <p14:sldIdLst>
            <p14:sldId id="304"/>
            <p14:sldId id="308"/>
            <p14:sldId id="309"/>
            <p14:sldId id="310"/>
            <p14:sldId id="311"/>
            <p14:sldId id="312"/>
          </p14:sldIdLst>
        </p14:section>
        <p14:section name="Optimierungskonzepte" id="{133CE691-4936-4088-B90E-5EF328BE2A15}">
          <p14:sldIdLst>
            <p14:sldId id="305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Geschäftsprozess und Workflow" id="{8BB2EDEB-F321-4A74-96CB-1ABB1FAFCC64}">
          <p14:sldIdLst>
            <p14:sldId id="306"/>
            <p14:sldId id="328"/>
            <p14:sldId id="329"/>
            <p14:sldId id="330"/>
            <p14:sldId id="327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Workflow-Management" id="{90F9E95C-AAB2-47DD-9B29-A76A4F67ED47}">
          <p14:sldIdLst>
            <p14:sldId id="307"/>
            <p14:sldId id="337"/>
            <p14:sldId id="338"/>
            <p14:sldId id="339"/>
            <p14:sldId id="340"/>
          </p14:sldIdLst>
        </p14:section>
        <p14:section name="Ausblick und Abschluss" id="{A77C5301-E481-4465-BABF-81F721088A82}">
          <p14:sldIdLst>
            <p14:sldId id="303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CB"/>
    <a:srgbClr val="F4E0A6"/>
    <a:srgbClr val="ECC961"/>
    <a:srgbClr val="C8D1DE"/>
    <a:srgbClr val="91A4BD"/>
    <a:srgbClr val="DBDEE1"/>
    <a:srgbClr val="C4C9CE"/>
    <a:srgbClr val="87919D"/>
    <a:srgbClr val="CCDFEC"/>
    <a:srgbClr val="B1C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28"/>
    </p:cViewPr>
  </p:sorter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48F00-850A-43B5-8D34-2050A820C8C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de-DE"/>
        </a:p>
      </dgm:t>
    </dgm:pt>
    <dgm:pt modelId="{0850CF50-AC6F-46BC-9037-89983AF42D49}">
      <dgm:prSet phldrT="[Text]"/>
      <dgm:spPr/>
      <dgm:t>
        <a:bodyPr/>
        <a:lstStyle/>
        <a:p>
          <a:r>
            <a:rPr lang="de-DE" dirty="0" smtClean="0"/>
            <a:t>Business Reengineering</a:t>
          </a:r>
          <a:endParaRPr lang="de-DE" dirty="0"/>
        </a:p>
      </dgm:t>
    </dgm:pt>
    <dgm:pt modelId="{4AF7FDA7-084B-4D69-B563-0FB60C2892BF}" type="parTrans" cxnId="{D65BDE13-6A20-48AB-BD6A-40B42741A5CD}">
      <dgm:prSet/>
      <dgm:spPr/>
      <dgm:t>
        <a:bodyPr/>
        <a:lstStyle/>
        <a:p>
          <a:endParaRPr lang="de-DE"/>
        </a:p>
      </dgm:t>
    </dgm:pt>
    <dgm:pt modelId="{913F9B9B-64D9-427A-B036-BF8CE72D0D42}" type="sibTrans" cxnId="{D65BDE13-6A20-48AB-BD6A-40B42741A5CD}">
      <dgm:prSet/>
      <dgm:spPr/>
      <dgm:t>
        <a:bodyPr/>
        <a:lstStyle/>
        <a:p>
          <a:endParaRPr lang="de-DE"/>
        </a:p>
      </dgm:t>
    </dgm:pt>
    <dgm:pt modelId="{47D56AC8-A4A5-4CF7-A046-DFC52BE1A0F8}">
      <dgm:prSet phldrT="[Text]"/>
      <dgm:spPr/>
      <dgm:t>
        <a:bodyPr/>
        <a:lstStyle/>
        <a:p>
          <a:r>
            <a:rPr lang="de-DE" dirty="0" smtClean="0"/>
            <a:t>Radikales Konzept</a:t>
          </a:r>
          <a:endParaRPr lang="de-DE" dirty="0"/>
        </a:p>
      </dgm:t>
    </dgm:pt>
    <dgm:pt modelId="{75CA697C-8811-4982-90D6-6F0017295C4D}" type="parTrans" cxnId="{4F5DF1C8-1DA2-4DB0-A955-41F75C41C71A}">
      <dgm:prSet/>
      <dgm:spPr/>
      <dgm:t>
        <a:bodyPr/>
        <a:lstStyle/>
        <a:p>
          <a:endParaRPr lang="de-DE"/>
        </a:p>
      </dgm:t>
    </dgm:pt>
    <dgm:pt modelId="{04DABE8E-08CF-4C8A-92E4-600FDE05E646}" type="sibTrans" cxnId="{4F5DF1C8-1DA2-4DB0-A955-41F75C41C71A}">
      <dgm:prSet/>
      <dgm:spPr/>
      <dgm:t>
        <a:bodyPr/>
        <a:lstStyle/>
        <a:p>
          <a:endParaRPr lang="de-DE"/>
        </a:p>
      </dgm:t>
    </dgm:pt>
    <dgm:pt modelId="{798B9DC6-DE6F-4270-A17B-597724B96CD8}">
      <dgm:prSet phldrT="[Text]"/>
      <dgm:spPr/>
      <dgm:t>
        <a:bodyPr/>
        <a:lstStyle/>
        <a:p>
          <a:r>
            <a:rPr lang="de-DE" dirty="0" smtClean="0"/>
            <a:t>Grundlegende Veränderung</a:t>
          </a:r>
          <a:endParaRPr lang="de-DE" dirty="0"/>
        </a:p>
      </dgm:t>
    </dgm:pt>
    <dgm:pt modelId="{6E97E013-9278-4415-852D-1E584719F45A}" type="parTrans" cxnId="{775B0D54-862D-41A6-B165-A78080427AAD}">
      <dgm:prSet/>
      <dgm:spPr/>
      <dgm:t>
        <a:bodyPr/>
        <a:lstStyle/>
        <a:p>
          <a:endParaRPr lang="de-DE"/>
        </a:p>
      </dgm:t>
    </dgm:pt>
    <dgm:pt modelId="{60530B3E-1485-47AB-A4EB-4B18A80D8AC5}" type="sibTrans" cxnId="{775B0D54-862D-41A6-B165-A78080427AAD}">
      <dgm:prSet/>
      <dgm:spPr/>
      <dgm:t>
        <a:bodyPr/>
        <a:lstStyle/>
        <a:p>
          <a:endParaRPr lang="de-DE"/>
        </a:p>
      </dgm:t>
    </dgm:pt>
    <dgm:pt modelId="{340EAB5E-4CC4-4383-A12B-18C59BA2E5A0}">
      <dgm:prSet phldrT="[Text]"/>
      <dgm:spPr/>
      <dgm:t>
        <a:bodyPr/>
        <a:lstStyle/>
        <a:p>
          <a:r>
            <a:rPr lang="de-DE" dirty="0" smtClean="0"/>
            <a:t>GPO</a:t>
          </a:r>
          <a:endParaRPr lang="de-DE" dirty="0"/>
        </a:p>
      </dgm:t>
    </dgm:pt>
    <dgm:pt modelId="{50637EAD-8670-4371-AA53-463B31C6149B}" type="parTrans" cxnId="{4199277E-B55E-4A73-AC31-4B7699084561}">
      <dgm:prSet/>
      <dgm:spPr/>
      <dgm:t>
        <a:bodyPr/>
        <a:lstStyle/>
        <a:p>
          <a:endParaRPr lang="de-DE"/>
        </a:p>
      </dgm:t>
    </dgm:pt>
    <dgm:pt modelId="{8306AF8D-CB0B-4304-A2C1-5684F0113D6B}" type="sibTrans" cxnId="{4199277E-B55E-4A73-AC31-4B7699084561}">
      <dgm:prSet/>
      <dgm:spPr/>
      <dgm:t>
        <a:bodyPr/>
        <a:lstStyle/>
        <a:p>
          <a:endParaRPr lang="de-DE"/>
        </a:p>
      </dgm:t>
    </dgm:pt>
    <dgm:pt modelId="{7F2B1D36-66E7-4799-9625-296C7EAB688A}">
      <dgm:prSet phldrT="[Text]"/>
      <dgm:spPr/>
      <dgm:t>
        <a:bodyPr/>
        <a:lstStyle/>
        <a:p>
          <a:r>
            <a:rPr lang="de-DE" dirty="0" smtClean="0"/>
            <a:t>Moderater Veränderung</a:t>
          </a:r>
          <a:endParaRPr lang="de-DE" dirty="0"/>
        </a:p>
      </dgm:t>
    </dgm:pt>
    <dgm:pt modelId="{3FEBF1C2-00C5-436F-BA4D-FA0D7C038127}" type="parTrans" cxnId="{3A7A77B6-3B4C-4573-A300-D7677AC5988A}">
      <dgm:prSet/>
      <dgm:spPr/>
      <dgm:t>
        <a:bodyPr/>
        <a:lstStyle/>
        <a:p>
          <a:endParaRPr lang="de-DE"/>
        </a:p>
      </dgm:t>
    </dgm:pt>
    <dgm:pt modelId="{79CBD0C4-9612-4F09-B541-A87C8E24217C}" type="sibTrans" cxnId="{3A7A77B6-3B4C-4573-A300-D7677AC5988A}">
      <dgm:prSet/>
      <dgm:spPr/>
      <dgm:t>
        <a:bodyPr/>
        <a:lstStyle/>
        <a:p>
          <a:endParaRPr lang="de-DE"/>
        </a:p>
      </dgm:t>
    </dgm:pt>
    <dgm:pt modelId="{9B8315F3-CAB9-401A-961B-947A2E3B460F}">
      <dgm:prSet phldrT="[Text]"/>
      <dgm:spPr/>
      <dgm:t>
        <a:bodyPr/>
        <a:lstStyle/>
        <a:p>
          <a:r>
            <a:rPr lang="de-DE" dirty="0" smtClean="0"/>
            <a:t>Kleine Schritte</a:t>
          </a:r>
          <a:endParaRPr lang="de-DE" dirty="0"/>
        </a:p>
      </dgm:t>
    </dgm:pt>
    <dgm:pt modelId="{601FBE4A-4425-4852-8D05-D2A93D4C9D68}" type="parTrans" cxnId="{D2E00FB9-9914-4ED2-BE89-03798D4D0AFE}">
      <dgm:prSet/>
      <dgm:spPr/>
      <dgm:t>
        <a:bodyPr/>
        <a:lstStyle/>
        <a:p>
          <a:endParaRPr lang="de-DE"/>
        </a:p>
      </dgm:t>
    </dgm:pt>
    <dgm:pt modelId="{C2066A7A-E0DB-4FF1-A5D0-EF42666ED8D4}" type="sibTrans" cxnId="{D2E00FB9-9914-4ED2-BE89-03798D4D0AFE}">
      <dgm:prSet/>
      <dgm:spPr/>
      <dgm:t>
        <a:bodyPr/>
        <a:lstStyle/>
        <a:p>
          <a:endParaRPr lang="de-DE"/>
        </a:p>
      </dgm:t>
    </dgm:pt>
    <dgm:pt modelId="{01992C52-6707-4846-909D-58DBF9A4AD7A}">
      <dgm:prSet phldrT="[Text]"/>
      <dgm:spPr/>
      <dgm:t>
        <a:bodyPr/>
        <a:lstStyle/>
        <a:p>
          <a:r>
            <a:rPr lang="de-DE" dirty="0" smtClean="0"/>
            <a:t>Neuformulierung</a:t>
          </a:r>
          <a:endParaRPr lang="de-DE" dirty="0"/>
        </a:p>
      </dgm:t>
    </dgm:pt>
    <dgm:pt modelId="{A2453B08-5B13-4F02-AC6D-89CB708DF7F6}" type="parTrans" cxnId="{E2E36357-ED06-49C7-8E95-39CF60F30411}">
      <dgm:prSet/>
      <dgm:spPr/>
      <dgm:t>
        <a:bodyPr/>
        <a:lstStyle/>
        <a:p>
          <a:endParaRPr lang="de-DE"/>
        </a:p>
      </dgm:t>
    </dgm:pt>
    <dgm:pt modelId="{153B39DF-6765-4684-AC2D-AF9D4BC9487F}" type="sibTrans" cxnId="{E2E36357-ED06-49C7-8E95-39CF60F30411}">
      <dgm:prSet/>
      <dgm:spPr/>
      <dgm:t>
        <a:bodyPr/>
        <a:lstStyle/>
        <a:p>
          <a:endParaRPr lang="de-DE"/>
        </a:p>
      </dgm:t>
    </dgm:pt>
    <dgm:pt modelId="{55C5BAB6-2259-48D2-A3C9-8C1E8E280ABF}">
      <dgm:prSet phldrT="[Text]"/>
      <dgm:spPr/>
      <dgm:t>
        <a:bodyPr/>
        <a:lstStyle/>
        <a:p>
          <a:r>
            <a:rPr lang="de-DE" dirty="0" smtClean="0"/>
            <a:t>Mehr Chancen</a:t>
          </a:r>
          <a:endParaRPr lang="de-DE" dirty="0"/>
        </a:p>
      </dgm:t>
    </dgm:pt>
    <dgm:pt modelId="{01763ED6-30DD-4D0D-B804-AC2559F04093}" type="parTrans" cxnId="{AE2F03C8-C274-4D55-BE23-61919F092408}">
      <dgm:prSet/>
      <dgm:spPr/>
      <dgm:t>
        <a:bodyPr/>
        <a:lstStyle/>
        <a:p>
          <a:endParaRPr lang="de-DE"/>
        </a:p>
      </dgm:t>
    </dgm:pt>
    <dgm:pt modelId="{442C9E5E-3144-4C79-AC92-ECEFF7A2B822}" type="sibTrans" cxnId="{AE2F03C8-C274-4D55-BE23-61919F092408}">
      <dgm:prSet/>
      <dgm:spPr/>
      <dgm:t>
        <a:bodyPr/>
        <a:lstStyle/>
        <a:p>
          <a:endParaRPr lang="de-DE"/>
        </a:p>
      </dgm:t>
    </dgm:pt>
    <dgm:pt modelId="{06D42BEC-FB1E-471E-AF0E-2B084DD14169}">
      <dgm:prSet phldrT="[Text]"/>
      <dgm:spPr/>
      <dgm:t>
        <a:bodyPr/>
        <a:lstStyle/>
        <a:p>
          <a:r>
            <a:rPr lang="de-DE" dirty="0" smtClean="0"/>
            <a:t>Höhere Risiken</a:t>
          </a:r>
          <a:endParaRPr lang="de-DE" dirty="0"/>
        </a:p>
      </dgm:t>
    </dgm:pt>
    <dgm:pt modelId="{3BB4433F-E32A-4037-B7B1-0FDA1DCEFDDC}" type="parTrans" cxnId="{702C727F-86FF-4216-93B8-E5208F1ED385}">
      <dgm:prSet/>
      <dgm:spPr/>
      <dgm:t>
        <a:bodyPr/>
        <a:lstStyle/>
        <a:p>
          <a:endParaRPr lang="de-DE"/>
        </a:p>
      </dgm:t>
    </dgm:pt>
    <dgm:pt modelId="{49C2AE74-621B-4CF9-A183-3127D2E6BCC8}" type="sibTrans" cxnId="{702C727F-86FF-4216-93B8-E5208F1ED385}">
      <dgm:prSet/>
      <dgm:spPr/>
      <dgm:t>
        <a:bodyPr/>
        <a:lstStyle/>
        <a:p>
          <a:endParaRPr lang="de-DE"/>
        </a:p>
      </dgm:t>
    </dgm:pt>
    <dgm:pt modelId="{A7BF4D96-8A3A-4197-9BF1-32902F3E1DC1}">
      <dgm:prSet phldrT="[Text]"/>
      <dgm:spPr/>
      <dgm:t>
        <a:bodyPr/>
        <a:lstStyle/>
        <a:p>
          <a:r>
            <a:rPr lang="de-DE" dirty="0" smtClean="0"/>
            <a:t>Weniger Risiko</a:t>
          </a:r>
          <a:endParaRPr lang="de-DE" dirty="0"/>
        </a:p>
      </dgm:t>
    </dgm:pt>
    <dgm:pt modelId="{5C6D21A8-1DB9-4683-994C-2D82F54DBA0A}" type="parTrans" cxnId="{15B2F477-5AB5-49CF-BF21-233F0C077104}">
      <dgm:prSet/>
      <dgm:spPr/>
      <dgm:t>
        <a:bodyPr/>
        <a:lstStyle/>
        <a:p>
          <a:endParaRPr lang="de-DE"/>
        </a:p>
      </dgm:t>
    </dgm:pt>
    <dgm:pt modelId="{C5244DFF-3E50-4B35-9422-E3A7A7FF9864}" type="sibTrans" cxnId="{15B2F477-5AB5-49CF-BF21-233F0C077104}">
      <dgm:prSet/>
      <dgm:spPr/>
      <dgm:t>
        <a:bodyPr/>
        <a:lstStyle/>
        <a:p>
          <a:endParaRPr lang="de-DE"/>
        </a:p>
      </dgm:t>
    </dgm:pt>
    <dgm:pt modelId="{B5B16BD4-E081-4962-8DF5-25F26A736935}" type="pres">
      <dgm:prSet presAssocID="{12248F00-850A-43B5-8D34-2050A820C8C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0525503-AF9F-44D7-8FFA-996A69332D72}" type="pres">
      <dgm:prSet presAssocID="{0850CF50-AC6F-46BC-9037-89983AF42D49}" presName="compNode" presStyleCnt="0"/>
      <dgm:spPr/>
    </dgm:pt>
    <dgm:pt modelId="{B35F0079-D4FB-44C2-9CB2-F40B1B85EDFF}" type="pres">
      <dgm:prSet presAssocID="{0850CF50-AC6F-46BC-9037-89983AF42D49}" presName="aNode" presStyleLbl="bgShp" presStyleIdx="0" presStyleCnt="2"/>
      <dgm:spPr/>
      <dgm:t>
        <a:bodyPr/>
        <a:lstStyle/>
        <a:p>
          <a:endParaRPr lang="de-DE"/>
        </a:p>
      </dgm:t>
    </dgm:pt>
    <dgm:pt modelId="{E784DCB3-EDF3-45D4-888E-167820FC5FB0}" type="pres">
      <dgm:prSet presAssocID="{0850CF50-AC6F-46BC-9037-89983AF42D49}" presName="textNode" presStyleLbl="bgShp" presStyleIdx="0" presStyleCnt="2"/>
      <dgm:spPr/>
      <dgm:t>
        <a:bodyPr/>
        <a:lstStyle/>
        <a:p>
          <a:endParaRPr lang="de-DE"/>
        </a:p>
      </dgm:t>
    </dgm:pt>
    <dgm:pt modelId="{3BAB12D6-696D-4251-B97C-7BA1E055FFFA}" type="pres">
      <dgm:prSet presAssocID="{0850CF50-AC6F-46BC-9037-89983AF42D49}" presName="compChildNode" presStyleCnt="0"/>
      <dgm:spPr/>
    </dgm:pt>
    <dgm:pt modelId="{C6B68FEA-4E6A-4FF1-98AE-475918D0C799}" type="pres">
      <dgm:prSet presAssocID="{0850CF50-AC6F-46BC-9037-89983AF42D49}" presName="theInnerList" presStyleCnt="0"/>
      <dgm:spPr/>
    </dgm:pt>
    <dgm:pt modelId="{C4379B25-CDF0-4115-B3CB-CA1AB577205D}" type="pres">
      <dgm:prSet presAssocID="{47D56AC8-A4A5-4CF7-A046-DFC52BE1A0F8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80D902-6A9A-4DA8-B403-E03BF43A456A}" type="pres">
      <dgm:prSet presAssocID="{47D56AC8-A4A5-4CF7-A046-DFC52BE1A0F8}" presName="aSpace2" presStyleCnt="0"/>
      <dgm:spPr/>
    </dgm:pt>
    <dgm:pt modelId="{F202C996-9F0C-48A6-A9D5-46483F7CE5C5}" type="pres">
      <dgm:prSet presAssocID="{798B9DC6-DE6F-4270-A17B-597724B96CD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A71983-0E4B-4BF3-9E5D-1E14D834770B}" type="pres">
      <dgm:prSet presAssocID="{798B9DC6-DE6F-4270-A17B-597724B96CD8}" presName="aSpace2" presStyleCnt="0"/>
      <dgm:spPr/>
    </dgm:pt>
    <dgm:pt modelId="{E10E03AC-310D-42FB-BF6D-B5C57DF8BC7C}" type="pres">
      <dgm:prSet presAssocID="{01992C52-6707-4846-909D-58DBF9A4AD7A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E8F7CE-733D-4197-A90F-C8796F5B0C58}" type="pres">
      <dgm:prSet presAssocID="{01992C52-6707-4846-909D-58DBF9A4AD7A}" presName="aSpace2" presStyleCnt="0"/>
      <dgm:spPr/>
    </dgm:pt>
    <dgm:pt modelId="{CFECD145-EE53-4F95-B07C-7F35EB464C3D}" type="pres">
      <dgm:prSet presAssocID="{55C5BAB6-2259-48D2-A3C9-8C1E8E280ABF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CDF183-0AC4-41D7-82DA-87899C8BEC59}" type="pres">
      <dgm:prSet presAssocID="{55C5BAB6-2259-48D2-A3C9-8C1E8E280ABF}" presName="aSpace2" presStyleCnt="0"/>
      <dgm:spPr/>
    </dgm:pt>
    <dgm:pt modelId="{F4FA3E06-7805-40BB-97DF-FB7E4391BB92}" type="pres">
      <dgm:prSet presAssocID="{06D42BEC-FB1E-471E-AF0E-2B084DD14169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1A1E00-62FD-4A0D-ABE0-D2E10453D816}" type="pres">
      <dgm:prSet presAssocID="{0850CF50-AC6F-46BC-9037-89983AF42D49}" presName="aSpace" presStyleCnt="0"/>
      <dgm:spPr/>
    </dgm:pt>
    <dgm:pt modelId="{4E235C7F-96F4-4DAC-8BC7-50A35D71E372}" type="pres">
      <dgm:prSet presAssocID="{340EAB5E-4CC4-4383-A12B-18C59BA2E5A0}" presName="compNode" presStyleCnt="0"/>
      <dgm:spPr/>
    </dgm:pt>
    <dgm:pt modelId="{A53D149B-D94B-4DC3-A7D2-FD29FB46FC43}" type="pres">
      <dgm:prSet presAssocID="{340EAB5E-4CC4-4383-A12B-18C59BA2E5A0}" presName="aNode" presStyleLbl="bgShp" presStyleIdx="1" presStyleCnt="2"/>
      <dgm:spPr/>
      <dgm:t>
        <a:bodyPr/>
        <a:lstStyle/>
        <a:p>
          <a:endParaRPr lang="de-DE"/>
        </a:p>
      </dgm:t>
    </dgm:pt>
    <dgm:pt modelId="{8F869CB2-26EC-459B-A0CD-79D7C498217F}" type="pres">
      <dgm:prSet presAssocID="{340EAB5E-4CC4-4383-A12B-18C59BA2E5A0}" presName="textNode" presStyleLbl="bgShp" presStyleIdx="1" presStyleCnt="2"/>
      <dgm:spPr/>
      <dgm:t>
        <a:bodyPr/>
        <a:lstStyle/>
        <a:p>
          <a:endParaRPr lang="de-DE"/>
        </a:p>
      </dgm:t>
    </dgm:pt>
    <dgm:pt modelId="{25523754-1134-42F3-A8D3-DC8F6C671730}" type="pres">
      <dgm:prSet presAssocID="{340EAB5E-4CC4-4383-A12B-18C59BA2E5A0}" presName="compChildNode" presStyleCnt="0"/>
      <dgm:spPr/>
    </dgm:pt>
    <dgm:pt modelId="{E98BB8BC-C003-4485-961C-D2626270BCC4}" type="pres">
      <dgm:prSet presAssocID="{340EAB5E-4CC4-4383-A12B-18C59BA2E5A0}" presName="theInnerList" presStyleCnt="0"/>
      <dgm:spPr/>
    </dgm:pt>
    <dgm:pt modelId="{1FBF3CC4-8C95-4086-9441-B01B755FE684}" type="pres">
      <dgm:prSet presAssocID="{7F2B1D36-66E7-4799-9625-296C7EAB688A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0B3D0-4580-4B3D-9F27-91EA8B8E49ED}" type="pres">
      <dgm:prSet presAssocID="{7F2B1D36-66E7-4799-9625-296C7EAB688A}" presName="aSpace2" presStyleCnt="0"/>
      <dgm:spPr/>
    </dgm:pt>
    <dgm:pt modelId="{0E41EEEE-1F41-4AC0-9626-4FDE859F975F}" type="pres">
      <dgm:prSet presAssocID="{9B8315F3-CAB9-401A-961B-947A2E3B460F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452FB1-B10E-408D-8FD2-26BBDC6AE14F}" type="pres">
      <dgm:prSet presAssocID="{9B8315F3-CAB9-401A-961B-947A2E3B460F}" presName="aSpace2" presStyleCnt="0"/>
      <dgm:spPr/>
    </dgm:pt>
    <dgm:pt modelId="{5346D005-327B-4675-9046-D723A833A2E2}" type="pres">
      <dgm:prSet presAssocID="{A7BF4D96-8A3A-4197-9BF1-32902F3E1DC1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3AA7B31-6B5E-4D18-88F3-57112500EC2F}" type="presOf" srcId="{A7BF4D96-8A3A-4197-9BF1-32902F3E1DC1}" destId="{5346D005-327B-4675-9046-D723A833A2E2}" srcOrd="0" destOrd="0" presId="urn:microsoft.com/office/officeart/2005/8/layout/lProcess2"/>
    <dgm:cxn modelId="{44E5952B-9A32-4813-8B3D-9EC924EC6FE3}" type="presOf" srcId="{340EAB5E-4CC4-4383-A12B-18C59BA2E5A0}" destId="{8F869CB2-26EC-459B-A0CD-79D7C498217F}" srcOrd="1" destOrd="0" presId="urn:microsoft.com/office/officeart/2005/8/layout/lProcess2"/>
    <dgm:cxn modelId="{775B0D54-862D-41A6-B165-A78080427AAD}" srcId="{0850CF50-AC6F-46BC-9037-89983AF42D49}" destId="{798B9DC6-DE6F-4270-A17B-597724B96CD8}" srcOrd="1" destOrd="0" parTransId="{6E97E013-9278-4415-852D-1E584719F45A}" sibTransId="{60530B3E-1485-47AB-A4EB-4B18A80D8AC5}"/>
    <dgm:cxn modelId="{15B2F477-5AB5-49CF-BF21-233F0C077104}" srcId="{340EAB5E-4CC4-4383-A12B-18C59BA2E5A0}" destId="{A7BF4D96-8A3A-4197-9BF1-32902F3E1DC1}" srcOrd="2" destOrd="0" parTransId="{5C6D21A8-1DB9-4683-994C-2D82F54DBA0A}" sibTransId="{C5244DFF-3E50-4B35-9422-E3A7A7FF9864}"/>
    <dgm:cxn modelId="{589D6DBA-3F52-480D-BACB-7698E09BCE96}" type="presOf" srcId="{340EAB5E-4CC4-4383-A12B-18C59BA2E5A0}" destId="{A53D149B-D94B-4DC3-A7D2-FD29FB46FC43}" srcOrd="0" destOrd="0" presId="urn:microsoft.com/office/officeart/2005/8/layout/lProcess2"/>
    <dgm:cxn modelId="{3A7A77B6-3B4C-4573-A300-D7677AC5988A}" srcId="{340EAB5E-4CC4-4383-A12B-18C59BA2E5A0}" destId="{7F2B1D36-66E7-4799-9625-296C7EAB688A}" srcOrd="0" destOrd="0" parTransId="{3FEBF1C2-00C5-436F-BA4D-FA0D7C038127}" sibTransId="{79CBD0C4-9612-4F09-B541-A87C8E24217C}"/>
    <dgm:cxn modelId="{B51C2343-4FD3-4302-BDB5-2C40A56033D0}" type="presOf" srcId="{01992C52-6707-4846-909D-58DBF9A4AD7A}" destId="{E10E03AC-310D-42FB-BF6D-B5C57DF8BC7C}" srcOrd="0" destOrd="0" presId="urn:microsoft.com/office/officeart/2005/8/layout/lProcess2"/>
    <dgm:cxn modelId="{702C727F-86FF-4216-93B8-E5208F1ED385}" srcId="{0850CF50-AC6F-46BC-9037-89983AF42D49}" destId="{06D42BEC-FB1E-471E-AF0E-2B084DD14169}" srcOrd="4" destOrd="0" parTransId="{3BB4433F-E32A-4037-B7B1-0FDA1DCEFDDC}" sibTransId="{49C2AE74-621B-4CF9-A183-3127D2E6BCC8}"/>
    <dgm:cxn modelId="{0999706F-C48E-4F1F-ACFF-E6E1C567D440}" type="presOf" srcId="{47D56AC8-A4A5-4CF7-A046-DFC52BE1A0F8}" destId="{C4379B25-CDF0-4115-B3CB-CA1AB577205D}" srcOrd="0" destOrd="0" presId="urn:microsoft.com/office/officeart/2005/8/layout/lProcess2"/>
    <dgm:cxn modelId="{4F5DF1C8-1DA2-4DB0-A955-41F75C41C71A}" srcId="{0850CF50-AC6F-46BC-9037-89983AF42D49}" destId="{47D56AC8-A4A5-4CF7-A046-DFC52BE1A0F8}" srcOrd="0" destOrd="0" parTransId="{75CA697C-8811-4982-90D6-6F0017295C4D}" sibTransId="{04DABE8E-08CF-4C8A-92E4-600FDE05E646}"/>
    <dgm:cxn modelId="{4620E971-A168-45A7-9154-846575AF904C}" type="presOf" srcId="{798B9DC6-DE6F-4270-A17B-597724B96CD8}" destId="{F202C996-9F0C-48A6-A9D5-46483F7CE5C5}" srcOrd="0" destOrd="0" presId="urn:microsoft.com/office/officeart/2005/8/layout/lProcess2"/>
    <dgm:cxn modelId="{BB61900E-1B06-4A7E-991E-F9E8B7FA24D5}" type="presOf" srcId="{12248F00-850A-43B5-8D34-2050A820C8CB}" destId="{B5B16BD4-E081-4962-8DF5-25F26A736935}" srcOrd="0" destOrd="0" presId="urn:microsoft.com/office/officeart/2005/8/layout/lProcess2"/>
    <dgm:cxn modelId="{9D6675D1-66CB-4CB1-B318-8F943781ACD4}" type="presOf" srcId="{55C5BAB6-2259-48D2-A3C9-8C1E8E280ABF}" destId="{CFECD145-EE53-4F95-B07C-7F35EB464C3D}" srcOrd="0" destOrd="0" presId="urn:microsoft.com/office/officeart/2005/8/layout/lProcess2"/>
    <dgm:cxn modelId="{D65BDE13-6A20-48AB-BD6A-40B42741A5CD}" srcId="{12248F00-850A-43B5-8D34-2050A820C8CB}" destId="{0850CF50-AC6F-46BC-9037-89983AF42D49}" srcOrd="0" destOrd="0" parTransId="{4AF7FDA7-084B-4D69-B563-0FB60C2892BF}" sibTransId="{913F9B9B-64D9-427A-B036-BF8CE72D0D42}"/>
    <dgm:cxn modelId="{E2E36357-ED06-49C7-8E95-39CF60F30411}" srcId="{0850CF50-AC6F-46BC-9037-89983AF42D49}" destId="{01992C52-6707-4846-909D-58DBF9A4AD7A}" srcOrd="2" destOrd="0" parTransId="{A2453B08-5B13-4F02-AC6D-89CB708DF7F6}" sibTransId="{153B39DF-6765-4684-AC2D-AF9D4BC9487F}"/>
    <dgm:cxn modelId="{AE3BB8A5-F2A5-490D-9BCA-9891EA28A285}" type="presOf" srcId="{0850CF50-AC6F-46BC-9037-89983AF42D49}" destId="{E784DCB3-EDF3-45D4-888E-167820FC5FB0}" srcOrd="1" destOrd="0" presId="urn:microsoft.com/office/officeart/2005/8/layout/lProcess2"/>
    <dgm:cxn modelId="{6A1DC066-9CA1-4F3C-9C32-1A2A99F825F6}" type="presOf" srcId="{9B8315F3-CAB9-401A-961B-947A2E3B460F}" destId="{0E41EEEE-1F41-4AC0-9626-4FDE859F975F}" srcOrd="0" destOrd="0" presId="urn:microsoft.com/office/officeart/2005/8/layout/lProcess2"/>
    <dgm:cxn modelId="{D911F203-21F7-4CC4-BFEB-C168405F1D8A}" type="presOf" srcId="{0850CF50-AC6F-46BC-9037-89983AF42D49}" destId="{B35F0079-D4FB-44C2-9CB2-F40B1B85EDFF}" srcOrd="0" destOrd="0" presId="urn:microsoft.com/office/officeart/2005/8/layout/lProcess2"/>
    <dgm:cxn modelId="{47FC88BC-FEA1-4C31-B649-92159CC1BB46}" type="presOf" srcId="{7F2B1D36-66E7-4799-9625-296C7EAB688A}" destId="{1FBF3CC4-8C95-4086-9441-B01B755FE684}" srcOrd="0" destOrd="0" presId="urn:microsoft.com/office/officeart/2005/8/layout/lProcess2"/>
    <dgm:cxn modelId="{D2E00FB9-9914-4ED2-BE89-03798D4D0AFE}" srcId="{340EAB5E-4CC4-4383-A12B-18C59BA2E5A0}" destId="{9B8315F3-CAB9-401A-961B-947A2E3B460F}" srcOrd="1" destOrd="0" parTransId="{601FBE4A-4425-4852-8D05-D2A93D4C9D68}" sibTransId="{C2066A7A-E0DB-4FF1-A5D0-EF42666ED8D4}"/>
    <dgm:cxn modelId="{FCC91F2B-D768-4D50-B550-45ABED997BEE}" type="presOf" srcId="{06D42BEC-FB1E-471E-AF0E-2B084DD14169}" destId="{F4FA3E06-7805-40BB-97DF-FB7E4391BB92}" srcOrd="0" destOrd="0" presId="urn:microsoft.com/office/officeart/2005/8/layout/lProcess2"/>
    <dgm:cxn modelId="{AE2F03C8-C274-4D55-BE23-61919F092408}" srcId="{0850CF50-AC6F-46BC-9037-89983AF42D49}" destId="{55C5BAB6-2259-48D2-A3C9-8C1E8E280ABF}" srcOrd="3" destOrd="0" parTransId="{01763ED6-30DD-4D0D-B804-AC2559F04093}" sibTransId="{442C9E5E-3144-4C79-AC92-ECEFF7A2B822}"/>
    <dgm:cxn modelId="{4199277E-B55E-4A73-AC31-4B7699084561}" srcId="{12248F00-850A-43B5-8D34-2050A820C8CB}" destId="{340EAB5E-4CC4-4383-A12B-18C59BA2E5A0}" srcOrd="1" destOrd="0" parTransId="{50637EAD-8670-4371-AA53-463B31C6149B}" sibTransId="{8306AF8D-CB0B-4304-A2C1-5684F0113D6B}"/>
    <dgm:cxn modelId="{66595672-6237-4C8A-A557-4303A8AF0F78}" type="presParOf" srcId="{B5B16BD4-E081-4962-8DF5-25F26A736935}" destId="{F0525503-AF9F-44D7-8FFA-996A69332D72}" srcOrd="0" destOrd="0" presId="urn:microsoft.com/office/officeart/2005/8/layout/lProcess2"/>
    <dgm:cxn modelId="{66AFA461-DC61-4BED-812C-B201DD258597}" type="presParOf" srcId="{F0525503-AF9F-44D7-8FFA-996A69332D72}" destId="{B35F0079-D4FB-44C2-9CB2-F40B1B85EDFF}" srcOrd="0" destOrd="0" presId="urn:microsoft.com/office/officeart/2005/8/layout/lProcess2"/>
    <dgm:cxn modelId="{39CE0C27-6066-48D5-9121-B8F2FFF83156}" type="presParOf" srcId="{F0525503-AF9F-44D7-8FFA-996A69332D72}" destId="{E784DCB3-EDF3-45D4-888E-167820FC5FB0}" srcOrd="1" destOrd="0" presId="urn:microsoft.com/office/officeart/2005/8/layout/lProcess2"/>
    <dgm:cxn modelId="{CA414C0F-E9AC-43E7-9EA0-9C93D61E7E47}" type="presParOf" srcId="{F0525503-AF9F-44D7-8FFA-996A69332D72}" destId="{3BAB12D6-696D-4251-B97C-7BA1E055FFFA}" srcOrd="2" destOrd="0" presId="urn:microsoft.com/office/officeart/2005/8/layout/lProcess2"/>
    <dgm:cxn modelId="{0E5082F5-2E28-4C99-9E2F-6DC053C4F198}" type="presParOf" srcId="{3BAB12D6-696D-4251-B97C-7BA1E055FFFA}" destId="{C6B68FEA-4E6A-4FF1-98AE-475918D0C799}" srcOrd="0" destOrd="0" presId="urn:microsoft.com/office/officeart/2005/8/layout/lProcess2"/>
    <dgm:cxn modelId="{BE59E446-5062-4BAB-A2D5-3297C3D00D1E}" type="presParOf" srcId="{C6B68FEA-4E6A-4FF1-98AE-475918D0C799}" destId="{C4379B25-CDF0-4115-B3CB-CA1AB577205D}" srcOrd="0" destOrd="0" presId="urn:microsoft.com/office/officeart/2005/8/layout/lProcess2"/>
    <dgm:cxn modelId="{C5AFB83F-E78D-4262-819B-6AA5D8CB68E9}" type="presParOf" srcId="{C6B68FEA-4E6A-4FF1-98AE-475918D0C799}" destId="{4880D902-6A9A-4DA8-B403-E03BF43A456A}" srcOrd="1" destOrd="0" presId="urn:microsoft.com/office/officeart/2005/8/layout/lProcess2"/>
    <dgm:cxn modelId="{25E6B2F0-DC93-4C1A-8121-FC7C7B8757EC}" type="presParOf" srcId="{C6B68FEA-4E6A-4FF1-98AE-475918D0C799}" destId="{F202C996-9F0C-48A6-A9D5-46483F7CE5C5}" srcOrd="2" destOrd="0" presId="urn:microsoft.com/office/officeart/2005/8/layout/lProcess2"/>
    <dgm:cxn modelId="{8E02F33D-7D19-487F-A1B7-F5A9132063C8}" type="presParOf" srcId="{C6B68FEA-4E6A-4FF1-98AE-475918D0C799}" destId="{DCA71983-0E4B-4BF3-9E5D-1E14D834770B}" srcOrd="3" destOrd="0" presId="urn:microsoft.com/office/officeart/2005/8/layout/lProcess2"/>
    <dgm:cxn modelId="{22E29857-F723-420E-A173-2DDB22E62F71}" type="presParOf" srcId="{C6B68FEA-4E6A-4FF1-98AE-475918D0C799}" destId="{E10E03AC-310D-42FB-BF6D-B5C57DF8BC7C}" srcOrd="4" destOrd="0" presId="urn:microsoft.com/office/officeart/2005/8/layout/lProcess2"/>
    <dgm:cxn modelId="{A91D5C16-EDEA-4F0A-8BA7-BFBF8A819D7C}" type="presParOf" srcId="{C6B68FEA-4E6A-4FF1-98AE-475918D0C799}" destId="{EFE8F7CE-733D-4197-A90F-C8796F5B0C58}" srcOrd="5" destOrd="0" presId="urn:microsoft.com/office/officeart/2005/8/layout/lProcess2"/>
    <dgm:cxn modelId="{4DEABD98-E051-4FE0-896E-39D0C2845E65}" type="presParOf" srcId="{C6B68FEA-4E6A-4FF1-98AE-475918D0C799}" destId="{CFECD145-EE53-4F95-B07C-7F35EB464C3D}" srcOrd="6" destOrd="0" presId="urn:microsoft.com/office/officeart/2005/8/layout/lProcess2"/>
    <dgm:cxn modelId="{FCFB1787-71B0-4D1F-82AD-F12BD0F1C8C6}" type="presParOf" srcId="{C6B68FEA-4E6A-4FF1-98AE-475918D0C799}" destId="{65CDF183-0AC4-41D7-82DA-87899C8BEC59}" srcOrd="7" destOrd="0" presId="urn:microsoft.com/office/officeart/2005/8/layout/lProcess2"/>
    <dgm:cxn modelId="{E248BEAA-7F7F-4E30-A96E-9A1EB646C96F}" type="presParOf" srcId="{C6B68FEA-4E6A-4FF1-98AE-475918D0C799}" destId="{F4FA3E06-7805-40BB-97DF-FB7E4391BB92}" srcOrd="8" destOrd="0" presId="urn:microsoft.com/office/officeart/2005/8/layout/lProcess2"/>
    <dgm:cxn modelId="{CF3391D1-588D-4734-B52A-0E121E94876A}" type="presParOf" srcId="{B5B16BD4-E081-4962-8DF5-25F26A736935}" destId="{C31A1E00-62FD-4A0D-ABE0-D2E10453D816}" srcOrd="1" destOrd="0" presId="urn:microsoft.com/office/officeart/2005/8/layout/lProcess2"/>
    <dgm:cxn modelId="{0BBCF10D-DE30-4737-97AC-B6E9278C38D4}" type="presParOf" srcId="{B5B16BD4-E081-4962-8DF5-25F26A736935}" destId="{4E235C7F-96F4-4DAC-8BC7-50A35D71E372}" srcOrd="2" destOrd="0" presId="urn:microsoft.com/office/officeart/2005/8/layout/lProcess2"/>
    <dgm:cxn modelId="{5C213812-9987-4F82-BE43-80BA386D34F4}" type="presParOf" srcId="{4E235C7F-96F4-4DAC-8BC7-50A35D71E372}" destId="{A53D149B-D94B-4DC3-A7D2-FD29FB46FC43}" srcOrd="0" destOrd="0" presId="urn:microsoft.com/office/officeart/2005/8/layout/lProcess2"/>
    <dgm:cxn modelId="{54EEA74B-4A81-47B3-A3B9-B9111C888E47}" type="presParOf" srcId="{4E235C7F-96F4-4DAC-8BC7-50A35D71E372}" destId="{8F869CB2-26EC-459B-A0CD-79D7C498217F}" srcOrd="1" destOrd="0" presId="urn:microsoft.com/office/officeart/2005/8/layout/lProcess2"/>
    <dgm:cxn modelId="{C296DCBB-5948-46F5-B2FA-7C895FE00FA6}" type="presParOf" srcId="{4E235C7F-96F4-4DAC-8BC7-50A35D71E372}" destId="{25523754-1134-42F3-A8D3-DC8F6C671730}" srcOrd="2" destOrd="0" presId="urn:microsoft.com/office/officeart/2005/8/layout/lProcess2"/>
    <dgm:cxn modelId="{99D7A938-B3A4-4D1C-A86F-A0BE9E61A1F6}" type="presParOf" srcId="{25523754-1134-42F3-A8D3-DC8F6C671730}" destId="{E98BB8BC-C003-4485-961C-D2626270BCC4}" srcOrd="0" destOrd="0" presId="urn:microsoft.com/office/officeart/2005/8/layout/lProcess2"/>
    <dgm:cxn modelId="{B9930FB6-2E2D-463D-B979-5AF0598224B4}" type="presParOf" srcId="{E98BB8BC-C003-4485-961C-D2626270BCC4}" destId="{1FBF3CC4-8C95-4086-9441-B01B755FE684}" srcOrd="0" destOrd="0" presId="urn:microsoft.com/office/officeart/2005/8/layout/lProcess2"/>
    <dgm:cxn modelId="{928673A6-E529-4960-8681-E57ED5C71763}" type="presParOf" srcId="{E98BB8BC-C003-4485-961C-D2626270BCC4}" destId="{71D0B3D0-4580-4B3D-9F27-91EA8B8E49ED}" srcOrd="1" destOrd="0" presId="urn:microsoft.com/office/officeart/2005/8/layout/lProcess2"/>
    <dgm:cxn modelId="{57C727C0-E9B0-4688-B521-B852B26BCB8E}" type="presParOf" srcId="{E98BB8BC-C003-4485-961C-D2626270BCC4}" destId="{0E41EEEE-1F41-4AC0-9626-4FDE859F975F}" srcOrd="2" destOrd="0" presId="urn:microsoft.com/office/officeart/2005/8/layout/lProcess2"/>
    <dgm:cxn modelId="{5C3CA088-21FB-4413-B1AD-6B363092DE40}" type="presParOf" srcId="{E98BB8BC-C003-4485-961C-D2626270BCC4}" destId="{D8452FB1-B10E-408D-8FD2-26BBDC6AE14F}" srcOrd="3" destOrd="0" presId="urn:microsoft.com/office/officeart/2005/8/layout/lProcess2"/>
    <dgm:cxn modelId="{9EF9DEBD-792D-4526-A1D5-3DD44F52EB2C}" type="presParOf" srcId="{E98BB8BC-C003-4485-961C-D2626270BCC4}" destId="{5346D005-327B-4675-9046-D723A833A2E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B48EB0-79CD-42F7-A70E-891E26B04995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de-DE"/>
        </a:p>
      </dgm:t>
    </dgm:pt>
    <dgm:pt modelId="{B9523436-827E-4D3B-B727-F313F2D841A6}">
      <dgm:prSet/>
      <dgm:spPr/>
      <dgm:t>
        <a:bodyPr/>
        <a:lstStyle/>
        <a:p>
          <a:pPr rtl="0"/>
          <a:r>
            <a:rPr lang="de-DE" baseline="0" smtClean="0"/>
            <a:t>Workflow-Management als Enabler für Business Reengineering</a:t>
          </a:r>
          <a:endParaRPr lang="de-DE"/>
        </a:p>
      </dgm:t>
    </dgm:pt>
    <dgm:pt modelId="{729D45DF-7939-4556-9FE5-7B586BC606AD}" type="parTrans" cxnId="{CB616DF2-4E78-43E9-ADB8-546B6B267A19}">
      <dgm:prSet/>
      <dgm:spPr/>
      <dgm:t>
        <a:bodyPr/>
        <a:lstStyle/>
        <a:p>
          <a:endParaRPr lang="de-DE"/>
        </a:p>
      </dgm:t>
    </dgm:pt>
    <dgm:pt modelId="{DD1BDD3B-B177-42AD-A093-7A83ED4E1F3E}" type="sibTrans" cxnId="{CB616DF2-4E78-43E9-ADB8-546B6B267A19}">
      <dgm:prSet/>
      <dgm:spPr/>
      <dgm:t>
        <a:bodyPr/>
        <a:lstStyle/>
        <a:p>
          <a:endParaRPr lang="de-DE"/>
        </a:p>
      </dgm:t>
    </dgm:pt>
    <dgm:pt modelId="{3A7F7C0D-B46C-46E6-AF29-940EE8368FA1}">
      <dgm:prSet/>
      <dgm:spPr/>
      <dgm:t>
        <a:bodyPr/>
        <a:lstStyle/>
        <a:p>
          <a:pPr rtl="0"/>
          <a:r>
            <a:rPr lang="de-DE" baseline="0" smtClean="0"/>
            <a:t>Verbesserung der Kundenzufriedenheit</a:t>
          </a:r>
          <a:endParaRPr lang="de-DE"/>
        </a:p>
      </dgm:t>
    </dgm:pt>
    <dgm:pt modelId="{6D9600CA-C9CF-49FA-B361-BFBE2FFF0976}" type="parTrans" cxnId="{09D3FA1B-3CC7-4B8A-AA72-4C7028F38B78}">
      <dgm:prSet/>
      <dgm:spPr/>
      <dgm:t>
        <a:bodyPr/>
        <a:lstStyle/>
        <a:p>
          <a:endParaRPr lang="de-DE"/>
        </a:p>
      </dgm:t>
    </dgm:pt>
    <dgm:pt modelId="{14D0AD14-3107-492F-8946-09DC63679C1D}" type="sibTrans" cxnId="{09D3FA1B-3CC7-4B8A-AA72-4C7028F38B78}">
      <dgm:prSet/>
      <dgm:spPr/>
      <dgm:t>
        <a:bodyPr/>
        <a:lstStyle/>
        <a:p>
          <a:endParaRPr lang="de-DE"/>
        </a:p>
      </dgm:t>
    </dgm:pt>
    <dgm:pt modelId="{F6C85A4C-6A3B-496D-9FE5-DED94CEE502E}">
      <dgm:prSet/>
      <dgm:spPr/>
      <dgm:t>
        <a:bodyPr/>
        <a:lstStyle/>
        <a:p>
          <a:pPr rtl="0"/>
          <a:r>
            <a:rPr lang="de-DE" baseline="0" smtClean="0"/>
            <a:t>Verbesserung der Prozessqualität und permanente Qualitätssicherung</a:t>
          </a:r>
          <a:endParaRPr lang="de-DE"/>
        </a:p>
      </dgm:t>
    </dgm:pt>
    <dgm:pt modelId="{B36D90FB-E5ED-4FDE-AA32-D8C5E3A70041}" type="parTrans" cxnId="{4602823D-8656-4BB7-AC5C-E29B0D52A5EA}">
      <dgm:prSet/>
      <dgm:spPr/>
      <dgm:t>
        <a:bodyPr/>
        <a:lstStyle/>
        <a:p>
          <a:endParaRPr lang="de-DE"/>
        </a:p>
      </dgm:t>
    </dgm:pt>
    <dgm:pt modelId="{7395DCD4-7944-479F-B352-B7C90A217A2F}" type="sibTrans" cxnId="{4602823D-8656-4BB7-AC5C-E29B0D52A5EA}">
      <dgm:prSet/>
      <dgm:spPr/>
      <dgm:t>
        <a:bodyPr/>
        <a:lstStyle/>
        <a:p>
          <a:endParaRPr lang="de-DE"/>
        </a:p>
      </dgm:t>
    </dgm:pt>
    <dgm:pt modelId="{C2B3632C-11D4-4A35-B820-20AF1912ADF7}">
      <dgm:prSet/>
      <dgm:spPr/>
      <dgm:t>
        <a:bodyPr/>
        <a:lstStyle/>
        <a:p>
          <a:pPr rtl="0"/>
          <a:r>
            <a:rPr lang="de-DE" baseline="0" smtClean="0"/>
            <a:t>Verbesserung der Prozesstransparenz</a:t>
          </a:r>
          <a:endParaRPr lang="de-DE"/>
        </a:p>
      </dgm:t>
    </dgm:pt>
    <dgm:pt modelId="{AA168A34-44F3-42B1-B5B5-755F1929CD87}" type="parTrans" cxnId="{849982E1-99C3-4A32-916D-8FE8F14BEC3B}">
      <dgm:prSet/>
      <dgm:spPr/>
      <dgm:t>
        <a:bodyPr/>
        <a:lstStyle/>
        <a:p>
          <a:endParaRPr lang="de-DE"/>
        </a:p>
      </dgm:t>
    </dgm:pt>
    <dgm:pt modelId="{E4465D7B-21F3-453E-9257-AA4B1A0A668A}" type="sibTrans" cxnId="{849982E1-99C3-4A32-916D-8FE8F14BEC3B}">
      <dgm:prSet/>
      <dgm:spPr/>
      <dgm:t>
        <a:bodyPr/>
        <a:lstStyle/>
        <a:p>
          <a:endParaRPr lang="de-DE"/>
        </a:p>
      </dgm:t>
    </dgm:pt>
    <dgm:pt modelId="{B7115EC9-408D-45BD-824E-9442BA1339D0}">
      <dgm:prSet/>
      <dgm:spPr/>
      <dgm:t>
        <a:bodyPr/>
        <a:lstStyle/>
        <a:p>
          <a:pPr rtl="0"/>
          <a:r>
            <a:rPr lang="de-DE" baseline="0" smtClean="0"/>
            <a:t>Verkürzung der Durchlaufzeiten</a:t>
          </a:r>
          <a:endParaRPr lang="de-DE"/>
        </a:p>
      </dgm:t>
    </dgm:pt>
    <dgm:pt modelId="{FCC7068C-CD6E-46EA-9421-12B87959A0C6}" type="parTrans" cxnId="{9C675B3A-3F33-487C-AE46-9F814F3D3FE6}">
      <dgm:prSet/>
      <dgm:spPr/>
      <dgm:t>
        <a:bodyPr/>
        <a:lstStyle/>
        <a:p>
          <a:endParaRPr lang="de-DE"/>
        </a:p>
      </dgm:t>
    </dgm:pt>
    <dgm:pt modelId="{562A0123-99B9-4EB9-ADB1-B07DBE4E7342}" type="sibTrans" cxnId="{9C675B3A-3F33-487C-AE46-9F814F3D3FE6}">
      <dgm:prSet/>
      <dgm:spPr/>
      <dgm:t>
        <a:bodyPr/>
        <a:lstStyle/>
        <a:p>
          <a:endParaRPr lang="de-DE"/>
        </a:p>
      </dgm:t>
    </dgm:pt>
    <dgm:pt modelId="{410C4A29-0441-45A8-819E-C191D6EE925E}">
      <dgm:prSet/>
      <dgm:spPr/>
      <dgm:t>
        <a:bodyPr/>
        <a:lstStyle/>
        <a:p>
          <a:pPr rtl="0"/>
          <a:r>
            <a:rPr lang="de-DE" baseline="0" smtClean="0"/>
            <a:t>Reduktion der Prozesskosten</a:t>
          </a:r>
          <a:endParaRPr lang="de-DE"/>
        </a:p>
      </dgm:t>
    </dgm:pt>
    <dgm:pt modelId="{CFC14716-7693-4BD6-AA28-F4C2D7972E5E}" type="parTrans" cxnId="{5412E193-AE9D-4BCB-BD70-63711E1C1AEC}">
      <dgm:prSet/>
      <dgm:spPr/>
      <dgm:t>
        <a:bodyPr/>
        <a:lstStyle/>
        <a:p>
          <a:endParaRPr lang="de-DE"/>
        </a:p>
      </dgm:t>
    </dgm:pt>
    <dgm:pt modelId="{8AA89ECA-B67A-4351-808D-9622EA549D44}" type="sibTrans" cxnId="{5412E193-AE9D-4BCB-BD70-63711E1C1AEC}">
      <dgm:prSet/>
      <dgm:spPr/>
      <dgm:t>
        <a:bodyPr/>
        <a:lstStyle/>
        <a:p>
          <a:endParaRPr lang="de-DE"/>
        </a:p>
      </dgm:t>
    </dgm:pt>
    <dgm:pt modelId="{DFC50EB6-E058-49E7-8E9D-F92403A1D038}">
      <dgm:prSet/>
      <dgm:spPr/>
      <dgm:t>
        <a:bodyPr/>
        <a:lstStyle/>
        <a:p>
          <a:pPr rtl="0"/>
          <a:r>
            <a:rPr lang="de-DE" baseline="0" smtClean="0"/>
            <a:t>Permanente Anpassung an organisatorische Änderungen</a:t>
          </a:r>
          <a:endParaRPr lang="de-DE"/>
        </a:p>
      </dgm:t>
    </dgm:pt>
    <dgm:pt modelId="{406189F1-C67A-44DB-A150-8E126354F617}" type="parTrans" cxnId="{D1DF5C21-FFD0-4DE1-BE47-5038D51BC202}">
      <dgm:prSet/>
      <dgm:spPr/>
      <dgm:t>
        <a:bodyPr/>
        <a:lstStyle/>
        <a:p>
          <a:endParaRPr lang="de-DE"/>
        </a:p>
      </dgm:t>
    </dgm:pt>
    <dgm:pt modelId="{7F93D0EA-B869-4A87-9B26-68051F87896A}" type="sibTrans" cxnId="{D1DF5C21-FFD0-4DE1-BE47-5038D51BC202}">
      <dgm:prSet/>
      <dgm:spPr/>
      <dgm:t>
        <a:bodyPr/>
        <a:lstStyle/>
        <a:p>
          <a:endParaRPr lang="de-DE"/>
        </a:p>
      </dgm:t>
    </dgm:pt>
    <dgm:pt modelId="{611FE0A2-A7B4-4FD1-86E3-7BE8DF1D08BB}">
      <dgm:prSet/>
      <dgm:spPr/>
      <dgm:t>
        <a:bodyPr/>
        <a:lstStyle/>
        <a:p>
          <a:pPr rtl="0"/>
          <a:r>
            <a:rPr lang="de-DE" baseline="0" smtClean="0"/>
            <a:t>Automatisierung der Prozesssteuerung</a:t>
          </a:r>
          <a:endParaRPr lang="de-DE"/>
        </a:p>
      </dgm:t>
    </dgm:pt>
    <dgm:pt modelId="{33B100F8-9E23-4524-A03F-7F3F5C6ED740}" type="parTrans" cxnId="{FB682C7F-304E-472A-A3A8-9CB292E0DA36}">
      <dgm:prSet/>
      <dgm:spPr/>
      <dgm:t>
        <a:bodyPr/>
        <a:lstStyle/>
        <a:p>
          <a:endParaRPr lang="de-DE"/>
        </a:p>
      </dgm:t>
    </dgm:pt>
    <dgm:pt modelId="{A07584B1-5B0C-45EB-88C3-D9F8C8D0F015}" type="sibTrans" cxnId="{FB682C7F-304E-472A-A3A8-9CB292E0DA36}">
      <dgm:prSet/>
      <dgm:spPr/>
      <dgm:t>
        <a:bodyPr/>
        <a:lstStyle/>
        <a:p>
          <a:endParaRPr lang="de-DE"/>
        </a:p>
      </dgm:t>
    </dgm:pt>
    <dgm:pt modelId="{95CAEB33-E8B3-46CE-AD21-FE5BBFB5E07A}">
      <dgm:prSet/>
      <dgm:spPr/>
      <dgm:t>
        <a:bodyPr/>
        <a:lstStyle/>
        <a:p>
          <a:pPr rtl="0"/>
          <a:r>
            <a:rPr lang="de-DE" baseline="0" smtClean="0"/>
            <a:t>Integration heterogener Informationstechnik</a:t>
          </a:r>
          <a:endParaRPr lang="de-DE"/>
        </a:p>
      </dgm:t>
    </dgm:pt>
    <dgm:pt modelId="{18A083EF-6117-4E41-AE21-7457971C2856}" type="parTrans" cxnId="{77C079DF-7BBF-4B03-AE5F-010D53F067B2}">
      <dgm:prSet/>
      <dgm:spPr/>
      <dgm:t>
        <a:bodyPr/>
        <a:lstStyle/>
        <a:p>
          <a:endParaRPr lang="de-DE"/>
        </a:p>
      </dgm:t>
    </dgm:pt>
    <dgm:pt modelId="{9B76B429-7849-4E1B-B1B2-084D98FF9B41}" type="sibTrans" cxnId="{77C079DF-7BBF-4B03-AE5F-010D53F067B2}">
      <dgm:prSet/>
      <dgm:spPr/>
      <dgm:t>
        <a:bodyPr/>
        <a:lstStyle/>
        <a:p>
          <a:endParaRPr lang="de-DE"/>
        </a:p>
      </dgm:t>
    </dgm:pt>
    <dgm:pt modelId="{38F1CF15-925D-4327-BFAE-3E438D1913BA}">
      <dgm:prSet/>
      <dgm:spPr/>
      <dgm:t>
        <a:bodyPr/>
        <a:lstStyle/>
        <a:p>
          <a:pPr rtl="0"/>
          <a:r>
            <a:rPr lang="de-DE" baseline="0" smtClean="0"/>
            <a:t>Einheitliche Benutzeroberflächen</a:t>
          </a:r>
          <a:endParaRPr lang="de-DE"/>
        </a:p>
      </dgm:t>
    </dgm:pt>
    <dgm:pt modelId="{622AE47A-7955-49B6-A0EB-4EA82596F87B}" type="parTrans" cxnId="{B42E6319-AF96-40A6-8D67-0EB986EBA662}">
      <dgm:prSet/>
      <dgm:spPr/>
      <dgm:t>
        <a:bodyPr/>
        <a:lstStyle/>
        <a:p>
          <a:endParaRPr lang="de-DE"/>
        </a:p>
      </dgm:t>
    </dgm:pt>
    <dgm:pt modelId="{C9ABC21F-E9E4-4FFB-A855-A5D6B7663894}" type="sibTrans" cxnId="{B42E6319-AF96-40A6-8D67-0EB986EBA662}">
      <dgm:prSet/>
      <dgm:spPr/>
      <dgm:t>
        <a:bodyPr/>
        <a:lstStyle/>
        <a:p>
          <a:endParaRPr lang="de-DE"/>
        </a:p>
      </dgm:t>
    </dgm:pt>
    <dgm:pt modelId="{4E7C7B3F-72DF-462C-99A9-25830CEF2451}" type="pres">
      <dgm:prSet presAssocID="{C3B48EB0-79CD-42F7-A70E-891E26B0499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1C917497-D21C-4AAD-8CAB-A2A5883D9B67}" type="pres">
      <dgm:prSet presAssocID="{B9523436-827E-4D3B-B727-F313F2D841A6}" presName="thickLine" presStyleLbl="alignNode1" presStyleIdx="0" presStyleCnt="10"/>
      <dgm:spPr/>
    </dgm:pt>
    <dgm:pt modelId="{5F6741AC-93E2-4677-8556-766412CA85AD}" type="pres">
      <dgm:prSet presAssocID="{B9523436-827E-4D3B-B727-F313F2D841A6}" presName="horz1" presStyleCnt="0"/>
      <dgm:spPr/>
    </dgm:pt>
    <dgm:pt modelId="{60BE10B2-BD0C-4235-A99E-029CDE884762}" type="pres">
      <dgm:prSet presAssocID="{B9523436-827E-4D3B-B727-F313F2D841A6}" presName="tx1" presStyleLbl="revTx" presStyleIdx="0" presStyleCnt="10"/>
      <dgm:spPr/>
      <dgm:t>
        <a:bodyPr/>
        <a:lstStyle/>
        <a:p>
          <a:endParaRPr lang="de-DE"/>
        </a:p>
      </dgm:t>
    </dgm:pt>
    <dgm:pt modelId="{A76031DC-6FC9-485D-8A60-41739B89610C}" type="pres">
      <dgm:prSet presAssocID="{B9523436-827E-4D3B-B727-F313F2D841A6}" presName="vert1" presStyleCnt="0"/>
      <dgm:spPr/>
    </dgm:pt>
    <dgm:pt modelId="{C0805109-CCF9-4801-99FC-D59D5C403C89}" type="pres">
      <dgm:prSet presAssocID="{3A7F7C0D-B46C-46E6-AF29-940EE8368FA1}" presName="thickLine" presStyleLbl="alignNode1" presStyleIdx="1" presStyleCnt="10"/>
      <dgm:spPr/>
    </dgm:pt>
    <dgm:pt modelId="{F53FE925-CEB4-4906-B684-C9D7119F48C4}" type="pres">
      <dgm:prSet presAssocID="{3A7F7C0D-B46C-46E6-AF29-940EE8368FA1}" presName="horz1" presStyleCnt="0"/>
      <dgm:spPr/>
    </dgm:pt>
    <dgm:pt modelId="{E6048E5C-8F9C-4A70-8EA3-A38229645005}" type="pres">
      <dgm:prSet presAssocID="{3A7F7C0D-B46C-46E6-AF29-940EE8368FA1}" presName="tx1" presStyleLbl="revTx" presStyleIdx="1" presStyleCnt="10"/>
      <dgm:spPr/>
      <dgm:t>
        <a:bodyPr/>
        <a:lstStyle/>
        <a:p>
          <a:endParaRPr lang="de-DE"/>
        </a:p>
      </dgm:t>
    </dgm:pt>
    <dgm:pt modelId="{4C062FDB-C4ED-426E-99C5-9EB7E4DF36D0}" type="pres">
      <dgm:prSet presAssocID="{3A7F7C0D-B46C-46E6-AF29-940EE8368FA1}" presName="vert1" presStyleCnt="0"/>
      <dgm:spPr/>
    </dgm:pt>
    <dgm:pt modelId="{85E730E8-5338-4673-9D9E-C51723781FDC}" type="pres">
      <dgm:prSet presAssocID="{F6C85A4C-6A3B-496D-9FE5-DED94CEE502E}" presName="thickLine" presStyleLbl="alignNode1" presStyleIdx="2" presStyleCnt="10"/>
      <dgm:spPr/>
    </dgm:pt>
    <dgm:pt modelId="{9FAAA13E-1175-4AA0-9D15-C280930C5B73}" type="pres">
      <dgm:prSet presAssocID="{F6C85A4C-6A3B-496D-9FE5-DED94CEE502E}" presName="horz1" presStyleCnt="0"/>
      <dgm:spPr/>
    </dgm:pt>
    <dgm:pt modelId="{7E9894E2-97EE-40FF-AF20-E0E6A955C3EA}" type="pres">
      <dgm:prSet presAssocID="{F6C85A4C-6A3B-496D-9FE5-DED94CEE502E}" presName="tx1" presStyleLbl="revTx" presStyleIdx="2" presStyleCnt="10"/>
      <dgm:spPr/>
      <dgm:t>
        <a:bodyPr/>
        <a:lstStyle/>
        <a:p>
          <a:endParaRPr lang="de-DE"/>
        </a:p>
      </dgm:t>
    </dgm:pt>
    <dgm:pt modelId="{6385F4FA-7021-417B-8082-2BC8B13351D8}" type="pres">
      <dgm:prSet presAssocID="{F6C85A4C-6A3B-496D-9FE5-DED94CEE502E}" presName="vert1" presStyleCnt="0"/>
      <dgm:spPr/>
    </dgm:pt>
    <dgm:pt modelId="{FEED68FD-08DF-4A26-BEDB-BE621CD5B573}" type="pres">
      <dgm:prSet presAssocID="{C2B3632C-11D4-4A35-B820-20AF1912ADF7}" presName="thickLine" presStyleLbl="alignNode1" presStyleIdx="3" presStyleCnt="10"/>
      <dgm:spPr/>
    </dgm:pt>
    <dgm:pt modelId="{7AE29A7F-E0D1-45E2-A128-B292BD115F45}" type="pres">
      <dgm:prSet presAssocID="{C2B3632C-11D4-4A35-B820-20AF1912ADF7}" presName="horz1" presStyleCnt="0"/>
      <dgm:spPr/>
    </dgm:pt>
    <dgm:pt modelId="{AA5C9BA0-26F3-4E72-B6ED-42ECAAA89B04}" type="pres">
      <dgm:prSet presAssocID="{C2B3632C-11D4-4A35-B820-20AF1912ADF7}" presName="tx1" presStyleLbl="revTx" presStyleIdx="3" presStyleCnt="10"/>
      <dgm:spPr/>
      <dgm:t>
        <a:bodyPr/>
        <a:lstStyle/>
        <a:p>
          <a:endParaRPr lang="de-DE"/>
        </a:p>
      </dgm:t>
    </dgm:pt>
    <dgm:pt modelId="{EB610FA9-8D3B-4A8F-893D-72A655B5273E}" type="pres">
      <dgm:prSet presAssocID="{C2B3632C-11D4-4A35-B820-20AF1912ADF7}" presName="vert1" presStyleCnt="0"/>
      <dgm:spPr/>
    </dgm:pt>
    <dgm:pt modelId="{AF132BC0-2AB5-40FE-9D7A-0482735FECD4}" type="pres">
      <dgm:prSet presAssocID="{B7115EC9-408D-45BD-824E-9442BA1339D0}" presName="thickLine" presStyleLbl="alignNode1" presStyleIdx="4" presStyleCnt="10"/>
      <dgm:spPr/>
    </dgm:pt>
    <dgm:pt modelId="{B596DA20-909F-48E6-AD47-2FE53E110190}" type="pres">
      <dgm:prSet presAssocID="{B7115EC9-408D-45BD-824E-9442BA1339D0}" presName="horz1" presStyleCnt="0"/>
      <dgm:spPr/>
    </dgm:pt>
    <dgm:pt modelId="{D9AA5A4C-4F73-4657-A810-C0C6D9773AC0}" type="pres">
      <dgm:prSet presAssocID="{B7115EC9-408D-45BD-824E-9442BA1339D0}" presName="tx1" presStyleLbl="revTx" presStyleIdx="4" presStyleCnt="10"/>
      <dgm:spPr/>
      <dgm:t>
        <a:bodyPr/>
        <a:lstStyle/>
        <a:p>
          <a:endParaRPr lang="de-DE"/>
        </a:p>
      </dgm:t>
    </dgm:pt>
    <dgm:pt modelId="{BA6BB598-83C8-4790-86DC-DCDFE27718B4}" type="pres">
      <dgm:prSet presAssocID="{B7115EC9-408D-45BD-824E-9442BA1339D0}" presName="vert1" presStyleCnt="0"/>
      <dgm:spPr/>
    </dgm:pt>
    <dgm:pt modelId="{4A4E48B9-3709-40BC-A2CC-6534A8F1D4EB}" type="pres">
      <dgm:prSet presAssocID="{410C4A29-0441-45A8-819E-C191D6EE925E}" presName="thickLine" presStyleLbl="alignNode1" presStyleIdx="5" presStyleCnt="10"/>
      <dgm:spPr/>
    </dgm:pt>
    <dgm:pt modelId="{41B5707D-C1DE-49BA-B52B-02FDFEC98FA7}" type="pres">
      <dgm:prSet presAssocID="{410C4A29-0441-45A8-819E-C191D6EE925E}" presName="horz1" presStyleCnt="0"/>
      <dgm:spPr/>
    </dgm:pt>
    <dgm:pt modelId="{41DB7E34-E49B-4E58-9A25-1E53609DDCAE}" type="pres">
      <dgm:prSet presAssocID="{410C4A29-0441-45A8-819E-C191D6EE925E}" presName="tx1" presStyleLbl="revTx" presStyleIdx="5" presStyleCnt="10"/>
      <dgm:spPr/>
      <dgm:t>
        <a:bodyPr/>
        <a:lstStyle/>
        <a:p>
          <a:endParaRPr lang="de-DE"/>
        </a:p>
      </dgm:t>
    </dgm:pt>
    <dgm:pt modelId="{153587F5-E672-48AE-9946-11A6CBAC0510}" type="pres">
      <dgm:prSet presAssocID="{410C4A29-0441-45A8-819E-C191D6EE925E}" presName="vert1" presStyleCnt="0"/>
      <dgm:spPr/>
    </dgm:pt>
    <dgm:pt modelId="{FAB148C8-282D-414B-BBF1-DAE312E7BE89}" type="pres">
      <dgm:prSet presAssocID="{DFC50EB6-E058-49E7-8E9D-F92403A1D038}" presName="thickLine" presStyleLbl="alignNode1" presStyleIdx="6" presStyleCnt="10"/>
      <dgm:spPr/>
    </dgm:pt>
    <dgm:pt modelId="{8441A48D-7908-45C9-A74A-C30108C696AA}" type="pres">
      <dgm:prSet presAssocID="{DFC50EB6-E058-49E7-8E9D-F92403A1D038}" presName="horz1" presStyleCnt="0"/>
      <dgm:spPr/>
    </dgm:pt>
    <dgm:pt modelId="{FE6BAF4B-DEAD-45F5-8966-11190DAA878E}" type="pres">
      <dgm:prSet presAssocID="{DFC50EB6-E058-49E7-8E9D-F92403A1D038}" presName="tx1" presStyleLbl="revTx" presStyleIdx="6" presStyleCnt="10"/>
      <dgm:spPr/>
      <dgm:t>
        <a:bodyPr/>
        <a:lstStyle/>
        <a:p>
          <a:endParaRPr lang="de-DE"/>
        </a:p>
      </dgm:t>
    </dgm:pt>
    <dgm:pt modelId="{A58053E8-3CC5-46A3-95C5-60854EBEEB50}" type="pres">
      <dgm:prSet presAssocID="{DFC50EB6-E058-49E7-8E9D-F92403A1D038}" presName="vert1" presStyleCnt="0"/>
      <dgm:spPr/>
    </dgm:pt>
    <dgm:pt modelId="{50F6AA15-A7E6-4F68-A1B4-C36B1858BA80}" type="pres">
      <dgm:prSet presAssocID="{611FE0A2-A7B4-4FD1-86E3-7BE8DF1D08BB}" presName="thickLine" presStyleLbl="alignNode1" presStyleIdx="7" presStyleCnt="10"/>
      <dgm:spPr/>
    </dgm:pt>
    <dgm:pt modelId="{1D022A18-AA79-407C-9888-4E6328201642}" type="pres">
      <dgm:prSet presAssocID="{611FE0A2-A7B4-4FD1-86E3-7BE8DF1D08BB}" presName="horz1" presStyleCnt="0"/>
      <dgm:spPr/>
    </dgm:pt>
    <dgm:pt modelId="{3E97D573-8B46-4EAB-9B9F-13E1944693FA}" type="pres">
      <dgm:prSet presAssocID="{611FE0A2-A7B4-4FD1-86E3-7BE8DF1D08BB}" presName="tx1" presStyleLbl="revTx" presStyleIdx="7" presStyleCnt="10"/>
      <dgm:spPr/>
      <dgm:t>
        <a:bodyPr/>
        <a:lstStyle/>
        <a:p>
          <a:endParaRPr lang="de-DE"/>
        </a:p>
      </dgm:t>
    </dgm:pt>
    <dgm:pt modelId="{203F2DDE-7EC9-40DA-BB90-36C9D2B4955A}" type="pres">
      <dgm:prSet presAssocID="{611FE0A2-A7B4-4FD1-86E3-7BE8DF1D08BB}" presName="vert1" presStyleCnt="0"/>
      <dgm:spPr/>
    </dgm:pt>
    <dgm:pt modelId="{DD2D5ACA-2985-4AF7-8CD4-929CF30F5E5C}" type="pres">
      <dgm:prSet presAssocID="{95CAEB33-E8B3-46CE-AD21-FE5BBFB5E07A}" presName="thickLine" presStyleLbl="alignNode1" presStyleIdx="8" presStyleCnt="10"/>
      <dgm:spPr/>
    </dgm:pt>
    <dgm:pt modelId="{EE7DFD22-9D5D-42E8-8A6D-DE007B91E580}" type="pres">
      <dgm:prSet presAssocID="{95CAEB33-E8B3-46CE-AD21-FE5BBFB5E07A}" presName="horz1" presStyleCnt="0"/>
      <dgm:spPr/>
    </dgm:pt>
    <dgm:pt modelId="{E893A91C-8948-4989-A3A2-835069033129}" type="pres">
      <dgm:prSet presAssocID="{95CAEB33-E8B3-46CE-AD21-FE5BBFB5E07A}" presName="tx1" presStyleLbl="revTx" presStyleIdx="8" presStyleCnt="10"/>
      <dgm:spPr/>
      <dgm:t>
        <a:bodyPr/>
        <a:lstStyle/>
        <a:p>
          <a:endParaRPr lang="de-DE"/>
        </a:p>
      </dgm:t>
    </dgm:pt>
    <dgm:pt modelId="{0949B035-58CE-4897-B8C1-596DC0C7FE92}" type="pres">
      <dgm:prSet presAssocID="{95CAEB33-E8B3-46CE-AD21-FE5BBFB5E07A}" presName="vert1" presStyleCnt="0"/>
      <dgm:spPr/>
    </dgm:pt>
    <dgm:pt modelId="{AF10B3B7-1BA3-4A05-BC41-69F2392346C8}" type="pres">
      <dgm:prSet presAssocID="{38F1CF15-925D-4327-BFAE-3E438D1913BA}" presName="thickLine" presStyleLbl="alignNode1" presStyleIdx="9" presStyleCnt="10"/>
      <dgm:spPr/>
    </dgm:pt>
    <dgm:pt modelId="{96B98C66-F2B1-4FC9-BF9F-47A5295D2BEA}" type="pres">
      <dgm:prSet presAssocID="{38F1CF15-925D-4327-BFAE-3E438D1913BA}" presName="horz1" presStyleCnt="0"/>
      <dgm:spPr/>
    </dgm:pt>
    <dgm:pt modelId="{B1C25B16-6C61-4D2B-8BDE-F37B5A68312D}" type="pres">
      <dgm:prSet presAssocID="{38F1CF15-925D-4327-BFAE-3E438D1913BA}" presName="tx1" presStyleLbl="revTx" presStyleIdx="9" presStyleCnt="10"/>
      <dgm:spPr/>
      <dgm:t>
        <a:bodyPr/>
        <a:lstStyle/>
        <a:p>
          <a:endParaRPr lang="de-DE"/>
        </a:p>
      </dgm:t>
    </dgm:pt>
    <dgm:pt modelId="{8560B3E6-EF19-42BB-9D7F-498AA293F26D}" type="pres">
      <dgm:prSet presAssocID="{38F1CF15-925D-4327-BFAE-3E438D1913BA}" presName="vert1" presStyleCnt="0"/>
      <dgm:spPr/>
    </dgm:pt>
  </dgm:ptLst>
  <dgm:cxnLst>
    <dgm:cxn modelId="{09D3FA1B-3CC7-4B8A-AA72-4C7028F38B78}" srcId="{C3B48EB0-79CD-42F7-A70E-891E26B04995}" destId="{3A7F7C0D-B46C-46E6-AF29-940EE8368FA1}" srcOrd="1" destOrd="0" parTransId="{6D9600CA-C9CF-49FA-B361-BFBE2FFF0976}" sibTransId="{14D0AD14-3107-492F-8946-09DC63679C1D}"/>
    <dgm:cxn modelId="{849982E1-99C3-4A32-916D-8FE8F14BEC3B}" srcId="{C3B48EB0-79CD-42F7-A70E-891E26B04995}" destId="{C2B3632C-11D4-4A35-B820-20AF1912ADF7}" srcOrd="3" destOrd="0" parTransId="{AA168A34-44F3-42B1-B5B5-755F1929CD87}" sibTransId="{E4465D7B-21F3-453E-9257-AA4B1A0A668A}"/>
    <dgm:cxn modelId="{B42E6319-AF96-40A6-8D67-0EB986EBA662}" srcId="{C3B48EB0-79CD-42F7-A70E-891E26B04995}" destId="{38F1CF15-925D-4327-BFAE-3E438D1913BA}" srcOrd="9" destOrd="0" parTransId="{622AE47A-7955-49B6-A0EB-4EA82596F87B}" sibTransId="{C9ABC21F-E9E4-4FFB-A855-A5D6B7663894}"/>
    <dgm:cxn modelId="{98699494-D055-430E-9FD6-E9A1719CCBC3}" type="presOf" srcId="{C2B3632C-11D4-4A35-B820-20AF1912ADF7}" destId="{AA5C9BA0-26F3-4E72-B6ED-42ECAAA89B04}" srcOrd="0" destOrd="0" presId="urn:microsoft.com/office/officeart/2008/layout/LinedList"/>
    <dgm:cxn modelId="{D1DF5C21-FFD0-4DE1-BE47-5038D51BC202}" srcId="{C3B48EB0-79CD-42F7-A70E-891E26B04995}" destId="{DFC50EB6-E058-49E7-8E9D-F92403A1D038}" srcOrd="6" destOrd="0" parTransId="{406189F1-C67A-44DB-A150-8E126354F617}" sibTransId="{7F93D0EA-B869-4A87-9B26-68051F87896A}"/>
    <dgm:cxn modelId="{CB616DF2-4E78-43E9-ADB8-546B6B267A19}" srcId="{C3B48EB0-79CD-42F7-A70E-891E26B04995}" destId="{B9523436-827E-4D3B-B727-F313F2D841A6}" srcOrd="0" destOrd="0" parTransId="{729D45DF-7939-4556-9FE5-7B586BC606AD}" sibTransId="{DD1BDD3B-B177-42AD-A093-7A83ED4E1F3E}"/>
    <dgm:cxn modelId="{931EF649-037F-4E21-A445-78AB407FF66A}" type="presOf" srcId="{95CAEB33-E8B3-46CE-AD21-FE5BBFB5E07A}" destId="{E893A91C-8948-4989-A3A2-835069033129}" srcOrd="0" destOrd="0" presId="urn:microsoft.com/office/officeart/2008/layout/LinedList"/>
    <dgm:cxn modelId="{B52BAAC6-F292-4A93-AD46-85AEC4034A63}" type="presOf" srcId="{F6C85A4C-6A3B-496D-9FE5-DED94CEE502E}" destId="{7E9894E2-97EE-40FF-AF20-E0E6A955C3EA}" srcOrd="0" destOrd="0" presId="urn:microsoft.com/office/officeart/2008/layout/LinedList"/>
    <dgm:cxn modelId="{0B9CCC1C-CF23-47B9-A468-C7533510AD3A}" type="presOf" srcId="{C3B48EB0-79CD-42F7-A70E-891E26B04995}" destId="{4E7C7B3F-72DF-462C-99A9-25830CEF2451}" srcOrd="0" destOrd="0" presId="urn:microsoft.com/office/officeart/2008/layout/LinedList"/>
    <dgm:cxn modelId="{EAAE8F1F-574A-4830-958C-A54FF1695C92}" type="presOf" srcId="{B9523436-827E-4D3B-B727-F313F2D841A6}" destId="{60BE10B2-BD0C-4235-A99E-029CDE884762}" srcOrd="0" destOrd="0" presId="urn:microsoft.com/office/officeart/2008/layout/LinedList"/>
    <dgm:cxn modelId="{155F0560-C963-4B31-A0DF-F766C6F3B6F6}" type="presOf" srcId="{410C4A29-0441-45A8-819E-C191D6EE925E}" destId="{41DB7E34-E49B-4E58-9A25-1E53609DDCAE}" srcOrd="0" destOrd="0" presId="urn:microsoft.com/office/officeart/2008/layout/LinedList"/>
    <dgm:cxn modelId="{96717F64-9B57-4DA7-AC30-E6692B3B1C12}" type="presOf" srcId="{3A7F7C0D-B46C-46E6-AF29-940EE8368FA1}" destId="{E6048E5C-8F9C-4A70-8EA3-A38229645005}" srcOrd="0" destOrd="0" presId="urn:microsoft.com/office/officeart/2008/layout/LinedList"/>
    <dgm:cxn modelId="{FEC7ACB9-EDA5-431B-A838-99B8A87F7059}" type="presOf" srcId="{B7115EC9-408D-45BD-824E-9442BA1339D0}" destId="{D9AA5A4C-4F73-4657-A810-C0C6D9773AC0}" srcOrd="0" destOrd="0" presId="urn:microsoft.com/office/officeart/2008/layout/LinedList"/>
    <dgm:cxn modelId="{5412E193-AE9D-4BCB-BD70-63711E1C1AEC}" srcId="{C3B48EB0-79CD-42F7-A70E-891E26B04995}" destId="{410C4A29-0441-45A8-819E-C191D6EE925E}" srcOrd="5" destOrd="0" parTransId="{CFC14716-7693-4BD6-AA28-F4C2D7972E5E}" sibTransId="{8AA89ECA-B67A-4351-808D-9622EA549D44}"/>
    <dgm:cxn modelId="{9C675B3A-3F33-487C-AE46-9F814F3D3FE6}" srcId="{C3B48EB0-79CD-42F7-A70E-891E26B04995}" destId="{B7115EC9-408D-45BD-824E-9442BA1339D0}" srcOrd="4" destOrd="0" parTransId="{FCC7068C-CD6E-46EA-9421-12B87959A0C6}" sibTransId="{562A0123-99B9-4EB9-ADB1-B07DBE4E7342}"/>
    <dgm:cxn modelId="{77C079DF-7BBF-4B03-AE5F-010D53F067B2}" srcId="{C3B48EB0-79CD-42F7-A70E-891E26B04995}" destId="{95CAEB33-E8B3-46CE-AD21-FE5BBFB5E07A}" srcOrd="8" destOrd="0" parTransId="{18A083EF-6117-4E41-AE21-7457971C2856}" sibTransId="{9B76B429-7849-4E1B-B1B2-084D98FF9B41}"/>
    <dgm:cxn modelId="{F007051B-F6F1-4524-B967-F1D1F650D6B0}" type="presOf" srcId="{611FE0A2-A7B4-4FD1-86E3-7BE8DF1D08BB}" destId="{3E97D573-8B46-4EAB-9B9F-13E1944693FA}" srcOrd="0" destOrd="0" presId="urn:microsoft.com/office/officeart/2008/layout/LinedList"/>
    <dgm:cxn modelId="{4602823D-8656-4BB7-AC5C-E29B0D52A5EA}" srcId="{C3B48EB0-79CD-42F7-A70E-891E26B04995}" destId="{F6C85A4C-6A3B-496D-9FE5-DED94CEE502E}" srcOrd="2" destOrd="0" parTransId="{B36D90FB-E5ED-4FDE-AA32-D8C5E3A70041}" sibTransId="{7395DCD4-7944-479F-B352-B7C90A217A2F}"/>
    <dgm:cxn modelId="{FB682C7F-304E-472A-A3A8-9CB292E0DA36}" srcId="{C3B48EB0-79CD-42F7-A70E-891E26B04995}" destId="{611FE0A2-A7B4-4FD1-86E3-7BE8DF1D08BB}" srcOrd="7" destOrd="0" parTransId="{33B100F8-9E23-4524-A03F-7F3F5C6ED740}" sibTransId="{A07584B1-5B0C-45EB-88C3-D9F8C8D0F015}"/>
    <dgm:cxn modelId="{46752371-9767-4DF0-B044-55BF62EDCF2D}" type="presOf" srcId="{38F1CF15-925D-4327-BFAE-3E438D1913BA}" destId="{B1C25B16-6C61-4D2B-8BDE-F37B5A68312D}" srcOrd="0" destOrd="0" presId="urn:microsoft.com/office/officeart/2008/layout/LinedList"/>
    <dgm:cxn modelId="{ADCD1E82-4BBC-49C2-BC61-C0972096C1FB}" type="presOf" srcId="{DFC50EB6-E058-49E7-8E9D-F92403A1D038}" destId="{FE6BAF4B-DEAD-45F5-8966-11190DAA878E}" srcOrd="0" destOrd="0" presId="urn:microsoft.com/office/officeart/2008/layout/LinedList"/>
    <dgm:cxn modelId="{023BCBA9-B8FC-49A2-9C95-4447BA2F7D4F}" type="presParOf" srcId="{4E7C7B3F-72DF-462C-99A9-25830CEF2451}" destId="{1C917497-D21C-4AAD-8CAB-A2A5883D9B67}" srcOrd="0" destOrd="0" presId="urn:microsoft.com/office/officeart/2008/layout/LinedList"/>
    <dgm:cxn modelId="{E7614D6A-4ACA-4846-AFFD-5BF682F1CEE9}" type="presParOf" srcId="{4E7C7B3F-72DF-462C-99A9-25830CEF2451}" destId="{5F6741AC-93E2-4677-8556-766412CA85AD}" srcOrd="1" destOrd="0" presId="urn:microsoft.com/office/officeart/2008/layout/LinedList"/>
    <dgm:cxn modelId="{BD8682D3-0A44-4106-B66A-4091535E7C19}" type="presParOf" srcId="{5F6741AC-93E2-4677-8556-766412CA85AD}" destId="{60BE10B2-BD0C-4235-A99E-029CDE884762}" srcOrd="0" destOrd="0" presId="urn:microsoft.com/office/officeart/2008/layout/LinedList"/>
    <dgm:cxn modelId="{BD9717CC-FA2F-446B-BEA5-67D807C834D6}" type="presParOf" srcId="{5F6741AC-93E2-4677-8556-766412CA85AD}" destId="{A76031DC-6FC9-485D-8A60-41739B89610C}" srcOrd="1" destOrd="0" presId="urn:microsoft.com/office/officeart/2008/layout/LinedList"/>
    <dgm:cxn modelId="{5A0A1B34-76B2-459B-8A90-FF5403035492}" type="presParOf" srcId="{4E7C7B3F-72DF-462C-99A9-25830CEF2451}" destId="{C0805109-CCF9-4801-99FC-D59D5C403C89}" srcOrd="2" destOrd="0" presId="urn:microsoft.com/office/officeart/2008/layout/LinedList"/>
    <dgm:cxn modelId="{0637C6A7-98E1-45FF-A99C-D997F535018F}" type="presParOf" srcId="{4E7C7B3F-72DF-462C-99A9-25830CEF2451}" destId="{F53FE925-CEB4-4906-B684-C9D7119F48C4}" srcOrd="3" destOrd="0" presId="urn:microsoft.com/office/officeart/2008/layout/LinedList"/>
    <dgm:cxn modelId="{FF7A6F22-16D3-4034-B6F8-C2E9D7650ED5}" type="presParOf" srcId="{F53FE925-CEB4-4906-B684-C9D7119F48C4}" destId="{E6048E5C-8F9C-4A70-8EA3-A38229645005}" srcOrd="0" destOrd="0" presId="urn:microsoft.com/office/officeart/2008/layout/LinedList"/>
    <dgm:cxn modelId="{E22B53AC-3052-42FA-87B2-5969A756924C}" type="presParOf" srcId="{F53FE925-CEB4-4906-B684-C9D7119F48C4}" destId="{4C062FDB-C4ED-426E-99C5-9EB7E4DF36D0}" srcOrd="1" destOrd="0" presId="urn:microsoft.com/office/officeart/2008/layout/LinedList"/>
    <dgm:cxn modelId="{814A790F-5D70-4EAA-AE01-61AD80C4AF24}" type="presParOf" srcId="{4E7C7B3F-72DF-462C-99A9-25830CEF2451}" destId="{85E730E8-5338-4673-9D9E-C51723781FDC}" srcOrd="4" destOrd="0" presId="urn:microsoft.com/office/officeart/2008/layout/LinedList"/>
    <dgm:cxn modelId="{A21AC1F8-80D6-437F-A5ED-0EF18972492D}" type="presParOf" srcId="{4E7C7B3F-72DF-462C-99A9-25830CEF2451}" destId="{9FAAA13E-1175-4AA0-9D15-C280930C5B73}" srcOrd="5" destOrd="0" presId="urn:microsoft.com/office/officeart/2008/layout/LinedList"/>
    <dgm:cxn modelId="{641B0460-CEAB-46EF-85E0-26E147595AD2}" type="presParOf" srcId="{9FAAA13E-1175-4AA0-9D15-C280930C5B73}" destId="{7E9894E2-97EE-40FF-AF20-E0E6A955C3EA}" srcOrd="0" destOrd="0" presId="urn:microsoft.com/office/officeart/2008/layout/LinedList"/>
    <dgm:cxn modelId="{B2A71AB7-1BA3-44FE-8730-CBF28C8613D1}" type="presParOf" srcId="{9FAAA13E-1175-4AA0-9D15-C280930C5B73}" destId="{6385F4FA-7021-417B-8082-2BC8B13351D8}" srcOrd="1" destOrd="0" presId="urn:microsoft.com/office/officeart/2008/layout/LinedList"/>
    <dgm:cxn modelId="{8ECE4A23-3F5B-4722-862E-F202BC7DA7C7}" type="presParOf" srcId="{4E7C7B3F-72DF-462C-99A9-25830CEF2451}" destId="{FEED68FD-08DF-4A26-BEDB-BE621CD5B573}" srcOrd="6" destOrd="0" presId="urn:microsoft.com/office/officeart/2008/layout/LinedList"/>
    <dgm:cxn modelId="{495011D7-4EC0-4A73-8710-90AF339E97DB}" type="presParOf" srcId="{4E7C7B3F-72DF-462C-99A9-25830CEF2451}" destId="{7AE29A7F-E0D1-45E2-A128-B292BD115F45}" srcOrd="7" destOrd="0" presId="urn:microsoft.com/office/officeart/2008/layout/LinedList"/>
    <dgm:cxn modelId="{51811812-B708-4373-B605-75970B8F8F63}" type="presParOf" srcId="{7AE29A7F-E0D1-45E2-A128-B292BD115F45}" destId="{AA5C9BA0-26F3-4E72-B6ED-42ECAAA89B04}" srcOrd="0" destOrd="0" presId="urn:microsoft.com/office/officeart/2008/layout/LinedList"/>
    <dgm:cxn modelId="{E5A982F3-E371-4242-8EFC-C6350C700B6F}" type="presParOf" srcId="{7AE29A7F-E0D1-45E2-A128-B292BD115F45}" destId="{EB610FA9-8D3B-4A8F-893D-72A655B5273E}" srcOrd="1" destOrd="0" presId="urn:microsoft.com/office/officeart/2008/layout/LinedList"/>
    <dgm:cxn modelId="{AE462275-24EC-4284-B452-D85B23C3F7E2}" type="presParOf" srcId="{4E7C7B3F-72DF-462C-99A9-25830CEF2451}" destId="{AF132BC0-2AB5-40FE-9D7A-0482735FECD4}" srcOrd="8" destOrd="0" presId="urn:microsoft.com/office/officeart/2008/layout/LinedList"/>
    <dgm:cxn modelId="{0501F5AD-17C9-4F15-835F-D6DCA9B8173F}" type="presParOf" srcId="{4E7C7B3F-72DF-462C-99A9-25830CEF2451}" destId="{B596DA20-909F-48E6-AD47-2FE53E110190}" srcOrd="9" destOrd="0" presId="urn:microsoft.com/office/officeart/2008/layout/LinedList"/>
    <dgm:cxn modelId="{61881F65-29F7-4225-84D1-05E95CD76DEF}" type="presParOf" srcId="{B596DA20-909F-48E6-AD47-2FE53E110190}" destId="{D9AA5A4C-4F73-4657-A810-C0C6D9773AC0}" srcOrd="0" destOrd="0" presId="urn:microsoft.com/office/officeart/2008/layout/LinedList"/>
    <dgm:cxn modelId="{C4734B11-857B-4A65-84C6-BBED19021053}" type="presParOf" srcId="{B596DA20-909F-48E6-AD47-2FE53E110190}" destId="{BA6BB598-83C8-4790-86DC-DCDFE27718B4}" srcOrd="1" destOrd="0" presId="urn:microsoft.com/office/officeart/2008/layout/LinedList"/>
    <dgm:cxn modelId="{F2B5F4F3-415C-4C00-BF42-BBD527042F4B}" type="presParOf" srcId="{4E7C7B3F-72DF-462C-99A9-25830CEF2451}" destId="{4A4E48B9-3709-40BC-A2CC-6534A8F1D4EB}" srcOrd="10" destOrd="0" presId="urn:microsoft.com/office/officeart/2008/layout/LinedList"/>
    <dgm:cxn modelId="{0977EF4E-634B-4CA3-98F1-34C74F09763A}" type="presParOf" srcId="{4E7C7B3F-72DF-462C-99A9-25830CEF2451}" destId="{41B5707D-C1DE-49BA-B52B-02FDFEC98FA7}" srcOrd="11" destOrd="0" presId="urn:microsoft.com/office/officeart/2008/layout/LinedList"/>
    <dgm:cxn modelId="{BD5738F7-8A2E-450D-90E8-6C02A0D58E65}" type="presParOf" srcId="{41B5707D-C1DE-49BA-B52B-02FDFEC98FA7}" destId="{41DB7E34-E49B-4E58-9A25-1E53609DDCAE}" srcOrd="0" destOrd="0" presId="urn:microsoft.com/office/officeart/2008/layout/LinedList"/>
    <dgm:cxn modelId="{0AFD8F60-72D6-4EBB-8954-18458AA15C0B}" type="presParOf" srcId="{41B5707D-C1DE-49BA-B52B-02FDFEC98FA7}" destId="{153587F5-E672-48AE-9946-11A6CBAC0510}" srcOrd="1" destOrd="0" presId="urn:microsoft.com/office/officeart/2008/layout/LinedList"/>
    <dgm:cxn modelId="{C7758AEC-6B8C-4CB8-BE55-0386FE72FDB4}" type="presParOf" srcId="{4E7C7B3F-72DF-462C-99A9-25830CEF2451}" destId="{FAB148C8-282D-414B-BBF1-DAE312E7BE89}" srcOrd="12" destOrd="0" presId="urn:microsoft.com/office/officeart/2008/layout/LinedList"/>
    <dgm:cxn modelId="{F02CF9DF-C112-4DA9-B997-56865D104C27}" type="presParOf" srcId="{4E7C7B3F-72DF-462C-99A9-25830CEF2451}" destId="{8441A48D-7908-45C9-A74A-C30108C696AA}" srcOrd="13" destOrd="0" presId="urn:microsoft.com/office/officeart/2008/layout/LinedList"/>
    <dgm:cxn modelId="{230DC424-4378-4BCF-827F-8C4BA500B5E3}" type="presParOf" srcId="{8441A48D-7908-45C9-A74A-C30108C696AA}" destId="{FE6BAF4B-DEAD-45F5-8966-11190DAA878E}" srcOrd="0" destOrd="0" presId="urn:microsoft.com/office/officeart/2008/layout/LinedList"/>
    <dgm:cxn modelId="{28775618-8B98-43A9-9C92-4739D5D714DA}" type="presParOf" srcId="{8441A48D-7908-45C9-A74A-C30108C696AA}" destId="{A58053E8-3CC5-46A3-95C5-60854EBEEB50}" srcOrd="1" destOrd="0" presId="urn:microsoft.com/office/officeart/2008/layout/LinedList"/>
    <dgm:cxn modelId="{17DE43D4-1542-4E6E-92BF-5E9498BDD714}" type="presParOf" srcId="{4E7C7B3F-72DF-462C-99A9-25830CEF2451}" destId="{50F6AA15-A7E6-4F68-A1B4-C36B1858BA80}" srcOrd="14" destOrd="0" presId="urn:microsoft.com/office/officeart/2008/layout/LinedList"/>
    <dgm:cxn modelId="{61FC6DE7-DA21-4768-B12E-0EFBEC41816D}" type="presParOf" srcId="{4E7C7B3F-72DF-462C-99A9-25830CEF2451}" destId="{1D022A18-AA79-407C-9888-4E6328201642}" srcOrd="15" destOrd="0" presId="urn:microsoft.com/office/officeart/2008/layout/LinedList"/>
    <dgm:cxn modelId="{B06DF280-6DFB-4635-9E8A-D1DDD7164CF3}" type="presParOf" srcId="{1D022A18-AA79-407C-9888-4E6328201642}" destId="{3E97D573-8B46-4EAB-9B9F-13E1944693FA}" srcOrd="0" destOrd="0" presId="urn:microsoft.com/office/officeart/2008/layout/LinedList"/>
    <dgm:cxn modelId="{2D11C29C-B3AE-45C2-B958-FFD32BE8295D}" type="presParOf" srcId="{1D022A18-AA79-407C-9888-4E6328201642}" destId="{203F2DDE-7EC9-40DA-BB90-36C9D2B4955A}" srcOrd="1" destOrd="0" presId="urn:microsoft.com/office/officeart/2008/layout/LinedList"/>
    <dgm:cxn modelId="{C5D7BE2A-717E-4679-B784-ABF061039B03}" type="presParOf" srcId="{4E7C7B3F-72DF-462C-99A9-25830CEF2451}" destId="{DD2D5ACA-2985-4AF7-8CD4-929CF30F5E5C}" srcOrd="16" destOrd="0" presId="urn:microsoft.com/office/officeart/2008/layout/LinedList"/>
    <dgm:cxn modelId="{F7A43362-AFA5-4D13-A697-E514F7EF84F5}" type="presParOf" srcId="{4E7C7B3F-72DF-462C-99A9-25830CEF2451}" destId="{EE7DFD22-9D5D-42E8-8A6D-DE007B91E580}" srcOrd="17" destOrd="0" presId="urn:microsoft.com/office/officeart/2008/layout/LinedList"/>
    <dgm:cxn modelId="{87DC541A-F991-47B9-B173-99AA229CB277}" type="presParOf" srcId="{EE7DFD22-9D5D-42E8-8A6D-DE007B91E580}" destId="{E893A91C-8948-4989-A3A2-835069033129}" srcOrd="0" destOrd="0" presId="urn:microsoft.com/office/officeart/2008/layout/LinedList"/>
    <dgm:cxn modelId="{E2121BDE-DDF7-4888-AC41-E0BA949DA8F0}" type="presParOf" srcId="{EE7DFD22-9D5D-42E8-8A6D-DE007B91E580}" destId="{0949B035-58CE-4897-B8C1-596DC0C7FE92}" srcOrd="1" destOrd="0" presId="urn:microsoft.com/office/officeart/2008/layout/LinedList"/>
    <dgm:cxn modelId="{357C5E1E-82CA-4631-AB27-6C8DE8F8E2B4}" type="presParOf" srcId="{4E7C7B3F-72DF-462C-99A9-25830CEF2451}" destId="{AF10B3B7-1BA3-4A05-BC41-69F2392346C8}" srcOrd="18" destOrd="0" presId="urn:microsoft.com/office/officeart/2008/layout/LinedList"/>
    <dgm:cxn modelId="{9FDB422F-A9DA-462B-8EB7-91F61DAD4B30}" type="presParOf" srcId="{4E7C7B3F-72DF-462C-99A9-25830CEF2451}" destId="{96B98C66-F2B1-4FC9-BF9F-47A5295D2BEA}" srcOrd="19" destOrd="0" presId="urn:microsoft.com/office/officeart/2008/layout/LinedList"/>
    <dgm:cxn modelId="{6D0A7268-F72C-4EA0-B7FC-89BD1F70444D}" type="presParOf" srcId="{96B98C66-F2B1-4FC9-BF9F-47A5295D2BEA}" destId="{B1C25B16-6C61-4D2B-8BDE-F37B5A68312D}" srcOrd="0" destOrd="0" presId="urn:microsoft.com/office/officeart/2008/layout/LinedList"/>
    <dgm:cxn modelId="{BA203726-11AC-47F7-8269-7D63E9483976}" type="presParOf" srcId="{96B98C66-F2B1-4FC9-BF9F-47A5295D2BEA}" destId="{8560B3E6-EF19-42BB-9D7F-498AA293F2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F0079-D4FB-44C2-9CB2-F40B1B85EDFF}">
      <dsp:nvSpPr>
        <dsp:cNvPr id="0" name=""/>
        <dsp:cNvSpPr/>
      </dsp:nvSpPr>
      <dsp:spPr>
        <a:xfrm>
          <a:off x="4133" y="0"/>
          <a:ext cx="3975859" cy="449309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Business Reengineering</a:t>
          </a:r>
          <a:endParaRPr lang="de-DE" sz="3700" kern="1200" dirty="0"/>
        </a:p>
      </dsp:txBody>
      <dsp:txXfrm>
        <a:off x="4133" y="0"/>
        <a:ext cx="3975859" cy="1347928"/>
      </dsp:txXfrm>
    </dsp:sp>
    <dsp:sp modelId="{C4379B25-CDF0-4115-B3CB-CA1AB577205D}">
      <dsp:nvSpPr>
        <dsp:cNvPr id="0" name=""/>
        <dsp:cNvSpPr/>
      </dsp:nvSpPr>
      <dsp:spPr>
        <a:xfrm>
          <a:off x="401719" y="1348778"/>
          <a:ext cx="3180687" cy="51978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Radikales Konzept</a:t>
          </a:r>
          <a:endParaRPr lang="de-DE" sz="2100" kern="1200" dirty="0"/>
        </a:p>
      </dsp:txBody>
      <dsp:txXfrm>
        <a:off x="416943" y="1364002"/>
        <a:ext cx="3150239" cy="489340"/>
      </dsp:txXfrm>
    </dsp:sp>
    <dsp:sp modelId="{F202C996-9F0C-48A6-A9D5-46483F7CE5C5}">
      <dsp:nvSpPr>
        <dsp:cNvPr id="0" name=""/>
        <dsp:cNvSpPr/>
      </dsp:nvSpPr>
      <dsp:spPr>
        <a:xfrm>
          <a:off x="401719" y="1948534"/>
          <a:ext cx="3180687" cy="51978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5714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Grundlegende Veränderung</a:t>
          </a:r>
          <a:endParaRPr lang="de-DE" sz="2100" kern="1200" dirty="0"/>
        </a:p>
      </dsp:txBody>
      <dsp:txXfrm>
        <a:off x="416943" y="1963758"/>
        <a:ext cx="3150239" cy="489340"/>
      </dsp:txXfrm>
    </dsp:sp>
    <dsp:sp modelId="{E10E03AC-310D-42FB-BF6D-B5C57DF8BC7C}">
      <dsp:nvSpPr>
        <dsp:cNvPr id="0" name=""/>
        <dsp:cNvSpPr/>
      </dsp:nvSpPr>
      <dsp:spPr>
        <a:xfrm>
          <a:off x="401719" y="2548290"/>
          <a:ext cx="3180687" cy="51978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1429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Neuformulierung</a:t>
          </a:r>
          <a:endParaRPr lang="de-DE" sz="2100" kern="1200" dirty="0"/>
        </a:p>
      </dsp:txBody>
      <dsp:txXfrm>
        <a:off x="416943" y="2563514"/>
        <a:ext cx="3150239" cy="489340"/>
      </dsp:txXfrm>
    </dsp:sp>
    <dsp:sp modelId="{CFECD145-EE53-4F95-B07C-7F35EB464C3D}">
      <dsp:nvSpPr>
        <dsp:cNvPr id="0" name=""/>
        <dsp:cNvSpPr/>
      </dsp:nvSpPr>
      <dsp:spPr>
        <a:xfrm>
          <a:off x="401719" y="3148046"/>
          <a:ext cx="3180687" cy="51978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714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Mehr Chancen</a:t>
          </a:r>
          <a:endParaRPr lang="de-DE" sz="2100" kern="1200" dirty="0"/>
        </a:p>
      </dsp:txBody>
      <dsp:txXfrm>
        <a:off x="416943" y="3163270"/>
        <a:ext cx="3150239" cy="489340"/>
      </dsp:txXfrm>
    </dsp:sp>
    <dsp:sp modelId="{F4FA3E06-7805-40BB-97DF-FB7E4391BB92}">
      <dsp:nvSpPr>
        <dsp:cNvPr id="0" name=""/>
        <dsp:cNvSpPr/>
      </dsp:nvSpPr>
      <dsp:spPr>
        <a:xfrm>
          <a:off x="401719" y="3747802"/>
          <a:ext cx="3180687" cy="51978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285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Höhere Risiken</a:t>
          </a:r>
          <a:endParaRPr lang="de-DE" sz="2100" kern="1200" dirty="0"/>
        </a:p>
      </dsp:txBody>
      <dsp:txXfrm>
        <a:off x="416943" y="3763026"/>
        <a:ext cx="3150239" cy="489340"/>
      </dsp:txXfrm>
    </dsp:sp>
    <dsp:sp modelId="{A53D149B-D94B-4DC3-A7D2-FD29FB46FC43}">
      <dsp:nvSpPr>
        <dsp:cNvPr id="0" name=""/>
        <dsp:cNvSpPr/>
      </dsp:nvSpPr>
      <dsp:spPr>
        <a:xfrm>
          <a:off x="4278182" y="0"/>
          <a:ext cx="3975859" cy="449309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GPO</a:t>
          </a:r>
          <a:endParaRPr lang="de-DE" sz="3700" kern="1200" dirty="0"/>
        </a:p>
      </dsp:txBody>
      <dsp:txXfrm>
        <a:off x="4278182" y="0"/>
        <a:ext cx="3975859" cy="1347928"/>
      </dsp:txXfrm>
    </dsp:sp>
    <dsp:sp modelId="{1FBF3CC4-8C95-4086-9441-B01B755FE684}">
      <dsp:nvSpPr>
        <dsp:cNvPr id="0" name=""/>
        <dsp:cNvSpPr/>
      </dsp:nvSpPr>
      <dsp:spPr>
        <a:xfrm>
          <a:off x="4675768" y="1348312"/>
          <a:ext cx="3180687" cy="88271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8571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Moderater Veränderung</a:t>
          </a:r>
          <a:endParaRPr lang="de-DE" sz="2100" kern="1200" dirty="0"/>
        </a:p>
      </dsp:txBody>
      <dsp:txXfrm>
        <a:off x="4701622" y="1374166"/>
        <a:ext cx="3128979" cy="831005"/>
      </dsp:txXfrm>
    </dsp:sp>
    <dsp:sp modelId="{0E41EEEE-1F41-4AC0-9626-4FDE859F975F}">
      <dsp:nvSpPr>
        <dsp:cNvPr id="0" name=""/>
        <dsp:cNvSpPr/>
      </dsp:nvSpPr>
      <dsp:spPr>
        <a:xfrm>
          <a:off x="4675768" y="2366828"/>
          <a:ext cx="3180687" cy="88271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4286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Kleine Schritte</a:t>
          </a:r>
          <a:endParaRPr lang="de-DE" sz="2100" kern="1200" dirty="0"/>
        </a:p>
      </dsp:txBody>
      <dsp:txXfrm>
        <a:off x="4701622" y="2392682"/>
        <a:ext cx="3128979" cy="831005"/>
      </dsp:txXfrm>
    </dsp:sp>
    <dsp:sp modelId="{5346D005-327B-4675-9046-D723A833A2E2}">
      <dsp:nvSpPr>
        <dsp:cNvPr id="0" name=""/>
        <dsp:cNvSpPr/>
      </dsp:nvSpPr>
      <dsp:spPr>
        <a:xfrm>
          <a:off x="4675768" y="3385343"/>
          <a:ext cx="3180687" cy="88271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Weniger Risiko</a:t>
          </a:r>
          <a:endParaRPr lang="de-DE" sz="2100" kern="1200" dirty="0"/>
        </a:p>
      </dsp:txBody>
      <dsp:txXfrm>
        <a:off x="4701622" y="3411197"/>
        <a:ext cx="3128979" cy="831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17497-D21C-4AAD-8CAB-A2A5883D9B67}">
      <dsp:nvSpPr>
        <dsp:cNvPr id="0" name=""/>
        <dsp:cNvSpPr/>
      </dsp:nvSpPr>
      <dsp:spPr>
        <a:xfrm>
          <a:off x="0" y="572"/>
          <a:ext cx="8258204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E10B2-BD0C-4235-A99E-029CDE884762}">
      <dsp:nvSpPr>
        <dsp:cNvPr id="0" name=""/>
        <dsp:cNvSpPr/>
      </dsp:nvSpPr>
      <dsp:spPr>
        <a:xfrm>
          <a:off x="0" y="572"/>
          <a:ext cx="8258204" cy="46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baseline="0" smtClean="0"/>
            <a:t>Workflow-Management als Enabler für Business Reengineering</a:t>
          </a:r>
          <a:endParaRPr lang="de-DE" sz="2100" kern="1200"/>
        </a:p>
      </dsp:txBody>
      <dsp:txXfrm>
        <a:off x="0" y="572"/>
        <a:ext cx="8258204" cy="468517"/>
      </dsp:txXfrm>
    </dsp:sp>
    <dsp:sp modelId="{C0805109-CCF9-4801-99FC-D59D5C403C89}">
      <dsp:nvSpPr>
        <dsp:cNvPr id="0" name=""/>
        <dsp:cNvSpPr/>
      </dsp:nvSpPr>
      <dsp:spPr>
        <a:xfrm>
          <a:off x="0" y="469089"/>
          <a:ext cx="8258204" cy="0"/>
        </a:xfrm>
        <a:prstGeom prst="line">
          <a:avLst/>
        </a:prstGeom>
        <a:solidFill>
          <a:schemeClr val="accent2">
            <a:shade val="50000"/>
            <a:hueOff val="26102"/>
            <a:satOff val="3073"/>
            <a:lumOff val="7426"/>
            <a:alphaOff val="0"/>
          </a:schemeClr>
        </a:solidFill>
        <a:ln w="19050" cap="flat" cmpd="sng" algn="ctr">
          <a:solidFill>
            <a:schemeClr val="accent2">
              <a:shade val="50000"/>
              <a:hueOff val="26102"/>
              <a:satOff val="3073"/>
              <a:lumOff val="74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48E5C-8F9C-4A70-8EA3-A38229645005}">
      <dsp:nvSpPr>
        <dsp:cNvPr id="0" name=""/>
        <dsp:cNvSpPr/>
      </dsp:nvSpPr>
      <dsp:spPr>
        <a:xfrm>
          <a:off x="0" y="469089"/>
          <a:ext cx="8258204" cy="46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baseline="0" smtClean="0"/>
            <a:t>Verbesserung der Kundenzufriedenheit</a:t>
          </a:r>
          <a:endParaRPr lang="de-DE" sz="2100" kern="1200"/>
        </a:p>
      </dsp:txBody>
      <dsp:txXfrm>
        <a:off x="0" y="469089"/>
        <a:ext cx="8258204" cy="468517"/>
      </dsp:txXfrm>
    </dsp:sp>
    <dsp:sp modelId="{85E730E8-5338-4673-9D9E-C51723781FDC}">
      <dsp:nvSpPr>
        <dsp:cNvPr id="0" name=""/>
        <dsp:cNvSpPr/>
      </dsp:nvSpPr>
      <dsp:spPr>
        <a:xfrm>
          <a:off x="0" y="937607"/>
          <a:ext cx="8258204" cy="0"/>
        </a:xfrm>
        <a:prstGeom prst="line">
          <a:avLst/>
        </a:prstGeom>
        <a:solidFill>
          <a:schemeClr val="accent2">
            <a:shade val="50000"/>
            <a:hueOff val="52203"/>
            <a:satOff val="6145"/>
            <a:lumOff val="14852"/>
            <a:alphaOff val="0"/>
          </a:schemeClr>
        </a:solidFill>
        <a:ln w="19050" cap="flat" cmpd="sng" algn="ctr">
          <a:solidFill>
            <a:schemeClr val="accent2">
              <a:shade val="50000"/>
              <a:hueOff val="52203"/>
              <a:satOff val="6145"/>
              <a:lumOff val="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894E2-97EE-40FF-AF20-E0E6A955C3EA}">
      <dsp:nvSpPr>
        <dsp:cNvPr id="0" name=""/>
        <dsp:cNvSpPr/>
      </dsp:nvSpPr>
      <dsp:spPr>
        <a:xfrm>
          <a:off x="0" y="937607"/>
          <a:ext cx="8258204" cy="46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baseline="0" smtClean="0"/>
            <a:t>Verbesserung der Prozessqualität und permanente Qualitätssicherung</a:t>
          </a:r>
          <a:endParaRPr lang="de-DE" sz="2100" kern="1200"/>
        </a:p>
      </dsp:txBody>
      <dsp:txXfrm>
        <a:off x="0" y="937607"/>
        <a:ext cx="8258204" cy="468517"/>
      </dsp:txXfrm>
    </dsp:sp>
    <dsp:sp modelId="{FEED68FD-08DF-4A26-BEDB-BE621CD5B573}">
      <dsp:nvSpPr>
        <dsp:cNvPr id="0" name=""/>
        <dsp:cNvSpPr/>
      </dsp:nvSpPr>
      <dsp:spPr>
        <a:xfrm>
          <a:off x="0" y="1406124"/>
          <a:ext cx="8258204" cy="0"/>
        </a:xfrm>
        <a:prstGeom prst="line">
          <a:avLst/>
        </a:prstGeom>
        <a:solidFill>
          <a:schemeClr val="accent2">
            <a:shade val="50000"/>
            <a:hueOff val="78305"/>
            <a:satOff val="9218"/>
            <a:lumOff val="22279"/>
            <a:alphaOff val="0"/>
          </a:schemeClr>
        </a:solidFill>
        <a:ln w="19050" cap="flat" cmpd="sng" algn="ctr">
          <a:solidFill>
            <a:schemeClr val="accent2">
              <a:shade val="50000"/>
              <a:hueOff val="78305"/>
              <a:satOff val="9218"/>
              <a:lumOff val="22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C9BA0-26F3-4E72-B6ED-42ECAAA89B04}">
      <dsp:nvSpPr>
        <dsp:cNvPr id="0" name=""/>
        <dsp:cNvSpPr/>
      </dsp:nvSpPr>
      <dsp:spPr>
        <a:xfrm>
          <a:off x="0" y="1406124"/>
          <a:ext cx="8258204" cy="46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baseline="0" smtClean="0"/>
            <a:t>Verbesserung der Prozesstransparenz</a:t>
          </a:r>
          <a:endParaRPr lang="de-DE" sz="2100" kern="1200"/>
        </a:p>
      </dsp:txBody>
      <dsp:txXfrm>
        <a:off x="0" y="1406124"/>
        <a:ext cx="8258204" cy="468517"/>
      </dsp:txXfrm>
    </dsp:sp>
    <dsp:sp modelId="{AF132BC0-2AB5-40FE-9D7A-0482735FECD4}">
      <dsp:nvSpPr>
        <dsp:cNvPr id="0" name=""/>
        <dsp:cNvSpPr/>
      </dsp:nvSpPr>
      <dsp:spPr>
        <a:xfrm>
          <a:off x="0" y="1874642"/>
          <a:ext cx="8258204" cy="0"/>
        </a:xfrm>
        <a:prstGeom prst="line">
          <a:avLst/>
        </a:prstGeom>
        <a:solidFill>
          <a:schemeClr val="accent2">
            <a:shade val="50000"/>
            <a:hueOff val="104406"/>
            <a:satOff val="12290"/>
            <a:lumOff val="29705"/>
            <a:alphaOff val="0"/>
          </a:schemeClr>
        </a:solidFill>
        <a:ln w="19050" cap="flat" cmpd="sng" algn="ctr">
          <a:solidFill>
            <a:schemeClr val="accent2">
              <a:shade val="50000"/>
              <a:hueOff val="104406"/>
              <a:satOff val="12290"/>
              <a:lumOff val="29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A5A4C-4F73-4657-A810-C0C6D9773AC0}">
      <dsp:nvSpPr>
        <dsp:cNvPr id="0" name=""/>
        <dsp:cNvSpPr/>
      </dsp:nvSpPr>
      <dsp:spPr>
        <a:xfrm>
          <a:off x="0" y="1874642"/>
          <a:ext cx="8258204" cy="46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baseline="0" smtClean="0"/>
            <a:t>Verkürzung der Durchlaufzeiten</a:t>
          </a:r>
          <a:endParaRPr lang="de-DE" sz="2100" kern="1200"/>
        </a:p>
      </dsp:txBody>
      <dsp:txXfrm>
        <a:off x="0" y="1874642"/>
        <a:ext cx="8258204" cy="468517"/>
      </dsp:txXfrm>
    </dsp:sp>
    <dsp:sp modelId="{4A4E48B9-3709-40BC-A2CC-6534A8F1D4EB}">
      <dsp:nvSpPr>
        <dsp:cNvPr id="0" name=""/>
        <dsp:cNvSpPr/>
      </dsp:nvSpPr>
      <dsp:spPr>
        <a:xfrm>
          <a:off x="0" y="2343160"/>
          <a:ext cx="8258204" cy="0"/>
        </a:xfrm>
        <a:prstGeom prst="line">
          <a:avLst/>
        </a:prstGeom>
        <a:solidFill>
          <a:schemeClr val="accent2">
            <a:shade val="50000"/>
            <a:hueOff val="130508"/>
            <a:satOff val="15363"/>
            <a:lumOff val="37131"/>
            <a:alphaOff val="0"/>
          </a:schemeClr>
        </a:solidFill>
        <a:ln w="19050" cap="flat" cmpd="sng" algn="ctr">
          <a:solidFill>
            <a:schemeClr val="accent2">
              <a:shade val="50000"/>
              <a:hueOff val="130508"/>
              <a:satOff val="15363"/>
              <a:lumOff val="37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B7E34-E49B-4E58-9A25-1E53609DDCAE}">
      <dsp:nvSpPr>
        <dsp:cNvPr id="0" name=""/>
        <dsp:cNvSpPr/>
      </dsp:nvSpPr>
      <dsp:spPr>
        <a:xfrm>
          <a:off x="0" y="2343160"/>
          <a:ext cx="8258204" cy="46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baseline="0" smtClean="0"/>
            <a:t>Reduktion der Prozesskosten</a:t>
          </a:r>
          <a:endParaRPr lang="de-DE" sz="2100" kern="1200"/>
        </a:p>
      </dsp:txBody>
      <dsp:txXfrm>
        <a:off x="0" y="2343160"/>
        <a:ext cx="8258204" cy="468517"/>
      </dsp:txXfrm>
    </dsp:sp>
    <dsp:sp modelId="{FAB148C8-282D-414B-BBF1-DAE312E7BE89}">
      <dsp:nvSpPr>
        <dsp:cNvPr id="0" name=""/>
        <dsp:cNvSpPr/>
      </dsp:nvSpPr>
      <dsp:spPr>
        <a:xfrm>
          <a:off x="0" y="2811677"/>
          <a:ext cx="8258204" cy="0"/>
        </a:xfrm>
        <a:prstGeom prst="line">
          <a:avLst/>
        </a:prstGeom>
        <a:solidFill>
          <a:schemeClr val="accent2">
            <a:shade val="50000"/>
            <a:hueOff val="104406"/>
            <a:satOff val="12290"/>
            <a:lumOff val="29705"/>
            <a:alphaOff val="0"/>
          </a:schemeClr>
        </a:solidFill>
        <a:ln w="19050" cap="flat" cmpd="sng" algn="ctr">
          <a:solidFill>
            <a:schemeClr val="accent2">
              <a:shade val="50000"/>
              <a:hueOff val="104406"/>
              <a:satOff val="12290"/>
              <a:lumOff val="29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BAF4B-DEAD-45F5-8966-11190DAA878E}">
      <dsp:nvSpPr>
        <dsp:cNvPr id="0" name=""/>
        <dsp:cNvSpPr/>
      </dsp:nvSpPr>
      <dsp:spPr>
        <a:xfrm>
          <a:off x="0" y="2811677"/>
          <a:ext cx="8258204" cy="46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baseline="0" smtClean="0"/>
            <a:t>Permanente Anpassung an organisatorische Änderungen</a:t>
          </a:r>
          <a:endParaRPr lang="de-DE" sz="2100" kern="1200"/>
        </a:p>
      </dsp:txBody>
      <dsp:txXfrm>
        <a:off x="0" y="2811677"/>
        <a:ext cx="8258204" cy="468517"/>
      </dsp:txXfrm>
    </dsp:sp>
    <dsp:sp modelId="{50F6AA15-A7E6-4F68-A1B4-C36B1858BA80}">
      <dsp:nvSpPr>
        <dsp:cNvPr id="0" name=""/>
        <dsp:cNvSpPr/>
      </dsp:nvSpPr>
      <dsp:spPr>
        <a:xfrm>
          <a:off x="0" y="3280195"/>
          <a:ext cx="8258204" cy="0"/>
        </a:xfrm>
        <a:prstGeom prst="line">
          <a:avLst/>
        </a:prstGeom>
        <a:solidFill>
          <a:schemeClr val="accent2">
            <a:shade val="50000"/>
            <a:hueOff val="78305"/>
            <a:satOff val="9218"/>
            <a:lumOff val="22279"/>
            <a:alphaOff val="0"/>
          </a:schemeClr>
        </a:solidFill>
        <a:ln w="19050" cap="flat" cmpd="sng" algn="ctr">
          <a:solidFill>
            <a:schemeClr val="accent2">
              <a:shade val="50000"/>
              <a:hueOff val="78305"/>
              <a:satOff val="9218"/>
              <a:lumOff val="22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7D573-8B46-4EAB-9B9F-13E1944693FA}">
      <dsp:nvSpPr>
        <dsp:cNvPr id="0" name=""/>
        <dsp:cNvSpPr/>
      </dsp:nvSpPr>
      <dsp:spPr>
        <a:xfrm>
          <a:off x="0" y="3280195"/>
          <a:ext cx="8258204" cy="46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baseline="0" smtClean="0"/>
            <a:t>Automatisierung der Prozesssteuerung</a:t>
          </a:r>
          <a:endParaRPr lang="de-DE" sz="2100" kern="1200"/>
        </a:p>
      </dsp:txBody>
      <dsp:txXfrm>
        <a:off x="0" y="3280195"/>
        <a:ext cx="8258204" cy="468517"/>
      </dsp:txXfrm>
    </dsp:sp>
    <dsp:sp modelId="{DD2D5ACA-2985-4AF7-8CD4-929CF30F5E5C}">
      <dsp:nvSpPr>
        <dsp:cNvPr id="0" name=""/>
        <dsp:cNvSpPr/>
      </dsp:nvSpPr>
      <dsp:spPr>
        <a:xfrm>
          <a:off x="0" y="3748712"/>
          <a:ext cx="8258204" cy="0"/>
        </a:xfrm>
        <a:prstGeom prst="line">
          <a:avLst/>
        </a:prstGeom>
        <a:solidFill>
          <a:schemeClr val="accent2">
            <a:shade val="50000"/>
            <a:hueOff val="52203"/>
            <a:satOff val="6145"/>
            <a:lumOff val="14852"/>
            <a:alphaOff val="0"/>
          </a:schemeClr>
        </a:solidFill>
        <a:ln w="19050" cap="flat" cmpd="sng" algn="ctr">
          <a:solidFill>
            <a:schemeClr val="accent2">
              <a:shade val="50000"/>
              <a:hueOff val="52203"/>
              <a:satOff val="6145"/>
              <a:lumOff val="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3A91C-8948-4989-A3A2-835069033129}">
      <dsp:nvSpPr>
        <dsp:cNvPr id="0" name=""/>
        <dsp:cNvSpPr/>
      </dsp:nvSpPr>
      <dsp:spPr>
        <a:xfrm>
          <a:off x="0" y="3748712"/>
          <a:ext cx="8258204" cy="46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baseline="0" smtClean="0"/>
            <a:t>Integration heterogener Informationstechnik</a:t>
          </a:r>
          <a:endParaRPr lang="de-DE" sz="2100" kern="1200"/>
        </a:p>
      </dsp:txBody>
      <dsp:txXfrm>
        <a:off x="0" y="3748712"/>
        <a:ext cx="8258204" cy="468517"/>
      </dsp:txXfrm>
    </dsp:sp>
    <dsp:sp modelId="{AF10B3B7-1BA3-4A05-BC41-69F2392346C8}">
      <dsp:nvSpPr>
        <dsp:cNvPr id="0" name=""/>
        <dsp:cNvSpPr/>
      </dsp:nvSpPr>
      <dsp:spPr>
        <a:xfrm>
          <a:off x="0" y="4217230"/>
          <a:ext cx="8258204" cy="0"/>
        </a:xfrm>
        <a:prstGeom prst="line">
          <a:avLst/>
        </a:prstGeom>
        <a:solidFill>
          <a:schemeClr val="accent2">
            <a:shade val="50000"/>
            <a:hueOff val="26102"/>
            <a:satOff val="3073"/>
            <a:lumOff val="7426"/>
            <a:alphaOff val="0"/>
          </a:schemeClr>
        </a:solidFill>
        <a:ln w="19050" cap="flat" cmpd="sng" algn="ctr">
          <a:solidFill>
            <a:schemeClr val="accent2">
              <a:shade val="50000"/>
              <a:hueOff val="26102"/>
              <a:satOff val="3073"/>
              <a:lumOff val="74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25B16-6C61-4D2B-8BDE-F37B5A68312D}">
      <dsp:nvSpPr>
        <dsp:cNvPr id="0" name=""/>
        <dsp:cNvSpPr/>
      </dsp:nvSpPr>
      <dsp:spPr>
        <a:xfrm>
          <a:off x="0" y="4217230"/>
          <a:ext cx="8258204" cy="46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baseline="0" smtClean="0"/>
            <a:t>Einheitliche Benutzeroberflächen</a:t>
          </a:r>
          <a:endParaRPr lang="de-DE" sz="2100" kern="1200"/>
        </a:p>
      </dsp:txBody>
      <dsp:txXfrm>
        <a:off x="0" y="4217230"/>
        <a:ext cx="8258204" cy="468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r>
              <a:rPr lang="de-DE" smtClean="0"/>
              <a:t>GPM: Grundlegende Begriffe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E7285BF-A9ED-4D08-8153-D0AE0756EFAB}" type="datetimeFigureOut">
              <a:rPr lang="de-DE" smtClean="0"/>
              <a:pPr/>
              <a:t>18.10.2013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4621DD80-E9A9-45A3-8928-346FC68AF6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4284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r>
              <a:rPr lang="de-DE" smtClean="0"/>
              <a:t>GPM: Grundlegende Begriffe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BCEB53EB-1F02-47BB-84DC-3276CA2C005C}" type="datetimeFigureOut">
              <a:rPr lang="de-DE" smtClean="0"/>
              <a:pPr/>
              <a:t>18.10.2013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2950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65F5BF28-3A3F-408E-BE1F-5619B6B3B9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963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Grundlegende Begriffe</a:t>
            </a:r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Grundlegende Begriffe</a:t>
            </a:r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Grundlegende Begriffe</a:t>
            </a:r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Reengineering beschäftigt sich in erster Linie mit den Arbeitsabläufen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imUnternehmen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 versucht diese aus Sicht des Geschäftes, d. h. aus Kundensicht zu optimieren.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Reengineering versucht die traditionelle funktionsorientierte Denkweise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überwinden.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Grundlegende Begriffe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Reengineering beschäftigt sich in erster Linie mit den Arbeitsabläufen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imUnternehmen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 versucht diese aus Sicht des Geschäftes, d. h. aus Kundensicht zu optimieren.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Reengineering versucht die traditionelle funktionsorientierte Denkweise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überwinden.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Grundlegende Begriffe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Reengineering beschäftigt sich in erster Linie mit den Arbeitsabläufen im Unternehmen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 versucht diese aus Sicht des Geschäftes, d. h. aus Kundensicht zu optimieren.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Reengineering versucht die traditionelle funktionsorientierte Denkweise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überwinden.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Grundlegende Begriffe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Reengineering-Projekte werden häufig mit Industrie- oder Dienstleistungsbranchen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Zusammenhang mit der Einführung oder Verbesserung von Informationssystemen in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Verbindung gebracht. Der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verstärkteHandlungsdruck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führt auch im öffentlichen Sektor zu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verstärkten Reengineering-Anstrengungen. Ein erfolgreich verlaufenes Projekt im öffentlichen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Umfeld betrifft beispielsweise die Reorganisation der öffentlichen Verwaltung in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Luxemburg (vgl. Feltz und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Hitzelberger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2004, S. 246 f.). Ausgehend von traditionellen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Strukturen wurde in diesem Projekt eine moderne webbasierte Lösung erzielt, die z. B.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 Unternehmensgründungsprozess unterstützt. Auch hier war ein wesentlicher Erfolgsfaktor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das Gelingen des Projektes die politische Unterstützung der verantwortlichen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Führungskräfte.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Grundlegende Begriffe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Grundlegende Begriffe</a:t>
            </a:r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Grundlegende Begriffe</a:t>
            </a:r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F7E9-13EB-4135-97AB-B893CCC24D00}" type="datetime1">
              <a:rPr lang="de-DE" smtClean="0"/>
              <a:pPr/>
              <a:t>18.10.2013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0AB9-8FBF-4B6B-88F5-4FDFAF0C0611}" type="datetime1">
              <a:rPr lang="de-DE" smtClean="0"/>
              <a:pPr/>
              <a:t>18.10.2013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4930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4930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1074-0770-497D-8B64-1E22BAB7C1CD}" type="datetime1">
              <a:rPr lang="de-DE" smtClean="0"/>
              <a:pPr/>
              <a:t>18.10.2013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490" y="571488"/>
            <a:ext cx="8872510" cy="78581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686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820-B8A0-4218-A245-8ECA1C7ACEF3}" type="datetime1">
              <a:rPr lang="de-DE" smtClean="0"/>
              <a:pPr/>
              <a:t>18.10.2013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20259"/>
            <a:ext cx="2133600" cy="365125"/>
          </a:xfrm>
        </p:spPr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40F-183D-4873-9B8D-16F47BC667EC}" type="datetime1">
              <a:rPr lang="de-DE" smtClean="0"/>
              <a:pPr/>
              <a:t>18.10.2013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BC-827A-4151-8FC0-8BBF9DE9ED60}" type="datetime1">
              <a:rPr lang="de-DE" smtClean="0"/>
              <a:pPr/>
              <a:t>18.10.2013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6DDE-19AA-40DE-BF51-20929C49AEF8}" type="datetime1">
              <a:rPr lang="de-DE" smtClean="0"/>
              <a:pPr/>
              <a:t>18.10.2013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410-D1DC-4761-AEBE-15E23A84F6F5}" type="datetime1">
              <a:rPr lang="de-DE" smtClean="0"/>
              <a:pPr/>
              <a:t>18.10.2013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949-6745-445C-B2B6-B33E6A504491}" type="datetime1">
              <a:rPr lang="de-DE" smtClean="0"/>
              <a:pPr/>
              <a:t>18.10.2013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4772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47721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80977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8F0-FE86-479A-9FFE-8C475E18672F}" type="datetime1">
              <a:rPr lang="de-DE" smtClean="0"/>
              <a:pPr/>
              <a:t>18.10.2013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4BA-D9FD-422D-B71C-0BE358110868}" type="datetime1">
              <a:rPr lang="de-DE" smtClean="0"/>
              <a:pPr/>
              <a:t>18.10.2013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282" y="571488"/>
            <a:ext cx="8929718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B633-81E9-4AB8-AE4F-731A241D61B5}" type="datetime1">
              <a:rPr lang="de-DE" smtClean="0"/>
              <a:pPr/>
              <a:t>18.10.2013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57150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1" name="Grafik 10" descr="T.CON-Logo-CMYK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643834" y="164419"/>
            <a:ext cx="1071570" cy="3356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626C77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929058" y="2643182"/>
            <a:ext cx="43549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Frisches Denken für </a:t>
            </a:r>
          </a:p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erfolgreiche SAP Projekte</a:t>
            </a:r>
            <a:endParaRPr lang="de-DE" sz="3200" i="1" dirty="0">
              <a:solidFill>
                <a:srgbClr val="57606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 descr="FrischesDenken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85720" y="1142984"/>
            <a:ext cx="2928957" cy="39043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Optimierungskonzepte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00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Optimierungskonzepte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Business Reengineering</a:t>
            </a:r>
          </a:p>
          <a:p>
            <a:r>
              <a:rPr lang="de-DE" dirty="0" smtClean="0"/>
              <a:t>Fundamental</a:t>
            </a:r>
          </a:p>
          <a:p>
            <a:r>
              <a:rPr lang="de-DE" dirty="0" smtClean="0"/>
              <a:t>Radikal</a:t>
            </a:r>
          </a:p>
          <a:p>
            <a:r>
              <a:rPr lang="de-DE" dirty="0" smtClean="0"/>
              <a:t>Dramatisch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Kurz gesagt bedeutet Business Reengineering die Beantwortung der Frage „Wie </a:t>
            </a:r>
            <a:r>
              <a:rPr lang="de-DE" dirty="0" smtClean="0"/>
              <a:t>würden wir </a:t>
            </a:r>
            <a:r>
              <a:rPr lang="de-DE" dirty="0"/>
              <a:t>vorgehen</a:t>
            </a:r>
            <a:r>
              <a:rPr lang="de-DE" dirty="0" smtClean="0"/>
              <a:t>, wenn </a:t>
            </a:r>
            <a:r>
              <a:rPr lang="de-DE" dirty="0"/>
              <a:t>wir noch einmal ganz von vorne beginnen würden?“.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67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Optimierungskonzepte: Silos und Kamineffekt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Traditioneller funktionaler Aufbau in der Organisation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278687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20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Optimierungskonzepte: Silos und Kamineffekt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Kamineffekt: Bereichsübergreifende Probleme werden mangels horizontaler Kommunikation zur Unternehmensführung „hochgezogen“.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088187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5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Business </a:t>
            </a:r>
            <a:r>
              <a:rPr lang="de-DE" dirty="0" smtClean="0"/>
              <a:t>Reengineering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Business Reengineering versucht die traditionelle funktionsorientierte </a:t>
            </a:r>
            <a:r>
              <a:rPr lang="de-DE" dirty="0" smtClean="0"/>
              <a:t>Denkweise zu </a:t>
            </a:r>
            <a:r>
              <a:rPr lang="de-DE" dirty="0"/>
              <a:t>überwinden.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80332"/>
            <a:ext cx="7423547" cy="422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35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Business </a:t>
            </a:r>
            <a:r>
              <a:rPr lang="de-DE" dirty="0" smtClean="0"/>
              <a:t>Reengineering: Einbindung in die Organisation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459537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1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Business </a:t>
            </a:r>
            <a:r>
              <a:rPr lang="de-DE" dirty="0" smtClean="0"/>
              <a:t>Reengineering: Phasenmodell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897813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7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Business </a:t>
            </a:r>
            <a:r>
              <a:rPr lang="de-DE" dirty="0" smtClean="0"/>
              <a:t>Reengineering: Erfolgsgeschichten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069"/>
            <a:ext cx="7907337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467543" y="1412776"/>
            <a:ext cx="7763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Reengineering-Projekte werden häufig mit Industrie- </a:t>
            </a:r>
            <a:r>
              <a:rPr lang="de-DE" dirty="0" smtClean="0"/>
              <a:t>oder Dienstleistungsbranchen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/>
              <a:t>Zusammenhang </a:t>
            </a:r>
            <a:r>
              <a:rPr lang="de-DE" b="1" dirty="0"/>
              <a:t>mit der Einführung oder Verbesserung von Informationssystemen </a:t>
            </a:r>
            <a:r>
              <a:rPr lang="de-DE" dirty="0" smtClean="0"/>
              <a:t>in Verbindung </a:t>
            </a:r>
            <a:r>
              <a:rPr lang="de-DE" dirty="0"/>
              <a:t>gebracht.</a:t>
            </a:r>
          </a:p>
        </p:txBody>
      </p:sp>
    </p:spTree>
    <p:extLst>
      <p:ext uri="{BB962C8B-B14F-4D97-AF65-F5344CB8AC3E}">
        <p14:creationId xmlns:p14="http://schemas.microsoft.com/office/powerpoint/2010/main" val="15410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Geschäftsprozessoptimierung (GPO)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Business Reengineering </a:t>
            </a:r>
            <a:r>
              <a:rPr lang="de-DE" dirty="0" smtClean="0"/>
              <a:t>und Geschäftsprozessoptimierung </a:t>
            </a:r>
            <a:r>
              <a:rPr lang="de-DE" dirty="0"/>
              <a:t>sind, obgleich die Begriffe </a:t>
            </a:r>
            <a:r>
              <a:rPr lang="de-DE" dirty="0" smtClean="0"/>
              <a:t>nicht selten synonym verwendet werden</a:t>
            </a:r>
            <a:r>
              <a:rPr lang="de-DE" dirty="0"/>
              <a:t>, </a:t>
            </a:r>
            <a:r>
              <a:rPr lang="de-DE" dirty="0" smtClean="0"/>
              <a:t>unterschiedliche Ansätze </a:t>
            </a:r>
            <a:r>
              <a:rPr lang="de-DE" dirty="0"/>
              <a:t>zur Restrukturierung </a:t>
            </a:r>
            <a:r>
              <a:rPr lang="de-DE" dirty="0" smtClean="0"/>
              <a:t>der Geschäftsprozesse eines </a:t>
            </a:r>
            <a:r>
              <a:rPr lang="de-DE" dirty="0"/>
              <a:t>Unternehmens.</a:t>
            </a:r>
          </a:p>
          <a:p>
            <a:pPr marL="0" indent="0">
              <a:buNone/>
            </a:pPr>
            <a:r>
              <a:rPr lang="de-DE" dirty="0"/>
              <a:t>Die Zielsetzung der Geschäftsprozessoptimierung ist die nachhaltige Verbesserung </a:t>
            </a:r>
            <a:r>
              <a:rPr lang="de-DE" dirty="0" smtClean="0"/>
              <a:t>der Wettbewerbsfähigkeit </a:t>
            </a:r>
            <a:r>
              <a:rPr lang="de-DE" dirty="0"/>
              <a:t>eines Unternehmens durch </a:t>
            </a:r>
            <a:r>
              <a:rPr lang="de-DE" b="1" dirty="0"/>
              <a:t>Ausrichtung aller wesentlichen </a:t>
            </a:r>
            <a:r>
              <a:rPr lang="de-DE" b="1" dirty="0" smtClean="0"/>
              <a:t>Arbeitsabläufe an </a:t>
            </a:r>
            <a:r>
              <a:rPr lang="de-DE" b="1" dirty="0"/>
              <a:t>den Kundenanforderungen</a:t>
            </a:r>
            <a:r>
              <a:rPr lang="de-DE" dirty="0"/>
              <a:t>. Dies bedeutet vor allem eine Fokussierung der </a:t>
            </a:r>
            <a:r>
              <a:rPr lang="de-DE" dirty="0" smtClean="0"/>
              <a:t>Bemühungen auf </a:t>
            </a:r>
            <a:r>
              <a:rPr lang="de-DE" dirty="0"/>
              <a:t>diejenigen Geschäftsprozesse, die direkt durch Kundenaktionen (z. B.: </a:t>
            </a:r>
            <a:r>
              <a:rPr lang="de-DE" dirty="0" smtClean="0"/>
              <a:t>Bestellung, Zahlung </a:t>
            </a:r>
            <a:r>
              <a:rPr lang="de-DE" dirty="0"/>
              <a:t>einer Rechnung, Reklamation) ausgelöst werden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Wesentliche Ziele der Geschäftsprozessoptimierung sind die Verkürzung der </a:t>
            </a:r>
            <a:r>
              <a:rPr lang="de-DE" b="1" dirty="0" smtClean="0"/>
              <a:t>Durchlaufzeit und </a:t>
            </a:r>
            <a:r>
              <a:rPr lang="de-DE" b="1" dirty="0"/>
              <a:t>die Verbesserung der Prozessqualität.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5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GPO: Möglichkeiten 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126413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14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 bwMode="auto">
          <a:xfrm>
            <a:off x="3857620" y="642918"/>
            <a:ext cx="5286380" cy="257176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2" name="Freihandform 11"/>
          <p:cNvSpPr/>
          <p:nvPr/>
        </p:nvSpPr>
        <p:spPr bwMode="auto">
          <a:xfrm>
            <a:off x="0" y="2928934"/>
            <a:ext cx="9144000" cy="3929066"/>
          </a:xfrm>
          <a:custGeom>
            <a:avLst/>
            <a:gdLst>
              <a:gd name="connsiteX0" fmla="*/ 0 w 9144000"/>
              <a:gd name="connsiteY0" fmla="*/ 0 h 3857628"/>
              <a:gd name="connsiteX1" fmla="*/ 9144000 w 9144000"/>
              <a:gd name="connsiteY1" fmla="*/ 0 h 3857628"/>
              <a:gd name="connsiteX2" fmla="*/ 9144000 w 9144000"/>
              <a:gd name="connsiteY2" fmla="*/ 3857628 h 3857628"/>
              <a:gd name="connsiteX3" fmla="*/ 0 w 9144000"/>
              <a:gd name="connsiteY3" fmla="*/ 3857628 h 3857628"/>
              <a:gd name="connsiteX4" fmla="*/ 0 w 9144000"/>
              <a:gd name="connsiteY4" fmla="*/ 0 h 3857628"/>
              <a:gd name="connsiteX0" fmla="*/ 0 w 9144000"/>
              <a:gd name="connsiteY0" fmla="*/ 428652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428652 h 4286280"/>
              <a:gd name="connsiteX0" fmla="*/ 0 w 9144000"/>
              <a:gd name="connsiteY0" fmla="*/ 1214446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1214446 h 4286280"/>
              <a:gd name="connsiteX0" fmla="*/ 0 w 9144000"/>
              <a:gd name="connsiteY0" fmla="*/ 71414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71414 h 42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286280">
                <a:moveTo>
                  <a:pt x="0" y="71414"/>
                </a:moveTo>
                <a:lnTo>
                  <a:pt x="9144000" y="0"/>
                </a:lnTo>
                <a:lnTo>
                  <a:pt x="9144000" y="4286280"/>
                </a:lnTo>
                <a:lnTo>
                  <a:pt x="0" y="4286280"/>
                </a:lnTo>
                <a:lnTo>
                  <a:pt x="0" y="71414"/>
                </a:lnTo>
                <a:close/>
              </a:path>
            </a:pathLst>
          </a:custGeom>
          <a:solidFill>
            <a:srgbClr val="C5CED5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dirty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215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714752"/>
            <a:ext cx="4786346" cy="71438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i="0" dirty="0" err="1" smtClean="0">
                <a:solidFill>
                  <a:schemeClr val="bg1"/>
                </a:solidFill>
                <a:cs typeface="Calibri" pitchFamily="34" charset="0"/>
              </a:rPr>
              <a:t>Grundlegende</a:t>
            </a:r>
            <a:r>
              <a:rPr lang="en-US" sz="1500" i="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1500" i="0" dirty="0" err="1" smtClean="0">
                <a:solidFill>
                  <a:schemeClr val="bg1"/>
                </a:solidFill>
                <a:cs typeface="Calibri" pitchFamily="34" charset="0"/>
              </a:rPr>
              <a:t>Begriffe</a:t>
            </a:r>
            <a:r>
              <a:rPr lang="en-US" sz="1500" i="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0496" y="2500306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Geschäftsprozess-Management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4" name="Grafik 13" descr="Team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57158" y="357166"/>
            <a:ext cx="3500430" cy="262532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Textfeld 18"/>
          <p:cNvSpPr txBox="1"/>
          <p:nvPr/>
        </p:nvSpPr>
        <p:spPr>
          <a:xfrm>
            <a:off x="4143372" y="467213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595801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3" name="Bild 14" descr="sap_partner_R_tm_p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1" y="5775177"/>
            <a:ext cx="942256" cy="5668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GPO: Möglichkeiten II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1835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161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GPO: Beispiel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5" y="1628800"/>
            <a:ext cx="8164513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320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GPO: Checkliste für die Optimierung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Kann </a:t>
            </a:r>
            <a:r>
              <a:rPr lang="de-DE" dirty="0"/>
              <a:t>auf Doppelarbeit oder unnötige Administration verzichtet werden?</a:t>
            </a:r>
          </a:p>
          <a:p>
            <a:r>
              <a:rPr lang="de-DE" dirty="0" smtClean="0"/>
              <a:t>Können </a:t>
            </a:r>
            <a:r>
              <a:rPr lang="de-DE" dirty="0"/>
              <a:t>Prozesselemente vereinfacht und standardisiert werden</a:t>
            </a:r>
            <a:r>
              <a:rPr lang="de-DE" dirty="0" smtClean="0"/>
              <a:t>?</a:t>
            </a:r>
          </a:p>
          <a:p>
            <a:r>
              <a:rPr lang="de-DE" dirty="0"/>
              <a:t>Können Prozesselemente automatisiert werden?</a:t>
            </a:r>
          </a:p>
          <a:p>
            <a:r>
              <a:rPr lang="de-DE" dirty="0" smtClean="0"/>
              <a:t>Kann </a:t>
            </a:r>
            <a:r>
              <a:rPr lang="de-DE" dirty="0"/>
              <a:t>die Reihenfolge der Aktivitäten optimiert werden?</a:t>
            </a:r>
          </a:p>
          <a:p>
            <a:r>
              <a:rPr lang="de-DE" dirty="0" smtClean="0"/>
              <a:t>Können </a:t>
            </a:r>
            <a:r>
              <a:rPr lang="de-DE" dirty="0"/>
              <a:t>Prozesselemente fehlbehandlungssicher gestaltet werden?</a:t>
            </a:r>
          </a:p>
          <a:p>
            <a:r>
              <a:rPr lang="de-DE" dirty="0" smtClean="0"/>
              <a:t>Können </a:t>
            </a:r>
            <a:r>
              <a:rPr lang="de-DE" dirty="0"/>
              <a:t>nicht wertschöpfende Elemente eliminiert werden?</a:t>
            </a:r>
          </a:p>
          <a:p>
            <a:r>
              <a:rPr lang="de-DE" dirty="0" smtClean="0"/>
              <a:t>Kann </a:t>
            </a:r>
            <a:r>
              <a:rPr lang="de-DE" dirty="0"/>
              <a:t>die Arbeitsteilung zwischen Prozesskunden und -lieferanten optimiert werden?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45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Reengineering vs. Geschäftsprozessoptimierung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278083"/>
              </p:ext>
            </p:extLst>
          </p:nvPr>
        </p:nvGraphicFramePr>
        <p:xfrm>
          <a:off x="457200" y="1600200"/>
          <a:ext cx="8258175" cy="44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67544" y="6021288"/>
            <a:ext cx="835292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Prozessverbesserung ist dauerhafte Aufgabe (</a:t>
            </a:r>
            <a:r>
              <a:rPr lang="de-DE" dirty="0" err="1" smtClean="0"/>
              <a:t>Continous</a:t>
            </a:r>
            <a:r>
              <a:rPr lang="de-DE" dirty="0" smtClean="0"/>
              <a:t> Prozess </a:t>
            </a:r>
            <a:r>
              <a:rPr lang="de-DE" dirty="0" err="1" smtClean="0"/>
              <a:t>Improvement</a:t>
            </a:r>
            <a:r>
              <a:rPr lang="de-DE" dirty="0" smtClean="0"/>
              <a:t>)!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725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Geschäftsprozess und Workflow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75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 Geschäftsprozess ist eine zielgerichtete, zeitlich-logische Abfolge von </a:t>
            </a:r>
            <a:r>
              <a:rPr lang="de-DE" dirty="0" smtClean="0"/>
              <a:t>Aufgaben, die </a:t>
            </a:r>
            <a:r>
              <a:rPr lang="de-DE" dirty="0"/>
              <a:t>arbeitsteilig </a:t>
            </a:r>
            <a:r>
              <a:rPr lang="de-DE" dirty="0" smtClean="0"/>
              <a:t>von mehreren Organisationen oder Organisationseinheiten </a:t>
            </a:r>
            <a:r>
              <a:rPr lang="de-DE" dirty="0"/>
              <a:t>unter </a:t>
            </a:r>
            <a:r>
              <a:rPr lang="de-DE" dirty="0" smtClean="0"/>
              <a:t>Nutzung von Informations- und Kommunikationstechnologien ausgeführt werden </a:t>
            </a:r>
            <a:r>
              <a:rPr lang="de-DE" dirty="0"/>
              <a:t>können. 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Er dient der </a:t>
            </a:r>
            <a:r>
              <a:rPr lang="de-DE" dirty="0"/>
              <a:t>Erstellung von Leistungen entsprechend den vorgegebenen, aus </a:t>
            </a:r>
            <a:r>
              <a:rPr lang="de-DE" dirty="0" smtClean="0"/>
              <a:t>der Unternehmensstrategie abgeleiteten </a:t>
            </a:r>
            <a:r>
              <a:rPr lang="de-DE" dirty="0"/>
              <a:t>Prozesszielen.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19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Geschäftsprozess: Detaillierung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445224"/>
            <a:ext cx="8258204" cy="8412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Ein maximaler </a:t>
            </a:r>
            <a:r>
              <a:rPr lang="de-DE" dirty="0" smtClean="0"/>
              <a:t>Detaillierungsgrad der </a:t>
            </a:r>
            <a:r>
              <a:rPr lang="de-DE" dirty="0"/>
              <a:t>Beschreibung ist dann erreicht, wenn die ausgewiesenen Aufgaben </a:t>
            </a:r>
            <a:r>
              <a:rPr lang="de-DE" dirty="0" smtClean="0"/>
              <a:t>je in </a:t>
            </a:r>
            <a:r>
              <a:rPr lang="de-DE" dirty="0"/>
              <a:t>einem Zug von einem Mitarbeiter ohne Wechsel des Arbeitsplatzes ausgeführt </a:t>
            </a:r>
            <a:r>
              <a:rPr lang="de-DE" dirty="0" smtClean="0"/>
              <a:t>werden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428750"/>
            <a:ext cx="8355013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549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Geschäftsprozess: Detaillierung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445224"/>
            <a:ext cx="8258204" cy="841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Beispiel: Auftragsabwicklung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485900"/>
            <a:ext cx="785018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80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Einteilung von GP nach der Nähe zum Kerngeschäft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943100"/>
            <a:ext cx="79359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28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Prozesslandkarte I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145463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05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iStock_000003110526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3" y="1928802"/>
            <a:ext cx="6082813" cy="4071966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928662" y="3071810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928662" y="5357825"/>
            <a:ext cx="7215238" cy="642943"/>
          </a:xfrm>
          <a:prstGeom prst="roundRect">
            <a:avLst/>
          </a:prstGeom>
          <a:solidFill>
            <a:srgbClr val="B2BA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928662" y="4786321"/>
            <a:ext cx="7215238" cy="642943"/>
          </a:xfrm>
          <a:prstGeom prst="roundRect">
            <a:avLst/>
          </a:prstGeom>
          <a:solidFill>
            <a:srgbClr val="B2BA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928662" y="4214817"/>
            <a:ext cx="7215238" cy="642943"/>
          </a:xfrm>
          <a:prstGeom prst="roundRect">
            <a:avLst/>
          </a:prstGeom>
          <a:solidFill>
            <a:srgbClr val="B2BAD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928662" y="3643314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928662" y="2500305"/>
            <a:ext cx="7215238" cy="642943"/>
          </a:xfrm>
          <a:prstGeom prst="roundRect">
            <a:avLst/>
          </a:prstGeom>
          <a:solidFill>
            <a:srgbClr val="B2BAD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42844" y="428628"/>
            <a:ext cx="35719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smtClean="0">
                <a:solidFill>
                  <a:srgbClr val="626C77"/>
                </a:solidFill>
                <a:latin typeface="Calibri" pitchFamily="34" charset="0"/>
                <a:ea typeface="+mj-ea"/>
                <a:cs typeface="Calibri" pitchFamily="34" charset="0"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626C77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928662" y="1928802"/>
            <a:ext cx="7215238" cy="64294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85852" y="1857364"/>
            <a:ext cx="3454985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Prozessmanagement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Optimierungskonzepte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Geschäftsprozess und Workflow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Workflow-Management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Prozesslandkarte II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556792"/>
            <a:ext cx="85455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863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 Workflow ist ein formal beschriebener, ganz oder teilweise </a:t>
            </a:r>
            <a:r>
              <a:rPr lang="de-DE" dirty="0" smtClean="0"/>
              <a:t>automatisierter </a:t>
            </a:r>
            <a:r>
              <a:rPr lang="de-DE" dirty="0"/>
              <a:t>Geschäftsprozess.</a:t>
            </a:r>
          </a:p>
          <a:p>
            <a:pPr marL="0" indent="0">
              <a:buNone/>
            </a:pPr>
            <a:r>
              <a:rPr lang="de-DE" dirty="0"/>
              <a:t>Er beinhaltet die zeitlichen, fachlichen und ressourcenbezogenen </a:t>
            </a:r>
            <a:r>
              <a:rPr lang="de-DE" dirty="0" smtClean="0"/>
              <a:t>Spezifikationen, die </a:t>
            </a:r>
            <a:r>
              <a:rPr lang="de-DE" dirty="0"/>
              <a:t>für eine automatische Steuerung des Arbeitsablaufes auf der </a:t>
            </a:r>
            <a:r>
              <a:rPr lang="de-DE" dirty="0" smtClean="0"/>
              <a:t>operativen Ebene </a:t>
            </a:r>
            <a:r>
              <a:rPr lang="de-DE" dirty="0"/>
              <a:t>erforderlich sind. Die hierbei anzustoßenden Arbeitsschritte sind zur </a:t>
            </a:r>
            <a:r>
              <a:rPr lang="de-DE" dirty="0" smtClean="0"/>
              <a:t>Ausführung durch </a:t>
            </a:r>
            <a:r>
              <a:rPr lang="de-DE" dirty="0"/>
              <a:t>Mitarbeiter oder durch Anwendungsprogramme vorgesehen. 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Von </a:t>
            </a:r>
            <a:r>
              <a:rPr lang="de-DE" dirty="0"/>
              <a:t>dem </a:t>
            </a:r>
            <a:r>
              <a:rPr lang="de-DE" b="1" dirty="0" smtClean="0"/>
              <a:t>Workflow als </a:t>
            </a:r>
            <a:r>
              <a:rPr lang="de-DE" b="1" dirty="0"/>
              <a:t>Typ oder Schema </a:t>
            </a:r>
            <a:r>
              <a:rPr lang="de-DE" dirty="0"/>
              <a:t>eines teil- bzw. automatisierten Arbeitsablaufes zu </a:t>
            </a:r>
            <a:r>
              <a:rPr lang="de-DE" dirty="0" smtClean="0"/>
              <a:t>unterscheiden ist </a:t>
            </a:r>
            <a:r>
              <a:rPr lang="de-DE" dirty="0"/>
              <a:t>eine </a:t>
            </a:r>
            <a:r>
              <a:rPr lang="de-DE" b="1" dirty="0"/>
              <a:t>Workflow-Instanz</a:t>
            </a:r>
            <a:r>
              <a:rPr lang="de-DE" dirty="0"/>
              <a:t>, die eine konkrete Ausführung des Workflows bezeichnet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891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Beispiel Beschaffung 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1261"/>
            <a:ext cx="8059737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386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nach Strukturierungsgrad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06250"/>
            <a:ext cx="7279530" cy="520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830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Geschäftsprozess vs. Workflow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2587"/>
            <a:ext cx="655478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327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Workflow-Management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83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Workflow-Management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Häufig werden Workflow-Management und </a:t>
            </a:r>
            <a:r>
              <a:rPr lang="de-DE" dirty="0" smtClean="0"/>
              <a:t>Workgroup-Computing </a:t>
            </a:r>
            <a:r>
              <a:rPr lang="de-DE" dirty="0"/>
              <a:t>als eigenständige Teilgebiete zur Forschungsrichtung der computergestützten</a:t>
            </a:r>
          </a:p>
          <a:p>
            <a:pPr marL="0" indent="0">
              <a:buNone/>
            </a:pPr>
            <a:r>
              <a:rPr lang="de-DE" dirty="0"/>
              <a:t>Gruppenarbeit (Computer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Cooperative</a:t>
            </a:r>
            <a:r>
              <a:rPr lang="de-DE" dirty="0"/>
              <a:t> Work, CSCW) </a:t>
            </a:r>
            <a:r>
              <a:rPr lang="de-DE" dirty="0" smtClean="0"/>
              <a:t>gezählt.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Workflow-Management bezeichnet dagegen ein operatives Konzept zur </a:t>
            </a:r>
            <a:r>
              <a:rPr lang="de-DE" dirty="0" smtClean="0"/>
              <a:t>Umsetzung der </a:t>
            </a:r>
            <a:r>
              <a:rPr lang="de-DE" dirty="0"/>
              <a:t>von der strategischen Unternehmensplanung vorgegebenen </a:t>
            </a:r>
            <a:r>
              <a:rPr lang="de-DE" dirty="0" smtClean="0"/>
              <a:t>übergeordneten Geschäftsprozessziele</a:t>
            </a:r>
            <a:r>
              <a:rPr lang="de-DE" dirty="0"/>
              <a:t>. Zu diesem Zweck stellt das Workflow-Management </a:t>
            </a:r>
            <a:r>
              <a:rPr lang="de-DE" dirty="0" smtClean="0"/>
              <a:t>Methoden und </a:t>
            </a:r>
            <a:r>
              <a:rPr lang="de-DE" dirty="0"/>
              <a:t>Werkzeuge zur computergestützten Analyse, Planung, Simulation, Steuerung </a:t>
            </a:r>
            <a:r>
              <a:rPr lang="de-DE" dirty="0" smtClean="0"/>
              <a:t>und Überwachung </a:t>
            </a:r>
            <a:r>
              <a:rPr lang="de-DE" dirty="0"/>
              <a:t>von Arbeitsabläufen bereit.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80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Workflow-Management: Ziele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303024"/>
              </p:ext>
            </p:extLst>
          </p:nvPr>
        </p:nvGraphicFramePr>
        <p:xfrm>
          <a:off x="457200" y="1600200"/>
          <a:ext cx="8258204" cy="46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001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Reengineering vs. Workflow-Management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73671"/>
            <a:ext cx="6516687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917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Abgrenzung Workgroup Computing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640557"/>
            <a:ext cx="7954963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97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Prozess-Management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722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Grundkurs </a:t>
            </a:r>
            <a:br>
              <a:rPr lang="de-DE" dirty="0" smtClean="0"/>
            </a:br>
            <a:r>
              <a:rPr lang="de-DE" dirty="0" smtClean="0"/>
              <a:t>Geschäftsprozess-Management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Andreas </a:t>
            </a:r>
            <a:r>
              <a:rPr lang="de-DE" dirty="0" err="1" smtClean="0"/>
              <a:t>Gadatsch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1026" name="Picture 2" descr="Grundkurs Geschäftsprozess-Management: Methoden und Werkzeuge für die IT-Praxis: Eine Einführung für Studenten und Prakti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838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3000372"/>
            <a:ext cx="9144000" cy="3929066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 bwMode="auto">
          <a:xfrm>
            <a:off x="3857620" y="571480"/>
            <a:ext cx="5286380" cy="242889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571744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Vielen Dank!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1" name="Grafik 10" descr="Christin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-1428792" y="-357214"/>
            <a:ext cx="5144786" cy="33575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Grafik 13" descr="HansJuergen1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2910" y="357166"/>
            <a:ext cx="5144786" cy="264320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857628"/>
            <a:ext cx="2214578" cy="35719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dirty="0" smtClean="0">
                <a:solidFill>
                  <a:schemeClr val="bg1"/>
                </a:solidFill>
                <a:cs typeface="Calibri" pitchFamily="34" charset="0"/>
              </a:rPr>
              <a:t>Markus Kammermeier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435769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43372" y="564357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1428728" y="2357430"/>
            <a:ext cx="26340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Wir sehen uns.</a:t>
            </a:r>
          </a:p>
        </p:txBody>
      </p:sp>
      <p:pic>
        <p:nvPicPr>
          <p:cNvPr id="11" name="Grafik 10" descr="WirSehenUns1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000496" y="2285992"/>
            <a:ext cx="3714776" cy="278608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42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Prozess-Management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Prozess-Management </a:t>
            </a:r>
            <a:r>
              <a:rPr lang="de-DE" dirty="0"/>
              <a:t>ist ein zentraler Bestandteil eines integrierten Konzeptes </a:t>
            </a:r>
            <a:r>
              <a:rPr lang="de-DE" dirty="0" smtClean="0"/>
              <a:t>für das </a:t>
            </a:r>
            <a:r>
              <a:rPr lang="de-DE" dirty="0"/>
              <a:t>Geschäftsprozess- und Workflow-Management. Es dient dem Abgleich mit der </a:t>
            </a:r>
            <a:r>
              <a:rPr lang="de-DE" dirty="0" smtClean="0"/>
              <a:t>Unternehmensstrategie, der </a:t>
            </a:r>
            <a:r>
              <a:rPr lang="de-DE" dirty="0"/>
              <a:t>organisatorischen Gestaltung von Prozessen sowie deren </a:t>
            </a:r>
            <a:r>
              <a:rPr lang="de-DE" dirty="0" smtClean="0"/>
              <a:t>technischer Umsetzung </a:t>
            </a:r>
            <a:r>
              <a:rPr lang="de-DE" dirty="0"/>
              <a:t>mit geeigneten Kommunikations- und Informationssystemen.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Prozess-Management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656431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43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Beteiligte Rollen im Prozess-Management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409700"/>
            <a:ext cx="793591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54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Möglichkeiten der organisatorischen Einbindung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389856"/>
            <a:ext cx="802163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70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Zusammenspiel zwischen CIO und CPO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745287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720046"/>
      </p:ext>
    </p:extLst>
  </p:cSld>
  <p:clrMapOvr>
    <a:masterClrMapping/>
  </p:clrMapOvr>
</p:sld>
</file>

<file path=ppt/theme/theme1.xml><?xml version="1.0" encoding="utf-8"?>
<a:theme xmlns:a="http://schemas.openxmlformats.org/drawingml/2006/main" name="TCON_Vorlage">
  <a:themeElements>
    <a:clrScheme name="TCON">
      <a:dk1>
        <a:sysClr val="windowText" lastClr="000000"/>
      </a:dk1>
      <a:lt1>
        <a:sysClr val="window" lastClr="FFFFFF"/>
      </a:lt1>
      <a:dk2>
        <a:srgbClr val="626C77"/>
      </a:dk2>
      <a:lt2>
        <a:srgbClr val="EDF0F3"/>
      </a:lt2>
      <a:accent1>
        <a:srgbClr val="EBEACD"/>
      </a:accent1>
      <a:accent2>
        <a:srgbClr val="98B7D0"/>
      </a:accent2>
      <a:accent3>
        <a:srgbClr val="F48E01"/>
      </a:accent3>
      <a:accent4>
        <a:srgbClr val="5E799E"/>
      </a:accent4>
      <a:accent5>
        <a:srgbClr val="BAC947"/>
      </a:accent5>
      <a:accent6>
        <a:srgbClr val="85B2D0"/>
      </a:accent6>
      <a:hlink>
        <a:srgbClr val="85B8DB"/>
      </a:hlink>
      <a:folHlink>
        <a:srgbClr val="9EA6A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996</Words>
  <Application>Microsoft Office PowerPoint</Application>
  <PresentationFormat>Bildschirmpräsentation (4:3)</PresentationFormat>
  <Paragraphs>204</Paragraphs>
  <Slides>42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TCON_Vorlage</vt:lpstr>
      <vt:lpstr>PowerPoint-Präsentation</vt:lpstr>
      <vt:lpstr>Geschäftsprozess-Management</vt:lpstr>
      <vt:lpstr>PowerPoint-Präsentation</vt:lpstr>
      <vt:lpstr>Prozess-Management</vt:lpstr>
      <vt:lpstr>Prozess-Management</vt:lpstr>
      <vt:lpstr>Prozess-Management</vt:lpstr>
      <vt:lpstr>Beteiligte Rollen im Prozess-Management</vt:lpstr>
      <vt:lpstr>Möglichkeiten der organisatorischen Einbindung</vt:lpstr>
      <vt:lpstr>Zusammenspiel zwischen CIO und CPO</vt:lpstr>
      <vt:lpstr>Optimierungskonzepte</vt:lpstr>
      <vt:lpstr>Optimierungskonzepte</vt:lpstr>
      <vt:lpstr>Optimierungskonzepte: Silos und Kamineffekt</vt:lpstr>
      <vt:lpstr>Optimierungskonzepte: Silos und Kamineffekt</vt:lpstr>
      <vt:lpstr>Business Reengineering</vt:lpstr>
      <vt:lpstr>Business Reengineering: Einbindung in die Organisation</vt:lpstr>
      <vt:lpstr>Business Reengineering: Phasenmodell</vt:lpstr>
      <vt:lpstr>Business Reengineering: Erfolgsgeschichten</vt:lpstr>
      <vt:lpstr>Geschäftsprozessoptimierung (GPO)</vt:lpstr>
      <vt:lpstr>GPO: Möglichkeiten I</vt:lpstr>
      <vt:lpstr>GPO: Möglichkeiten II</vt:lpstr>
      <vt:lpstr>GPO: Beispiel</vt:lpstr>
      <vt:lpstr>GPO: Checkliste für die Optimierung</vt:lpstr>
      <vt:lpstr>Business Reengineering vs. Geschäftsprozessoptimierung</vt:lpstr>
      <vt:lpstr>Geschäftsprozess und Workflow</vt:lpstr>
      <vt:lpstr>Geschäftsprozess</vt:lpstr>
      <vt:lpstr>Geschäftsprozess: Detaillierung</vt:lpstr>
      <vt:lpstr>Geschäftsprozess: Detaillierung</vt:lpstr>
      <vt:lpstr>Einteilung von GP nach der Nähe zum Kerngeschäft</vt:lpstr>
      <vt:lpstr>Beispiel Prozesslandkarte I</vt:lpstr>
      <vt:lpstr>Beispiel Prozesslandkarte II</vt:lpstr>
      <vt:lpstr>Workflow</vt:lpstr>
      <vt:lpstr>Workflow Beispiel Beschaffung Ware</vt:lpstr>
      <vt:lpstr>Workflow nach Strukturierungsgrad </vt:lpstr>
      <vt:lpstr>Geschäftsprozess vs. Workflow</vt:lpstr>
      <vt:lpstr>Workflow-Management</vt:lpstr>
      <vt:lpstr>Workflow-Management</vt:lpstr>
      <vt:lpstr>Workflow-Management: Ziele</vt:lpstr>
      <vt:lpstr>Business Reengineering vs. Workflow-Management</vt:lpstr>
      <vt:lpstr>Abgrenzung Workgroup Computing</vt:lpstr>
      <vt:lpstr>Quellen</vt:lpstr>
      <vt:lpstr>Vielen Dank!</vt:lpstr>
      <vt:lpstr>PowerPoint-Präsentation</vt:lpstr>
    </vt:vector>
  </TitlesOfParts>
  <Company>T.CON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Etteldorf</dc:creator>
  <cp:lastModifiedBy>Kammermeier Markus</cp:lastModifiedBy>
  <cp:revision>82</cp:revision>
  <cp:lastPrinted>2013-10-18T13:48:10Z</cp:lastPrinted>
  <dcterms:created xsi:type="dcterms:W3CDTF">2010-03-24T13:44:53Z</dcterms:created>
  <dcterms:modified xsi:type="dcterms:W3CDTF">2013-10-18T13:48:59Z</dcterms:modified>
</cp:coreProperties>
</file>