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73" r:id="rId4"/>
    <p:sldId id="329" r:id="rId5"/>
    <p:sldId id="304" r:id="rId6"/>
    <p:sldId id="330" r:id="rId7"/>
    <p:sldId id="331" r:id="rId8"/>
    <p:sldId id="332" r:id="rId9"/>
    <p:sldId id="305" r:id="rId10"/>
    <p:sldId id="333" r:id="rId11"/>
    <p:sldId id="306" r:id="rId12"/>
    <p:sldId id="334" r:id="rId13"/>
    <p:sldId id="321" r:id="rId14"/>
    <p:sldId id="335" r:id="rId15"/>
    <p:sldId id="322" r:id="rId16"/>
    <p:sldId id="338" r:id="rId17"/>
    <p:sldId id="337" r:id="rId18"/>
    <p:sldId id="336" r:id="rId19"/>
    <p:sldId id="339" r:id="rId20"/>
    <p:sldId id="303" r:id="rId21"/>
    <p:sldId id="263" r:id="rId22"/>
    <p:sldId id="264" r:id="rId23"/>
  </p:sldIdLst>
  <p:sldSz cx="9144000" cy="6858000" type="screen4x3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3B6DD352-1D5F-4929-AD5A-689AA34CDEB6}">
          <p14:sldIdLst>
            <p14:sldId id="259"/>
            <p14:sldId id="260"/>
            <p14:sldId id="273"/>
            <p14:sldId id="329"/>
          </p14:sldIdLst>
        </p14:section>
        <p14:section name="Begriff und historische Entwicklung" id="{026CFDA4-E5F5-4E28-B662-931322D9B861}">
          <p14:sldIdLst>
            <p14:sldId id="304"/>
            <p14:sldId id="330"/>
            <p14:sldId id="331"/>
            <p14:sldId id="332"/>
          </p14:sldIdLst>
        </p14:section>
        <p14:section name="Referenzarchitekturen" id="{133CE691-4936-4088-B90E-5EF328BE2A15}">
          <p14:sldIdLst>
            <p14:sldId id="305"/>
            <p14:sldId id="333"/>
          </p14:sldIdLst>
        </p14:section>
        <p14:section name="Funktionen" id="{8BB2EDEB-F321-4A74-96CB-1ABB1FAFCC64}">
          <p14:sldIdLst>
            <p14:sldId id="306"/>
            <p14:sldId id="334"/>
          </p14:sldIdLst>
        </p14:section>
        <p14:section name="Client-/Server-Architektur für WFMS" id="{FB239AE2-7FBC-4760-8993-FA9AE55ACEF1}">
          <p14:sldIdLst>
            <p14:sldId id="321"/>
            <p14:sldId id="335"/>
          </p14:sldIdLst>
        </p14:section>
        <p14:section name="Stufen der Anwendungssystem-Integration" id="{F7BDF03B-A613-4211-A263-2EAD5E8E7B30}">
          <p14:sldIdLst>
            <p14:sldId id="322"/>
            <p14:sldId id="338"/>
            <p14:sldId id="337"/>
            <p14:sldId id="336"/>
            <p14:sldId id="339"/>
          </p14:sldIdLst>
        </p14:section>
        <p14:section name="Ausblick und Abschluss" id="{A77C5301-E481-4465-BABF-81F721088A82}">
          <p14:sldIdLst>
            <p14:sldId id="303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CB"/>
    <a:srgbClr val="F4E0A6"/>
    <a:srgbClr val="ECC961"/>
    <a:srgbClr val="C8D1DE"/>
    <a:srgbClr val="91A4BD"/>
    <a:srgbClr val="DBDEE1"/>
    <a:srgbClr val="C4C9CE"/>
    <a:srgbClr val="87919D"/>
    <a:srgbClr val="CCDFEC"/>
    <a:srgbClr val="B1C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42" autoAdjust="0"/>
  </p:normalViewPr>
  <p:slideViewPr>
    <p:cSldViewPr>
      <p:cViewPr varScale="1">
        <p:scale>
          <a:sx n="71" d="100"/>
          <a:sy n="71" d="100"/>
        </p:scale>
        <p:origin x="-19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E5242-F2BB-4EEC-8C17-651C612B4E64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773E1B9C-4D3A-4F36-A2D3-5A7039C5EAFC}">
      <dgm:prSet/>
      <dgm:spPr/>
      <dgm:t>
        <a:bodyPr/>
        <a:lstStyle/>
        <a:p>
          <a:pPr rtl="0"/>
          <a:r>
            <a:rPr lang="de-DE" baseline="0" dirty="0" smtClean="0"/>
            <a:t>1.Generation: </a:t>
          </a:r>
          <a:br>
            <a:rPr lang="de-DE" baseline="0" dirty="0" smtClean="0"/>
          </a:br>
          <a:r>
            <a:rPr lang="de-DE" baseline="0" dirty="0" err="1" smtClean="0"/>
            <a:t>hard</a:t>
          </a:r>
          <a:r>
            <a:rPr lang="de-DE" baseline="0" dirty="0" smtClean="0"/>
            <a:t> </a:t>
          </a:r>
          <a:r>
            <a:rPr lang="de-DE" baseline="0" dirty="0" err="1" smtClean="0"/>
            <a:t>wired</a:t>
          </a:r>
          <a:r>
            <a:rPr lang="de-DE" baseline="0" dirty="0" smtClean="0"/>
            <a:t> </a:t>
          </a:r>
          <a:r>
            <a:rPr lang="de-DE" baseline="0" dirty="0" err="1" smtClean="0"/>
            <a:t>applications</a:t>
          </a:r>
          <a:endParaRPr lang="de-DE" dirty="0"/>
        </a:p>
      </dgm:t>
    </dgm:pt>
    <dgm:pt modelId="{A4C6796A-63AF-47E3-8DAE-BCA53D54A0C2}" type="parTrans" cxnId="{E90FCEF5-82DC-4E5F-8D67-86E8D88A66E0}">
      <dgm:prSet/>
      <dgm:spPr/>
      <dgm:t>
        <a:bodyPr/>
        <a:lstStyle/>
        <a:p>
          <a:endParaRPr lang="de-DE"/>
        </a:p>
      </dgm:t>
    </dgm:pt>
    <dgm:pt modelId="{C4DB7389-0795-420F-9BAF-A8D3578B2EBF}" type="sibTrans" cxnId="{E90FCEF5-82DC-4E5F-8D67-86E8D88A66E0}">
      <dgm:prSet/>
      <dgm:spPr/>
      <dgm:t>
        <a:bodyPr/>
        <a:lstStyle/>
        <a:p>
          <a:endParaRPr lang="de-DE"/>
        </a:p>
      </dgm:t>
    </dgm:pt>
    <dgm:pt modelId="{E713AED0-2ECD-4075-B79D-E78CB67EE7F8}">
      <dgm:prSet/>
      <dgm:spPr/>
      <dgm:t>
        <a:bodyPr/>
        <a:lstStyle/>
        <a:p>
          <a:pPr rtl="0"/>
          <a:r>
            <a:rPr lang="de-DE" baseline="0" dirty="0" smtClean="0"/>
            <a:t>2.Generation: </a:t>
          </a:r>
          <a:br>
            <a:rPr lang="de-DE" baseline="0" dirty="0" smtClean="0"/>
          </a:br>
          <a:r>
            <a:rPr lang="de-DE" baseline="0" dirty="0" smtClean="0"/>
            <a:t>Trennung von Anwendungslogik und Prozessspezifikation</a:t>
          </a:r>
          <a:endParaRPr lang="de-DE" dirty="0"/>
        </a:p>
      </dgm:t>
    </dgm:pt>
    <dgm:pt modelId="{AD8DA56E-D823-41A2-84B4-27224907B33C}" type="parTrans" cxnId="{49314082-D9D1-4FFF-B7AE-1061A538C0F5}">
      <dgm:prSet/>
      <dgm:spPr/>
      <dgm:t>
        <a:bodyPr/>
        <a:lstStyle/>
        <a:p>
          <a:endParaRPr lang="de-DE"/>
        </a:p>
      </dgm:t>
    </dgm:pt>
    <dgm:pt modelId="{D4C950C0-3375-4E01-A252-9AE001055619}" type="sibTrans" cxnId="{49314082-D9D1-4FFF-B7AE-1061A538C0F5}">
      <dgm:prSet/>
      <dgm:spPr/>
      <dgm:t>
        <a:bodyPr/>
        <a:lstStyle/>
        <a:p>
          <a:endParaRPr lang="de-DE"/>
        </a:p>
      </dgm:t>
    </dgm:pt>
    <dgm:pt modelId="{7435017B-7BA3-4B28-8B16-6E8D4E101B34}">
      <dgm:prSet/>
      <dgm:spPr/>
      <dgm:t>
        <a:bodyPr/>
        <a:lstStyle/>
        <a:p>
          <a:pPr rtl="0"/>
          <a:r>
            <a:rPr lang="de-DE" baseline="0" dirty="0" smtClean="0"/>
            <a:t>3.Generation: </a:t>
          </a:r>
          <a:br>
            <a:rPr lang="de-DE" baseline="0" dirty="0" smtClean="0"/>
          </a:br>
          <a:r>
            <a:rPr lang="de-DE" baseline="0" dirty="0" smtClean="0"/>
            <a:t>Einsatz von DBMS für Prozessmodelle und Protokolle</a:t>
          </a:r>
          <a:endParaRPr lang="de-DE" dirty="0"/>
        </a:p>
      </dgm:t>
    </dgm:pt>
    <dgm:pt modelId="{DB6FD7FA-8412-47DE-B03A-C0F88B72B93F}" type="parTrans" cxnId="{28C38315-684D-4D34-A3CA-5AC08401F4E1}">
      <dgm:prSet/>
      <dgm:spPr/>
      <dgm:t>
        <a:bodyPr/>
        <a:lstStyle/>
        <a:p>
          <a:endParaRPr lang="de-DE"/>
        </a:p>
      </dgm:t>
    </dgm:pt>
    <dgm:pt modelId="{E8FD934E-F974-4D0A-998B-44DDF2C88DB7}" type="sibTrans" cxnId="{28C38315-684D-4D34-A3CA-5AC08401F4E1}">
      <dgm:prSet/>
      <dgm:spPr/>
      <dgm:t>
        <a:bodyPr/>
        <a:lstStyle/>
        <a:p>
          <a:endParaRPr lang="de-DE"/>
        </a:p>
      </dgm:t>
    </dgm:pt>
    <dgm:pt modelId="{0085B9D3-C6BD-4520-8A3A-156630A4058F}">
      <dgm:prSet/>
      <dgm:spPr/>
      <dgm:t>
        <a:bodyPr/>
        <a:lstStyle/>
        <a:p>
          <a:pPr rtl="0"/>
          <a:r>
            <a:rPr lang="de-DE" baseline="0" dirty="0" smtClean="0"/>
            <a:t>4.Generation: </a:t>
          </a:r>
          <a:br>
            <a:rPr lang="de-DE" baseline="0" dirty="0" smtClean="0"/>
          </a:br>
          <a:r>
            <a:rPr lang="de-DE" baseline="0" dirty="0" smtClean="0"/>
            <a:t>Austausch von Prozessmodellen zwischen versch. Produkten</a:t>
          </a:r>
          <a:endParaRPr lang="de-DE" dirty="0"/>
        </a:p>
      </dgm:t>
    </dgm:pt>
    <dgm:pt modelId="{DE180094-A39B-490C-B353-E41F5414AD73}" type="parTrans" cxnId="{F6AB6BFE-F04D-42D0-9D5F-E99E02163ACF}">
      <dgm:prSet/>
      <dgm:spPr/>
      <dgm:t>
        <a:bodyPr/>
        <a:lstStyle/>
        <a:p>
          <a:endParaRPr lang="de-DE"/>
        </a:p>
      </dgm:t>
    </dgm:pt>
    <dgm:pt modelId="{E64E808F-C898-489D-83F2-85D8497E6D77}" type="sibTrans" cxnId="{F6AB6BFE-F04D-42D0-9D5F-E99E02163ACF}">
      <dgm:prSet/>
      <dgm:spPr/>
      <dgm:t>
        <a:bodyPr/>
        <a:lstStyle/>
        <a:p>
          <a:endParaRPr lang="de-DE"/>
        </a:p>
      </dgm:t>
    </dgm:pt>
    <dgm:pt modelId="{018BEA42-440E-40E4-BA3C-67848230D471}">
      <dgm:prSet/>
      <dgm:spPr/>
      <dgm:t>
        <a:bodyPr/>
        <a:lstStyle/>
        <a:p>
          <a:pPr rtl="0"/>
          <a:r>
            <a:rPr lang="de-DE" baseline="0" dirty="0" smtClean="0"/>
            <a:t>5.Generation: </a:t>
          </a:r>
          <a:br>
            <a:rPr lang="de-DE" baseline="0" dirty="0" smtClean="0"/>
          </a:br>
          <a:r>
            <a:rPr lang="de-DE" baseline="0" dirty="0" smtClean="0"/>
            <a:t>BPM-Systeme mit serviceorientierter Architektur mit verteilter Datenhaltung</a:t>
          </a:r>
          <a:endParaRPr lang="de-DE" dirty="0"/>
        </a:p>
      </dgm:t>
    </dgm:pt>
    <dgm:pt modelId="{00DFB15A-394F-47A4-8BD3-88B5A0F063DD}" type="parTrans" cxnId="{638C8E73-0EE4-4D30-86AF-064D86991F15}">
      <dgm:prSet/>
      <dgm:spPr/>
      <dgm:t>
        <a:bodyPr/>
        <a:lstStyle/>
        <a:p>
          <a:endParaRPr lang="de-DE"/>
        </a:p>
      </dgm:t>
    </dgm:pt>
    <dgm:pt modelId="{0718538A-7D79-4E7F-8880-EB575C70D97C}" type="sibTrans" cxnId="{638C8E73-0EE4-4D30-86AF-064D86991F15}">
      <dgm:prSet/>
      <dgm:spPr/>
      <dgm:t>
        <a:bodyPr/>
        <a:lstStyle/>
        <a:p>
          <a:endParaRPr lang="de-DE"/>
        </a:p>
      </dgm:t>
    </dgm:pt>
    <dgm:pt modelId="{879A4850-BDA5-4560-BC4E-6BB741A2388B}" type="pres">
      <dgm:prSet presAssocID="{5E6E5242-F2BB-4EEC-8C17-651C612B4E64}" presName="vert0" presStyleCnt="0">
        <dgm:presLayoutVars>
          <dgm:dir/>
          <dgm:animOne val="branch"/>
          <dgm:animLvl val="lvl"/>
        </dgm:presLayoutVars>
      </dgm:prSet>
      <dgm:spPr/>
    </dgm:pt>
    <dgm:pt modelId="{ADDEDA1B-2AB9-4B63-84B0-76F9795FE1E4}" type="pres">
      <dgm:prSet presAssocID="{773E1B9C-4D3A-4F36-A2D3-5A7039C5EAFC}" presName="thickLine" presStyleLbl="alignNode1" presStyleIdx="0" presStyleCnt="5"/>
      <dgm:spPr/>
    </dgm:pt>
    <dgm:pt modelId="{15ADC074-48FB-4179-99A9-A6648F4F24AA}" type="pres">
      <dgm:prSet presAssocID="{773E1B9C-4D3A-4F36-A2D3-5A7039C5EAFC}" presName="horz1" presStyleCnt="0"/>
      <dgm:spPr/>
    </dgm:pt>
    <dgm:pt modelId="{DCA5C052-5596-42E2-8DFD-5EA81DD17E0B}" type="pres">
      <dgm:prSet presAssocID="{773E1B9C-4D3A-4F36-A2D3-5A7039C5EAFC}" presName="tx1" presStyleLbl="revTx" presStyleIdx="0" presStyleCnt="5"/>
      <dgm:spPr/>
    </dgm:pt>
    <dgm:pt modelId="{9F9B2F12-4ADF-4ED3-8DA3-42DECBC277D5}" type="pres">
      <dgm:prSet presAssocID="{773E1B9C-4D3A-4F36-A2D3-5A7039C5EAFC}" presName="vert1" presStyleCnt="0"/>
      <dgm:spPr/>
    </dgm:pt>
    <dgm:pt modelId="{E4797A4E-6217-46CB-841A-663A856AAE05}" type="pres">
      <dgm:prSet presAssocID="{E713AED0-2ECD-4075-B79D-E78CB67EE7F8}" presName="thickLine" presStyleLbl="alignNode1" presStyleIdx="1" presStyleCnt="5"/>
      <dgm:spPr/>
    </dgm:pt>
    <dgm:pt modelId="{1517FBEC-17B5-4565-A8F1-34C4F2A47280}" type="pres">
      <dgm:prSet presAssocID="{E713AED0-2ECD-4075-B79D-E78CB67EE7F8}" presName="horz1" presStyleCnt="0"/>
      <dgm:spPr/>
    </dgm:pt>
    <dgm:pt modelId="{2ADA14A5-0422-4759-8391-8EF14A9B2A3C}" type="pres">
      <dgm:prSet presAssocID="{E713AED0-2ECD-4075-B79D-E78CB67EE7F8}" presName="tx1" presStyleLbl="revTx" presStyleIdx="1" presStyleCnt="5"/>
      <dgm:spPr/>
    </dgm:pt>
    <dgm:pt modelId="{D406A6F8-E6AD-4D7F-A055-1D2DCB101691}" type="pres">
      <dgm:prSet presAssocID="{E713AED0-2ECD-4075-B79D-E78CB67EE7F8}" presName="vert1" presStyleCnt="0"/>
      <dgm:spPr/>
    </dgm:pt>
    <dgm:pt modelId="{D96449B5-AA95-4FDA-A3D1-C852EBC2CFA9}" type="pres">
      <dgm:prSet presAssocID="{7435017B-7BA3-4B28-8B16-6E8D4E101B34}" presName="thickLine" presStyleLbl="alignNode1" presStyleIdx="2" presStyleCnt="5"/>
      <dgm:spPr/>
    </dgm:pt>
    <dgm:pt modelId="{EDEB9887-6497-422A-AAD6-04C1ECE742F4}" type="pres">
      <dgm:prSet presAssocID="{7435017B-7BA3-4B28-8B16-6E8D4E101B34}" presName="horz1" presStyleCnt="0"/>
      <dgm:spPr/>
    </dgm:pt>
    <dgm:pt modelId="{1958BAD2-2BE4-422F-B9CB-62D2546168F2}" type="pres">
      <dgm:prSet presAssocID="{7435017B-7BA3-4B28-8B16-6E8D4E101B34}" presName="tx1" presStyleLbl="revTx" presStyleIdx="2" presStyleCnt="5"/>
      <dgm:spPr/>
    </dgm:pt>
    <dgm:pt modelId="{2D150FB7-7582-438F-84A3-0DFBA671906B}" type="pres">
      <dgm:prSet presAssocID="{7435017B-7BA3-4B28-8B16-6E8D4E101B34}" presName="vert1" presStyleCnt="0"/>
      <dgm:spPr/>
    </dgm:pt>
    <dgm:pt modelId="{1CB509CF-5116-49C4-855F-C71ABF88584C}" type="pres">
      <dgm:prSet presAssocID="{0085B9D3-C6BD-4520-8A3A-156630A4058F}" presName="thickLine" presStyleLbl="alignNode1" presStyleIdx="3" presStyleCnt="5"/>
      <dgm:spPr/>
    </dgm:pt>
    <dgm:pt modelId="{7F3D8EEE-306D-42C9-A46E-BB4E84A0FFA0}" type="pres">
      <dgm:prSet presAssocID="{0085B9D3-C6BD-4520-8A3A-156630A4058F}" presName="horz1" presStyleCnt="0"/>
      <dgm:spPr/>
    </dgm:pt>
    <dgm:pt modelId="{2A02B231-7667-48F4-8344-2543261CE9D8}" type="pres">
      <dgm:prSet presAssocID="{0085B9D3-C6BD-4520-8A3A-156630A4058F}" presName="tx1" presStyleLbl="revTx" presStyleIdx="3" presStyleCnt="5"/>
      <dgm:spPr/>
    </dgm:pt>
    <dgm:pt modelId="{7453CDAB-74BA-415E-A125-FDFD2E9E7772}" type="pres">
      <dgm:prSet presAssocID="{0085B9D3-C6BD-4520-8A3A-156630A4058F}" presName="vert1" presStyleCnt="0"/>
      <dgm:spPr/>
    </dgm:pt>
    <dgm:pt modelId="{B55531C5-5CD0-4BD5-8B03-29AAE4E9A266}" type="pres">
      <dgm:prSet presAssocID="{018BEA42-440E-40E4-BA3C-67848230D471}" presName="thickLine" presStyleLbl="alignNode1" presStyleIdx="4" presStyleCnt="5"/>
      <dgm:spPr/>
    </dgm:pt>
    <dgm:pt modelId="{978105E7-6D01-4E94-A71E-E2D722D48168}" type="pres">
      <dgm:prSet presAssocID="{018BEA42-440E-40E4-BA3C-67848230D471}" presName="horz1" presStyleCnt="0"/>
      <dgm:spPr/>
    </dgm:pt>
    <dgm:pt modelId="{31BB9E03-12EB-4774-9D84-BF2306199317}" type="pres">
      <dgm:prSet presAssocID="{018BEA42-440E-40E4-BA3C-67848230D471}" presName="tx1" presStyleLbl="revTx" presStyleIdx="4" presStyleCnt="5"/>
      <dgm:spPr/>
    </dgm:pt>
    <dgm:pt modelId="{4CFD3047-E569-4D78-800C-2848B98A52F4}" type="pres">
      <dgm:prSet presAssocID="{018BEA42-440E-40E4-BA3C-67848230D471}" presName="vert1" presStyleCnt="0"/>
      <dgm:spPr/>
    </dgm:pt>
  </dgm:ptLst>
  <dgm:cxnLst>
    <dgm:cxn modelId="{49314082-D9D1-4FFF-B7AE-1061A538C0F5}" srcId="{5E6E5242-F2BB-4EEC-8C17-651C612B4E64}" destId="{E713AED0-2ECD-4075-B79D-E78CB67EE7F8}" srcOrd="1" destOrd="0" parTransId="{AD8DA56E-D823-41A2-84B4-27224907B33C}" sibTransId="{D4C950C0-3375-4E01-A252-9AE001055619}"/>
    <dgm:cxn modelId="{F6AB6BFE-F04D-42D0-9D5F-E99E02163ACF}" srcId="{5E6E5242-F2BB-4EEC-8C17-651C612B4E64}" destId="{0085B9D3-C6BD-4520-8A3A-156630A4058F}" srcOrd="3" destOrd="0" parTransId="{DE180094-A39B-490C-B353-E41F5414AD73}" sibTransId="{E64E808F-C898-489D-83F2-85D8497E6D77}"/>
    <dgm:cxn modelId="{28C38315-684D-4D34-A3CA-5AC08401F4E1}" srcId="{5E6E5242-F2BB-4EEC-8C17-651C612B4E64}" destId="{7435017B-7BA3-4B28-8B16-6E8D4E101B34}" srcOrd="2" destOrd="0" parTransId="{DB6FD7FA-8412-47DE-B03A-C0F88B72B93F}" sibTransId="{E8FD934E-F974-4D0A-998B-44DDF2C88DB7}"/>
    <dgm:cxn modelId="{E90FCEF5-82DC-4E5F-8D67-86E8D88A66E0}" srcId="{5E6E5242-F2BB-4EEC-8C17-651C612B4E64}" destId="{773E1B9C-4D3A-4F36-A2D3-5A7039C5EAFC}" srcOrd="0" destOrd="0" parTransId="{A4C6796A-63AF-47E3-8DAE-BCA53D54A0C2}" sibTransId="{C4DB7389-0795-420F-9BAF-A8D3578B2EBF}"/>
    <dgm:cxn modelId="{A50E6B6E-8C7B-45EB-B530-A8819DEA4178}" type="presOf" srcId="{773E1B9C-4D3A-4F36-A2D3-5A7039C5EAFC}" destId="{DCA5C052-5596-42E2-8DFD-5EA81DD17E0B}" srcOrd="0" destOrd="0" presId="urn:microsoft.com/office/officeart/2008/layout/LinedList"/>
    <dgm:cxn modelId="{2B0D4794-8BB6-4299-A1E6-FDA51555A3E1}" type="presOf" srcId="{E713AED0-2ECD-4075-B79D-E78CB67EE7F8}" destId="{2ADA14A5-0422-4759-8391-8EF14A9B2A3C}" srcOrd="0" destOrd="0" presId="urn:microsoft.com/office/officeart/2008/layout/LinedList"/>
    <dgm:cxn modelId="{B12FB69F-6D65-4172-8162-B51446265BF5}" type="presOf" srcId="{0085B9D3-C6BD-4520-8A3A-156630A4058F}" destId="{2A02B231-7667-48F4-8344-2543261CE9D8}" srcOrd="0" destOrd="0" presId="urn:microsoft.com/office/officeart/2008/layout/LinedList"/>
    <dgm:cxn modelId="{638C8E73-0EE4-4D30-86AF-064D86991F15}" srcId="{5E6E5242-F2BB-4EEC-8C17-651C612B4E64}" destId="{018BEA42-440E-40E4-BA3C-67848230D471}" srcOrd="4" destOrd="0" parTransId="{00DFB15A-394F-47A4-8BD3-88B5A0F063DD}" sibTransId="{0718538A-7D79-4E7F-8880-EB575C70D97C}"/>
    <dgm:cxn modelId="{CD6945BC-D268-4C1C-B528-1C745622B1FD}" type="presOf" srcId="{7435017B-7BA3-4B28-8B16-6E8D4E101B34}" destId="{1958BAD2-2BE4-422F-B9CB-62D2546168F2}" srcOrd="0" destOrd="0" presId="urn:microsoft.com/office/officeart/2008/layout/LinedList"/>
    <dgm:cxn modelId="{B2062029-2FA9-4DE3-921E-B8F22571E0F2}" type="presOf" srcId="{018BEA42-440E-40E4-BA3C-67848230D471}" destId="{31BB9E03-12EB-4774-9D84-BF2306199317}" srcOrd="0" destOrd="0" presId="urn:microsoft.com/office/officeart/2008/layout/LinedList"/>
    <dgm:cxn modelId="{9BCB0180-871D-406B-AA56-895A32D9F5D0}" type="presOf" srcId="{5E6E5242-F2BB-4EEC-8C17-651C612B4E64}" destId="{879A4850-BDA5-4560-BC4E-6BB741A2388B}" srcOrd="0" destOrd="0" presId="urn:microsoft.com/office/officeart/2008/layout/LinedList"/>
    <dgm:cxn modelId="{633119D0-5A97-4AC6-B27F-18E29430D0B1}" type="presParOf" srcId="{879A4850-BDA5-4560-BC4E-6BB741A2388B}" destId="{ADDEDA1B-2AB9-4B63-84B0-76F9795FE1E4}" srcOrd="0" destOrd="0" presId="urn:microsoft.com/office/officeart/2008/layout/LinedList"/>
    <dgm:cxn modelId="{B35AE509-FF95-44DB-A143-D2E2C8992F41}" type="presParOf" srcId="{879A4850-BDA5-4560-BC4E-6BB741A2388B}" destId="{15ADC074-48FB-4179-99A9-A6648F4F24AA}" srcOrd="1" destOrd="0" presId="urn:microsoft.com/office/officeart/2008/layout/LinedList"/>
    <dgm:cxn modelId="{594B0B6D-F846-4D68-A178-1DDD62C0E53D}" type="presParOf" srcId="{15ADC074-48FB-4179-99A9-A6648F4F24AA}" destId="{DCA5C052-5596-42E2-8DFD-5EA81DD17E0B}" srcOrd="0" destOrd="0" presId="urn:microsoft.com/office/officeart/2008/layout/LinedList"/>
    <dgm:cxn modelId="{CD740AF2-6D20-4EEF-AAE7-6F5488F7C8DC}" type="presParOf" srcId="{15ADC074-48FB-4179-99A9-A6648F4F24AA}" destId="{9F9B2F12-4ADF-4ED3-8DA3-42DECBC277D5}" srcOrd="1" destOrd="0" presId="urn:microsoft.com/office/officeart/2008/layout/LinedList"/>
    <dgm:cxn modelId="{193F31E8-22E2-4975-8344-1906D99DE01C}" type="presParOf" srcId="{879A4850-BDA5-4560-BC4E-6BB741A2388B}" destId="{E4797A4E-6217-46CB-841A-663A856AAE05}" srcOrd="2" destOrd="0" presId="urn:microsoft.com/office/officeart/2008/layout/LinedList"/>
    <dgm:cxn modelId="{6B5595DF-0A4B-496C-ACA6-BE2E38D12C74}" type="presParOf" srcId="{879A4850-BDA5-4560-BC4E-6BB741A2388B}" destId="{1517FBEC-17B5-4565-A8F1-34C4F2A47280}" srcOrd="3" destOrd="0" presId="urn:microsoft.com/office/officeart/2008/layout/LinedList"/>
    <dgm:cxn modelId="{F09961C8-3835-42BA-8977-B066584366BE}" type="presParOf" srcId="{1517FBEC-17B5-4565-A8F1-34C4F2A47280}" destId="{2ADA14A5-0422-4759-8391-8EF14A9B2A3C}" srcOrd="0" destOrd="0" presId="urn:microsoft.com/office/officeart/2008/layout/LinedList"/>
    <dgm:cxn modelId="{78B9C121-85DA-423C-80CF-7084F313B805}" type="presParOf" srcId="{1517FBEC-17B5-4565-A8F1-34C4F2A47280}" destId="{D406A6F8-E6AD-4D7F-A055-1D2DCB101691}" srcOrd="1" destOrd="0" presId="urn:microsoft.com/office/officeart/2008/layout/LinedList"/>
    <dgm:cxn modelId="{ECD5E0B4-61E9-49A5-BB4D-461A5A13A811}" type="presParOf" srcId="{879A4850-BDA5-4560-BC4E-6BB741A2388B}" destId="{D96449B5-AA95-4FDA-A3D1-C852EBC2CFA9}" srcOrd="4" destOrd="0" presId="urn:microsoft.com/office/officeart/2008/layout/LinedList"/>
    <dgm:cxn modelId="{ED6459F0-F7E2-48AA-8AB2-BA0F05F056BD}" type="presParOf" srcId="{879A4850-BDA5-4560-BC4E-6BB741A2388B}" destId="{EDEB9887-6497-422A-AAD6-04C1ECE742F4}" srcOrd="5" destOrd="0" presId="urn:microsoft.com/office/officeart/2008/layout/LinedList"/>
    <dgm:cxn modelId="{BCC7D06E-6BD8-450F-9BFC-A45E116DE223}" type="presParOf" srcId="{EDEB9887-6497-422A-AAD6-04C1ECE742F4}" destId="{1958BAD2-2BE4-422F-B9CB-62D2546168F2}" srcOrd="0" destOrd="0" presId="urn:microsoft.com/office/officeart/2008/layout/LinedList"/>
    <dgm:cxn modelId="{7972D7C2-B397-4AF7-845C-E4F857FB8315}" type="presParOf" srcId="{EDEB9887-6497-422A-AAD6-04C1ECE742F4}" destId="{2D150FB7-7582-438F-84A3-0DFBA671906B}" srcOrd="1" destOrd="0" presId="urn:microsoft.com/office/officeart/2008/layout/LinedList"/>
    <dgm:cxn modelId="{F05BA309-9C5B-4962-A124-A383CF5AC085}" type="presParOf" srcId="{879A4850-BDA5-4560-BC4E-6BB741A2388B}" destId="{1CB509CF-5116-49C4-855F-C71ABF88584C}" srcOrd="6" destOrd="0" presId="urn:microsoft.com/office/officeart/2008/layout/LinedList"/>
    <dgm:cxn modelId="{58541357-562F-4864-AF06-2DC66880F552}" type="presParOf" srcId="{879A4850-BDA5-4560-BC4E-6BB741A2388B}" destId="{7F3D8EEE-306D-42C9-A46E-BB4E84A0FFA0}" srcOrd="7" destOrd="0" presId="urn:microsoft.com/office/officeart/2008/layout/LinedList"/>
    <dgm:cxn modelId="{DFE2204E-3AD1-45F4-8D2B-9EBB25AAB280}" type="presParOf" srcId="{7F3D8EEE-306D-42C9-A46E-BB4E84A0FFA0}" destId="{2A02B231-7667-48F4-8344-2543261CE9D8}" srcOrd="0" destOrd="0" presId="urn:microsoft.com/office/officeart/2008/layout/LinedList"/>
    <dgm:cxn modelId="{1265CCE5-BADD-4741-9801-08D8141CA42E}" type="presParOf" srcId="{7F3D8EEE-306D-42C9-A46E-BB4E84A0FFA0}" destId="{7453CDAB-74BA-415E-A125-FDFD2E9E7772}" srcOrd="1" destOrd="0" presId="urn:microsoft.com/office/officeart/2008/layout/LinedList"/>
    <dgm:cxn modelId="{29BEACA8-9E5A-4C05-83A9-C0B03E3E4E6E}" type="presParOf" srcId="{879A4850-BDA5-4560-BC4E-6BB741A2388B}" destId="{B55531C5-5CD0-4BD5-8B03-29AAE4E9A266}" srcOrd="8" destOrd="0" presId="urn:microsoft.com/office/officeart/2008/layout/LinedList"/>
    <dgm:cxn modelId="{53D5F753-5A0E-45F0-9FFD-2EF771616BE3}" type="presParOf" srcId="{879A4850-BDA5-4560-BC4E-6BB741A2388B}" destId="{978105E7-6D01-4E94-A71E-E2D722D48168}" srcOrd="9" destOrd="0" presId="urn:microsoft.com/office/officeart/2008/layout/LinedList"/>
    <dgm:cxn modelId="{B6A25CFA-CA25-46AF-839F-5F2D5E746A57}" type="presParOf" srcId="{978105E7-6D01-4E94-A71E-E2D722D48168}" destId="{31BB9E03-12EB-4774-9D84-BF2306199317}" srcOrd="0" destOrd="0" presId="urn:microsoft.com/office/officeart/2008/layout/LinedList"/>
    <dgm:cxn modelId="{03AA7F1F-F894-4937-AD20-94B536092FCB}" type="presParOf" srcId="{978105E7-6D01-4E94-A71E-E2D722D48168}" destId="{4CFD3047-E569-4D78-800C-2848B98A52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2B21F-919A-4CD9-B64C-6164EFBFF4C7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de-DE"/>
        </a:p>
      </dgm:t>
    </dgm:pt>
    <dgm:pt modelId="{B75E0E8B-23D8-458E-B821-89E513138476}">
      <dgm:prSet/>
      <dgm:spPr/>
      <dgm:t>
        <a:bodyPr/>
        <a:lstStyle/>
        <a:p>
          <a:pPr rtl="0"/>
          <a:r>
            <a:rPr lang="de-DE" baseline="0" smtClean="0"/>
            <a:t>Stufe 0:</a:t>
          </a:r>
          <a:br>
            <a:rPr lang="de-DE" baseline="0" smtClean="0"/>
          </a:br>
          <a:r>
            <a:rPr lang="de-DE" baseline="0" smtClean="0"/>
            <a:t>Manuelle Ausführung</a:t>
          </a:r>
          <a:endParaRPr lang="de-DE"/>
        </a:p>
      </dgm:t>
    </dgm:pt>
    <dgm:pt modelId="{A945096D-207D-47F2-9F65-2953C8108A70}" type="parTrans" cxnId="{F1D5AE0C-0BAB-4433-B963-80BC373DBA2A}">
      <dgm:prSet/>
      <dgm:spPr/>
      <dgm:t>
        <a:bodyPr/>
        <a:lstStyle/>
        <a:p>
          <a:endParaRPr lang="de-DE"/>
        </a:p>
      </dgm:t>
    </dgm:pt>
    <dgm:pt modelId="{F5844B93-B024-4538-9DB3-E56DE0D3B03C}" type="sibTrans" cxnId="{F1D5AE0C-0BAB-4433-B963-80BC373DBA2A}">
      <dgm:prSet/>
      <dgm:spPr/>
      <dgm:t>
        <a:bodyPr/>
        <a:lstStyle/>
        <a:p>
          <a:endParaRPr lang="de-DE"/>
        </a:p>
      </dgm:t>
    </dgm:pt>
    <dgm:pt modelId="{2C2ED0F6-34FC-4DF1-9E35-2F4CBF5407FE}">
      <dgm:prSet/>
      <dgm:spPr/>
      <dgm:t>
        <a:bodyPr/>
        <a:lstStyle/>
        <a:p>
          <a:pPr rtl="0"/>
          <a:r>
            <a:rPr lang="de-DE" baseline="0" smtClean="0"/>
            <a:t>Stufe 1:</a:t>
          </a:r>
          <a:br>
            <a:rPr lang="de-DE" baseline="0" smtClean="0"/>
          </a:br>
          <a:r>
            <a:rPr lang="de-DE" baseline="0" smtClean="0"/>
            <a:t>Manuelle Ausführung mit Applikationsoption</a:t>
          </a:r>
          <a:endParaRPr lang="de-DE"/>
        </a:p>
      </dgm:t>
    </dgm:pt>
    <dgm:pt modelId="{FC34B0A5-EF66-4371-9C31-1D36F2D6B8B3}" type="parTrans" cxnId="{126E99A6-0231-438E-8ED7-7694BE4559FF}">
      <dgm:prSet/>
      <dgm:spPr/>
      <dgm:t>
        <a:bodyPr/>
        <a:lstStyle/>
        <a:p>
          <a:endParaRPr lang="de-DE"/>
        </a:p>
      </dgm:t>
    </dgm:pt>
    <dgm:pt modelId="{1FA63BE7-CCD6-4229-BBAB-D31E8065614A}" type="sibTrans" cxnId="{126E99A6-0231-438E-8ED7-7694BE4559FF}">
      <dgm:prSet/>
      <dgm:spPr/>
      <dgm:t>
        <a:bodyPr/>
        <a:lstStyle/>
        <a:p>
          <a:endParaRPr lang="de-DE"/>
        </a:p>
      </dgm:t>
    </dgm:pt>
    <dgm:pt modelId="{8EEB5C84-6156-49C0-9614-1851347C5F09}">
      <dgm:prSet/>
      <dgm:spPr/>
      <dgm:t>
        <a:bodyPr/>
        <a:lstStyle/>
        <a:p>
          <a:pPr rtl="0"/>
          <a:r>
            <a:rPr lang="de-DE" baseline="0" smtClean="0"/>
            <a:t>Stufe 2:</a:t>
          </a:r>
          <a:br>
            <a:rPr lang="de-DE" baseline="0" smtClean="0"/>
          </a:br>
          <a:r>
            <a:rPr lang="de-DE" baseline="0" smtClean="0"/>
            <a:t>Applikationsaufruf</a:t>
          </a:r>
          <a:endParaRPr lang="de-DE"/>
        </a:p>
      </dgm:t>
    </dgm:pt>
    <dgm:pt modelId="{E4A870BC-DEDC-4470-A20D-C3FA5460ABCB}" type="parTrans" cxnId="{6A37F7DE-99E4-4895-AA11-1754FA865A17}">
      <dgm:prSet/>
      <dgm:spPr/>
      <dgm:t>
        <a:bodyPr/>
        <a:lstStyle/>
        <a:p>
          <a:endParaRPr lang="de-DE"/>
        </a:p>
      </dgm:t>
    </dgm:pt>
    <dgm:pt modelId="{C9821C26-8ADE-47BD-BEC6-D64A86F6C7A4}" type="sibTrans" cxnId="{6A37F7DE-99E4-4895-AA11-1754FA865A17}">
      <dgm:prSet/>
      <dgm:spPr/>
      <dgm:t>
        <a:bodyPr/>
        <a:lstStyle/>
        <a:p>
          <a:endParaRPr lang="de-DE"/>
        </a:p>
      </dgm:t>
    </dgm:pt>
    <dgm:pt modelId="{0E91C106-8E21-4511-B267-C359E936C4EB}">
      <dgm:prSet/>
      <dgm:spPr/>
      <dgm:t>
        <a:bodyPr/>
        <a:lstStyle/>
        <a:p>
          <a:pPr rtl="0"/>
          <a:r>
            <a:rPr lang="de-DE" baseline="0" smtClean="0"/>
            <a:t>Stufe 3:</a:t>
          </a:r>
          <a:br>
            <a:rPr lang="de-DE" baseline="0" smtClean="0"/>
          </a:br>
          <a:r>
            <a:rPr lang="de-DE" baseline="0" smtClean="0"/>
            <a:t>Applikationsparametrisierung</a:t>
          </a:r>
          <a:endParaRPr lang="de-DE"/>
        </a:p>
      </dgm:t>
    </dgm:pt>
    <dgm:pt modelId="{A1FF11AA-18F2-4DF1-955C-B154A6C28B88}" type="parTrans" cxnId="{5F7EB805-86CB-459E-B692-BA57A9F0E9FE}">
      <dgm:prSet/>
      <dgm:spPr/>
      <dgm:t>
        <a:bodyPr/>
        <a:lstStyle/>
        <a:p>
          <a:endParaRPr lang="de-DE"/>
        </a:p>
      </dgm:t>
    </dgm:pt>
    <dgm:pt modelId="{87BFCE77-512E-4567-9EBE-9F32DCA6715E}" type="sibTrans" cxnId="{5F7EB805-86CB-459E-B692-BA57A9F0E9FE}">
      <dgm:prSet/>
      <dgm:spPr/>
      <dgm:t>
        <a:bodyPr/>
        <a:lstStyle/>
        <a:p>
          <a:endParaRPr lang="de-DE"/>
        </a:p>
      </dgm:t>
    </dgm:pt>
    <dgm:pt modelId="{7AD0B90E-6D7B-4C2B-8DB9-D2F9FA02BB53}">
      <dgm:prSet/>
      <dgm:spPr/>
      <dgm:t>
        <a:bodyPr/>
        <a:lstStyle/>
        <a:p>
          <a:pPr rtl="0"/>
          <a:r>
            <a:rPr lang="de-DE" baseline="0" smtClean="0"/>
            <a:t>Stufe 4:</a:t>
          </a:r>
          <a:br>
            <a:rPr lang="de-DE" baseline="0" smtClean="0"/>
          </a:br>
          <a:r>
            <a:rPr lang="de-DE" baseline="0" smtClean="0"/>
            <a:t>Applikationsautomatisierung</a:t>
          </a:r>
          <a:endParaRPr lang="de-DE"/>
        </a:p>
      </dgm:t>
    </dgm:pt>
    <dgm:pt modelId="{963646BC-3B80-4B1E-BC60-6DC3A3C4A6CF}" type="parTrans" cxnId="{959C0952-5556-489F-AC6C-2D33915CF690}">
      <dgm:prSet/>
      <dgm:spPr/>
      <dgm:t>
        <a:bodyPr/>
        <a:lstStyle/>
        <a:p>
          <a:endParaRPr lang="de-DE"/>
        </a:p>
      </dgm:t>
    </dgm:pt>
    <dgm:pt modelId="{7A12E609-15D3-4624-899C-5B44E2A3BD6D}" type="sibTrans" cxnId="{959C0952-5556-489F-AC6C-2D33915CF690}">
      <dgm:prSet/>
      <dgm:spPr/>
      <dgm:t>
        <a:bodyPr/>
        <a:lstStyle/>
        <a:p>
          <a:endParaRPr lang="de-DE"/>
        </a:p>
      </dgm:t>
    </dgm:pt>
    <dgm:pt modelId="{91A8D754-974F-4067-AC47-9DF02995BFE2}" type="pres">
      <dgm:prSet presAssocID="{85E2B21F-919A-4CD9-B64C-6164EFBFF4C7}" presName="vert0" presStyleCnt="0">
        <dgm:presLayoutVars>
          <dgm:dir/>
          <dgm:animOne val="branch"/>
          <dgm:animLvl val="lvl"/>
        </dgm:presLayoutVars>
      </dgm:prSet>
      <dgm:spPr/>
    </dgm:pt>
    <dgm:pt modelId="{2D34D4F2-B5F3-48F0-8CF7-88FB4AF24388}" type="pres">
      <dgm:prSet presAssocID="{B75E0E8B-23D8-458E-B821-89E513138476}" presName="thickLine" presStyleLbl="alignNode1" presStyleIdx="0" presStyleCnt="5"/>
      <dgm:spPr/>
    </dgm:pt>
    <dgm:pt modelId="{0F2D796E-1B02-4DAE-B1B8-4927AD51EA5C}" type="pres">
      <dgm:prSet presAssocID="{B75E0E8B-23D8-458E-B821-89E513138476}" presName="horz1" presStyleCnt="0"/>
      <dgm:spPr/>
    </dgm:pt>
    <dgm:pt modelId="{F9A2F63D-9581-4968-B966-384C2FBF209C}" type="pres">
      <dgm:prSet presAssocID="{B75E0E8B-23D8-458E-B821-89E513138476}" presName="tx1" presStyleLbl="revTx" presStyleIdx="0" presStyleCnt="5"/>
      <dgm:spPr/>
    </dgm:pt>
    <dgm:pt modelId="{88F55D9A-FDC9-41B7-BE84-EE0BBDBE7B12}" type="pres">
      <dgm:prSet presAssocID="{B75E0E8B-23D8-458E-B821-89E513138476}" presName="vert1" presStyleCnt="0"/>
      <dgm:spPr/>
    </dgm:pt>
    <dgm:pt modelId="{A9866036-F427-40A1-AD1C-8FDEB5F60285}" type="pres">
      <dgm:prSet presAssocID="{2C2ED0F6-34FC-4DF1-9E35-2F4CBF5407FE}" presName="thickLine" presStyleLbl="alignNode1" presStyleIdx="1" presStyleCnt="5"/>
      <dgm:spPr/>
    </dgm:pt>
    <dgm:pt modelId="{46CC0CC2-0E66-42BC-8FCF-54C6C422E581}" type="pres">
      <dgm:prSet presAssocID="{2C2ED0F6-34FC-4DF1-9E35-2F4CBF5407FE}" presName="horz1" presStyleCnt="0"/>
      <dgm:spPr/>
    </dgm:pt>
    <dgm:pt modelId="{C316E448-1D65-4E99-869C-AE556D3E3FE2}" type="pres">
      <dgm:prSet presAssocID="{2C2ED0F6-34FC-4DF1-9E35-2F4CBF5407FE}" presName="tx1" presStyleLbl="revTx" presStyleIdx="1" presStyleCnt="5"/>
      <dgm:spPr/>
    </dgm:pt>
    <dgm:pt modelId="{279794B1-4D16-45FF-8196-992B904CFB7A}" type="pres">
      <dgm:prSet presAssocID="{2C2ED0F6-34FC-4DF1-9E35-2F4CBF5407FE}" presName="vert1" presStyleCnt="0"/>
      <dgm:spPr/>
    </dgm:pt>
    <dgm:pt modelId="{8FBC5A17-FDCD-4E97-9909-9AD2D0C35972}" type="pres">
      <dgm:prSet presAssocID="{8EEB5C84-6156-49C0-9614-1851347C5F09}" presName="thickLine" presStyleLbl="alignNode1" presStyleIdx="2" presStyleCnt="5"/>
      <dgm:spPr/>
    </dgm:pt>
    <dgm:pt modelId="{B0B67206-7978-496B-A9E3-494DAC1E92CC}" type="pres">
      <dgm:prSet presAssocID="{8EEB5C84-6156-49C0-9614-1851347C5F09}" presName="horz1" presStyleCnt="0"/>
      <dgm:spPr/>
    </dgm:pt>
    <dgm:pt modelId="{F1E1DE41-4BEB-4FBF-A9E3-02456E0055B0}" type="pres">
      <dgm:prSet presAssocID="{8EEB5C84-6156-49C0-9614-1851347C5F09}" presName="tx1" presStyleLbl="revTx" presStyleIdx="2" presStyleCnt="5"/>
      <dgm:spPr/>
    </dgm:pt>
    <dgm:pt modelId="{D2AF6666-8E19-44FC-BF9F-DB4FD83E2F4E}" type="pres">
      <dgm:prSet presAssocID="{8EEB5C84-6156-49C0-9614-1851347C5F09}" presName="vert1" presStyleCnt="0"/>
      <dgm:spPr/>
    </dgm:pt>
    <dgm:pt modelId="{9EE06190-CC8C-4251-8009-167CA2306883}" type="pres">
      <dgm:prSet presAssocID="{0E91C106-8E21-4511-B267-C359E936C4EB}" presName="thickLine" presStyleLbl="alignNode1" presStyleIdx="3" presStyleCnt="5"/>
      <dgm:spPr/>
    </dgm:pt>
    <dgm:pt modelId="{B6736D34-2BA5-4628-A40D-6CD990E92188}" type="pres">
      <dgm:prSet presAssocID="{0E91C106-8E21-4511-B267-C359E936C4EB}" presName="horz1" presStyleCnt="0"/>
      <dgm:spPr/>
    </dgm:pt>
    <dgm:pt modelId="{8EA44878-4305-4F28-BCCF-11104AEA891B}" type="pres">
      <dgm:prSet presAssocID="{0E91C106-8E21-4511-B267-C359E936C4EB}" presName="tx1" presStyleLbl="revTx" presStyleIdx="3" presStyleCnt="5"/>
      <dgm:spPr/>
    </dgm:pt>
    <dgm:pt modelId="{16581A0C-A654-444D-A5B8-4644B7294CAB}" type="pres">
      <dgm:prSet presAssocID="{0E91C106-8E21-4511-B267-C359E936C4EB}" presName="vert1" presStyleCnt="0"/>
      <dgm:spPr/>
    </dgm:pt>
    <dgm:pt modelId="{21CA80BD-A7B6-4D31-85E5-B67E0ED4020B}" type="pres">
      <dgm:prSet presAssocID="{7AD0B90E-6D7B-4C2B-8DB9-D2F9FA02BB53}" presName="thickLine" presStyleLbl="alignNode1" presStyleIdx="4" presStyleCnt="5"/>
      <dgm:spPr/>
    </dgm:pt>
    <dgm:pt modelId="{254FF5BF-C470-4354-83C1-A266476C9FB8}" type="pres">
      <dgm:prSet presAssocID="{7AD0B90E-6D7B-4C2B-8DB9-D2F9FA02BB53}" presName="horz1" presStyleCnt="0"/>
      <dgm:spPr/>
    </dgm:pt>
    <dgm:pt modelId="{04E5E3AA-212B-4644-8290-D27D04732F33}" type="pres">
      <dgm:prSet presAssocID="{7AD0B90E-6D7B-4C2B-8DB9-D2F9FA02BB53}" presName="tx1" presStyleLbl="revTx" presStyleIdx="4" presStyleCnt="5"/>
      <dgm:spPr/>
    </dgm:pt>
    <dgm:pt modelId="{D3CBF59B-B30D-4F96-A7F0-62DAEAC596F4}" type="pres">
      <dgm:prSet presAssocID="{7AD0B90E-6D7B-4C2B-8DB9-D2F9FA02BB53}" presName="vert1" presStyleCnt="0"/>
      <dgm:spPr/>
    </dgm:pt>
  </dgm:ptLst>
  <dgm:cxnLst>
    <dgm:cxn modelId="{BDE5E978-CA9C-4D65-B649-9CAEA04B6D6C}" type="presOf" srcId="{85E2B21F-919A-4CD9-B64C-6164EFBFF4C7}" destId="{91A8D754-974F-4067-AC47-9DF02995BFE2}" srcOrd="0" destOrd="0" presId="urn:microsoft.com/office/officeart/2008/layout/LinedList"/>
    <dgm:cxn modelId="{6A37F7DE-99E4-4895-AA11-1754FA865A17}" srcId="{85E2B21F-919A-4CD9-B64C-6164EFBFF4C7}" destId="{8EEB5C84-6156-49C0-9614-1851347C5F09}" srcOrd="2" destOrd="0" parTransId="{E4A870BC-DEDC-4470-A20D-C3FA5460ABCB}" sibTransId="{C9821C26-8ADE-47BD-BEC6-D64A86F6C7A4}"/>
    <dgm:cxn modelId="{F1D5AE0C-0BAB-4433-B963-80BC373DBA2A}" srcId="{85E2B21F-919A-4CD9-B64C-6164EFBFF4C7}" destId="{B75E0E8B-23D8-458E-B821-89E513138476}" srcOrd="0" destOrd="0" parTransId="{A945096D-207D-47F2-9F65-2953C8108A70}" sibTransId="{F5844B93-B024-4538-9DB3-E56DE0D3B03C}"/>
    <dgm:cxn modelId="{A23FBE27-3AFB-4A3B-8668-F4DE72FDCAC4}" type="presOf" srcId="{0E91C106-8E21-4511-B267-C359E936C4EB}" destId="{8EA44878-4305-4F28-BCCF-11104AEA891B}" srcOrd="0" destOrd="0" presId="urn:microsoft.com/office/officeart/2008/layout/LinedList"/>
    <dgm:cxn modelId="{47700000-680A-4AF3-8F2C-A1A6BA2B2BD5}" type="presOf" srcId="{2C2ED0F6-34FC-4DF1-9E35-2F4CBF5407FE}" destId="{C316E448-1D65-4E99-869C-AE556D3E3FE2}" srcOrd="0" destOrd="0" presId="urn:microsoft.com/office/officeart/2008/layout/LinedList"/>
    <dgm:cxn modelId="{AC44D877-DD0F-41A9-BB19-CD896464A7BB}" type="presOf" srcId="{8EEB5C84-6156-49C0-9614-1851347C5F09}" destId="{F1E1DE41-4BEB-4FBF-A9E3-02456E0055B0}" srcOrd="0" destOrd="0" presId="urn:microsoft.com/office/officeart/2008/layout/LinedList"/>
    <dgm:cxn modelId="{126E99A6-0231-438E-8ED7-7694BE4559FF}" srcId="{85E2B21F-919A-4CD9-B64C-6164EFBFF4C7}" destId="{2C2ED0F6-34FC-4DF1-9E35-2F4CBF5407FE}" srcOrd="1" destOrd="0" parTransId="{FC34B0A5-EF66-4371-9C31-1D36F2D6B8B3}" sibTransId="{1FA63BE7-CCD6-4229-BBAB-D31E8065614A}"/>
    <dgm:cxn modelId="{5F7EB805-86CB-459E-B692-BA57A9F0E9FE}" srcId="{85E2B21F-919A-4CD9-B64C-6164EFBFF4C7}" destId="{0E91C106-8E21-4511-B267-C359E936C4EB}" srcOrd="3" destOrd="0" parTransId="{A1FF11AA-18F2-4DF1-955C-B154A6C28B88}" sibTransId="{87BFCE77-512E-4567-9EBE-9F32DCA6715E}"/>
    <dgm:cxn modelId="{9A5C19BE-5DC2-4D8A-AAD3-6A1583472606}" type="presOf" srcId="{7AD0B90E-6D7B-4C2B-8DB9-D2F9FA02BB53}" destId="{04E5E3AA-212B-4644-8290-D27D04732F33}" srcOrd="0" destOrd="0" presId="urn:microsoft.com/office/officeart/2008/layout/LinedList"/>
    <dgm:cxn modelId="{FEFC29E2-9785-46E8-AF30-83538E4BA312}" type="presOf" srcId="{B75E0E8B-23D8-458E-B821-89E513138476}" destId="{F9A2F63D-9581-4968-B966-384C2FBF209C}" srcOrd="0" destOrd="0" presId="urn:microsoft.com/office/officeart/2008/layout/LinedList"/>
    <dgm:cxn modelId="{959C0952-5556-489F-AC6C-2D33915CF690}" srcId="{85E2B21F-919A-4CD9-B64C-6164EFBFF4C7}" destId="{7AD0B90E-6D7B-4C2B-8DB9-D2F9FA02BB53}" srcOrd="4" destOrd="0" parTransId="{963646BC-3B80-4B1E-BC60-6DC3A3C4A6CF}" sibTransId="{7A12E609-15D3-4624-899C-5B44E2A3BD6D}"/>
    <dgm:cxn modelId="{676650D4-3F0D-44F4-8C5D-7939ECFBFF79}" type="presParOf" srcId="{91A8D754-974F-4067-AC47-9DF02995BFE2}" destId="{2D34D4F2-B5F3-48F0-8CF7-88FB4AF24388}" srcOrd="0" destOrd="0" presId="urn:microsoft.com/office/officeart/2008/layout/LinedList"/>
    <dgm:cxn modelId="{090585C8-B7CE-4887-8BF9-2D646156E03D}" type="presParOf" srcId="{91A8D754-974F-4067-AC47-9DF02995BFE2}" destId="{0F2D796E-1B02-4DAE-B1B8-4927AD51EA5C}" srcOrd="1" destOrd="0" presId="urn:microsoft.com/office/officeart/2008/layout/LinedList"/>
    <dgm:cxn modelId="{4C92769F-C304-4561-ACAC-8DAFDA15AB02}" type="presParOf" srcId="{0F2D796E-1B02-4DAE-B1B8-4927AD51EA5C}" destId="{F9A2F63D-9581-4968-B966-384C2FBF209C}" srcOrd="0" destOrd="0" presId="urn:microsoft.com/office/officeart/2008/layout/LinedList"/>
    <dgm:cxn modelId="{DAB77CAC-CE50-4FBE-B312-3827D12BE74A}" type="presParOf" srcId="{0F2D796E-1B02-4DAE-B1B8-4927AD51EA5C}" destId="{88F55D9A-FDC9-41B7-BE84-EE0BBDBE7B12}" srcOrd="1" destOrd="0" presId="urn:microsoft.com/office/officeart/2008/layout/LinedList"/>
    <dgm:cxn modelId="{668C44CD-6866-49C0-9DF4-7A03713FF1B0}" type="presParOf" srcId="{91A8D754-974F-4067-AC47-9DF02995BFE2}" destId="{A9866036-F427-40A1-AD1C-8FDEB5F60285}" srcOrd="2" destOrd="0" presId="urn:microsoft.com/office/officeart/2008/layout/LinedList"/>
    <dgm:cxn modelId="{48F14891-35DB-4D6B-81C2-EB865FC1AB45}" type="presParOf" srcId="{91A8D754-974F-4067-AC47-9DF02995BFE2}" destId="{46CC0CC2-0E66-42BC-8FCF-54C6C422E581}" srcOrd="3" destOrd="0" presId="urn:microsoft.com/office/officeart/2008/layout/LinedList"/>
    <dgm:cxn modelId="{B8474F60-38D5-428A-93BA-C2C5AA013321}" type="presParOf" srcId="{46CC0CC2-0E66-42BC-8FCF-54C6C422E581}" destId="{C316E448-1D65-4E99-869C-AE556D3E3FE2}" srcOrd="0" destOrd="0" presId="urn:microsoft.com/office/officeart/2008/layout/LinedList"/>
    <dgm:cxn modelId="{DB6EAFD9-666B-4554-88D7-AC7E3878F7AB}" type="presParOf" srcId="{46CC0CC2-0E66-42BC-8FCF-54C6C422E581}" destId="{279794B1-4D16-45FF-8196-992B904CFB7A}" srcOrd="1" destOrd="0" presId="urn:microsoft.com/office/officeart/2008/layout/LinedList"/>
    <dgm:cxn modelId="{02852687-CA80-4FD3-8C57-3D9ABF36C77F}" type="presParOf" srcId="{91A8D754-974F-4067-AC47-9DF02995BFE2}" destId="{8FBC5A17-FDCD-4E97-9909-9AD2D0C35972}" srcOrd="4" destOrd="0" presId="urn:microsoft.com/office/officeart/2008/layout/LinedList"/>
    <dgm:cxn modelId="{BC48893F-4437-418D-8681-891A561E88E9}" type="presParOf" srcId="{91A8D754-974F-4067-AC47-9DF02995BFE2}" destId="{B0B67206-7978-496B-A9E3-494DAC1E92CC}" srcOrd="5" destOrd="0" presId="urn:microsoft.com/office/officeart/2008/layout/LinedList"/>
    <dgm:cxn modelId="{FF1B9657-7AC4-4641-95D9-AA194C17119A}" type="presParOf" srcId="{B0B67206-7978-496B-A9E3-494DAC1E92CC}" destId="{F1E1DE41-4BEB-4FBF-A9E3-02456E0055B0}" srcOrd="0" destOrd="0" presId="urn:microsoft.com/office/officeart/2008/layout/LinedList"/>
    <dgm:cxn modelId="{0B301710-90BE-4948-BFE2-228392CDB70C}" type="presParOf" srcId="{B0B67206-7978-496B-A9E3-494DAC1E92CC}" destId="{D2AF6666-8E19-44FC-BF9F-DB4FD83E2F4E}" srcOrd="1" destOrd="0" presId="urn:microsoft.com/office/officeart/2008/layout/LinedList"/>
    <dgm:cxn modelId="{DB7A6F39-87E7-4837-A093-735EE7DAEB00}" type="presParOf" srcId="{91A8D754-974F-4067-AC47-9DF02995BFE2}" destId="{9EE06190-CC8C-4251-8009-167CA2306883}" srcOrd="6" destOrd="0" presId="urn:microsoft.com/office/officeart/2008/layout/LinedList"/>
    <dgm:cxn modelId="{7FF9B233-3347-408D-99E7-0F639D4632CF}" type="presParOf" srcId="{91A8D754-974F-4067-AC47-9DF02995BFE2}" destId="{B6736D34-2BA5-4628-A40D-6CD990E92188}" srcOrd="7" destOrd="0" presId="urn:microsoft.com/office/officeart/2008/layout/LinedList"/>
    <dgm:cxn modelId="{CC90B2E1-0EAB-44DE-AC66-D38D1BF210D9}" type="presParOf" srcId="{B6736D34-2BA5-4628-A40D-6CD990E92188}" destId="{8EA44878-4305-4F28-BCCF-11104AEA891B}" srcOrd="0" destOrd="0" presId="urn:microsoft.com/office/officeart/2008/layout/LinedList"/>
    <dgm:cxn modelId="{E2C481B2-3549-4AF0-AF52-19148E304CA8}" type="presParOf" srcId="{B6736D34-2BA5-4628-A40D-6CD990E92188}" destId="{16581A0C-A654-444D-A5B8-4644B7294CAB}" srcOrd="1" destOrd="0" presId="urn:microsoft.com/office/officeart/2008/layout/LinedList"/>
    <dgm:cxn modelId="{C2ABFAB3-116A-4F8F-A021-4CB56C47C2D1}" type="presParOf" srcId="{91A8D754-974F-4067-AC47-9DF02995BFE2}" destId="{21CA80BD-A7B6-4D31-85E5-B67E0ED4020B}" srcOrd="8" destOrd="0" presId="urn:microsoft.com/office/officeart/2008/layout/LinedList"/>
    <dgm:cxn modelId="{77B55535-213C-4DEF-B2EF-D8E0DE1E885E}" type="presParOf" srcId="{91A8D754-974F-4067-AC47-9DF02995BFE2}" destId="{254FF5BF-C470-4354-83C1-A266476C9FB8}" srcOrd="9" destOrd="0" presId="urn:microsoft.com/office/officeart/2008/layout/LinedList"/>
    <dgm:cxn modelId="{8A589B35-3BC7-4339-9C5A-5C728D2E5318}" type="presParOf" srcId="{254FF5BF-C470-4354-83C1-A266476C9FB8}" destId="{04E5E3AA-212B-4644-8290-D27D04732F33}" srcOrd="0" destOrd="0" presId="urn:microsoft.com/office/officeart/2008/layout/LinedList"/>
    <dgm:cxn modelId="{BFDE3C0E-3E34-4635-B08B-00E9ECAD1935}" type="presParOf" srcId="{254FF5BF-C470-4354-83C1-A266476C9FB8}" destId="{D3CBF59B-B30D-4F96-A7F0-62DAEAC596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EDA1B-2AB9-4B63-84B0-76F9795FE1E4}">
      <dsp:nvSpPr>
        <dsp:cNvPr id="0" name=""/>
        <dsp:cNvSpPr/>
      </dsp:nvSpPr>
      <dsp:spPr>
        <a:xfrm>
          <a:off x="0" y="632"/>
          <a:ext cx="885698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5C052-5596-42E2-8DFD-5EA81DD17E0B}">
      <dsp:nvSpPr>
        <dsp:cNvPr id="0" name=""/>
        <dsp:cNvSpPr/>
      </dsp:nvSpPr>
      <dsp:spPr>
        <a:xfrm>
          <a:off x="0" y="632"/>
          <a:ext cx="8856984" cy="103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baseline="0" dirty="0" smtClean="0"/>
            <a:t>1.Generation: </a:t>
          </a:r>
          <a:br>
            <a:rPr lang="de-DE" sz="2200" kern="1200" baseline="0" dirty="0" smtClean="0"/>
          </a:br>
          <a:r>
            <a:rPr lang="de-DE" sz="2200" kern="1200" baseline="0" dirty="0" err="1" smtClean="0"/>
            <a:t>hard</a:t>
          </a:r>
          <a:r>
            <a:rPr lang="de-DE" sz="2200" kern="1200" baseline="0" dirty="0" smtClean="0"/>
            <a:t> </a:t>
          </a:r>
          <a:r>
            <a:rPr lang="de-DE" sz="2200" kern="1200" baseline="0" dirty="0" err="1" smtClean="0"/>
            <a:t>wired</a:t>
          </a:r>
          <a:r>
            <a:rPr lang="de-DE" sz="2200" kern="1200" baseline="0" dirty="0" smtClean="0"/>
            <a:t> </a:t>
          </a:r>
          <a:r>
            <a:rPr lang="de-DE" sz="2200" kern="1200" baseline="0" dirty="0" err="1" smtClean="0"/>
            <a:t>applications</a:t>
          </a:r>
          <a:endParaRPr lang="de-DE" sz="2200" kern="1200" dirty="0"/>
        </a:p>
      </dsp:txBody>
      <dsp:txXfrm>
        <a:off x="0" y="632"/>
        <a:ext cx="8856984" cy="1036662"/>
      </dsp:txXfrm>
    </dsp:sp>
    <dsp:sp modelId="{E4797A4E-6217-46CB-841A-663A856AAE05}">
      <dsp:nvSpPr>
        <dsp:cNvPr id="0" name=""/>
        <dsp:cNvSpPr/>
      </dsp:nvSpPr>
      <dsp:spPr>
        <a:xfrm>
          <a:off x="0" y="1037294"/>
          <a:ext cx="885698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A14A5-0422-4759-8391-8EF14A9B2A3C}">
      <dsp:nvSpPr>
        <dsp:cNvPr id="0" name=""/>
        <dsp:cNvSpPr/>
      </dsp:nvSpPr>
      <dsp:spPr>
        <a:xfrm>
          <a:off x="0" y="1037294"/>
          <a:ext cx="8856984" cy="103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baseline="0" dirty="0" smtClean="0"/>
            <a:t>2.Generation: </a:t>
          </a:r>
          <a:br>
            <a:rPr lang="de-DE" sz="2200" kern="1200" baseline="0" dirty="0" smtClean="0"/>
          </a:br>
          <a:r>
            <a:rPr lang="de-DE" sz="2200" kern="1200" baseline="0" dirty="0" smtClean="0"/>
            <a:t>Trennung von Anwendungslogik und Prozessspezifikation</a:t>
          </a:r>
          <a:endParaRPr lang="de-DE" sz="2200" kern="1200" dirty="0"/>
        </a:p>
      </dsp:txBody>
      <dsp:txXfrm>
        <a:off x="0" y="1037294"/>
        <a:ext cx="8856984" cy="1036662"/>
      </dsp:txXfrm>
    </dsp:sp>
    <dsp:sp modelId="{D96449B5-AA95-4FDA-A3D1-C852EBC2CFA9}">
      <dsp:nvSpPr>
        <dsp:cNvPr id="0" name=""/>
        <dsp:cNvSpPr/>
      </dsp:nvSpPr>
      <dsp:spPr>
        <a:xfrm>
          <a:off x="0" y="2073956"/>
          <a:ext cx="885698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8BAD2-2BE4-422F-B9CB-62D2546168F2}">
      <dsp:nvSpPr>
        <dsp:cNvPr id="0" name=""/>
        <dsp:cNvSpPr/>
      </dsp:nvSpPr>
      <dsp:spPr>
        <a:xfrm>
          <a:off x="0" y="2073956"/>
          <a:ext cx="8856984" cy="103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baseline="0" dirty="0" smtClean="0"/>
            <a:t>3.Generation: </a:t>
          </a:r>
          <a:br>
            <a:rPr lang="de-DE" sz="2200" kern="1200" baseline="0" dirty="0" smtClean="0"/>
          </a:br>
          <a:r>
            <a:rPr lang="de-DE" sz="2200" kern="1200" baseline="0" dirty="0" smtClean="0"/>
            <a:t>Einsatz von DBMS für Prozessmodelle und Protokolle</a:t>
          </a:r>
          <a:endParaRPr lang="de-DE" sz="2200" kern="1200" dirty="0"/>
        </a:p>
      </dsp:txBody>
      <dsp:txXfrm>
        <a:off x="0" y="2073956"/>
        <a:ext cx="8856984" cy="1036662"/>
      </dsp:txXfrm>
    </dsp:sp>
    <dsp:sp modelId="{1CB509CF-5116-49C4-855F-C71ABF88584C}">
      <dsp:nvSpPr>
        <dsp:cNvPr id="0" name=""/>
        <dsp:cNvSpPr/>
      </dsp:nvSpPr>
      <dsp:spPr>
        <a:xfrm>
          <a:off x="0" y="3110619"/>
          <a:ext cx="885698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2B231-7667-48F4-8344-2543261CE9D8}">
      <dsp:nvSpPr>
        <dsp:cNvPr id="0" name=""/>
        <dsp:cNvSpPr/>
      </dsp:nvSpPr>
      <dsp:spPr>
        <a:xfrm>
          <a:off x="0" y="3110619"/>
          <a:ext cx="8856984" cy="103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baseline="0" dirty="0" smtClean="0"/>
            <a:t>4.Generation: </a:t>
          </a:r>
          <a:br>
            <a:rPr lang="de-DE" sz="2200" kern="1200" baseline="0" dirty="0" smtClean="0"/>
          </a:br>
          <a:r>
            <a:rPr lang="de-DE" sz="2200" kern="1200" baseline="0" dirty="0" smtClean="0"/>
            <a:t>Austausch von Prozessmodellen zwischen versch. Produkten</a:t>
          </a:r>
          <a:endParaRPr lang="de-DE" sz="2200" kern="1200" dirty="0"/>
        </a:p>
      </dsp:txBody>
      <dsp:txXfrm>
        <a:off x="0" y="3110619"/>
        <a:ext cx="8856984" cy="1036662"/>
      </dsp:txXfrm>
    </dsp:sp>
    <dsp:sp modelId="{B55531C5-5CD0-4BD5-8B03-29AAE4E9A266}">
      <dsp:nvSpPr>
        <dsp:cNvPr id="0" name=""/>
        <dsp:cNvSpPr/>
      </dsp:nvSpPr>
      <dsp:spPr>
        <a:xfrm>
          <a:off x="0" y="4147281"/>
          <a:ext cx="885698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B9E03-12EB-4774-9D84-BF2306199317}">
      <dsp:nvSpPr>
        <dsp:cNvPr id="0" name=""/>
        <dsp:cNvSpPr/>
      </dsp:nvSpPr>
      <dsp:spPr>
        <a:xfrm>
          <a:off x="0" y="4147281"/>
          <a:ext cx="8856984" cy="103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baseline="0" dirty="0" smtClean="0"/>
            <a:t>5.Generation: </a:t>
          </a:r>
          <a:br>
            <a:rPr lang="de-DE" sz="2200" kern="1200" baseline="0" dirty="0" smtClean="0"/>
          </a:br>
          <a:r>
            <a:rPr lang="de-DE" sz="2200" kern="1200" baseline="0" dirty="0" smtClean="0"/>
            <a:t>BPM-Systeme mit serviceorientierter Architektur mit verteilter Datenhaltung</a:t>
          </a:r>
          <a:endParaRPr lang="de-DE" sz="2200" kern="1200" dirty="0"/>
        </a:p>
      </dsp:txBody>
      <dsp:txXfrm>
        <a:off x="0" y="4147281"/>
        <a:ext cx="8856984" cy="1036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4D4F2-B5F3-48F0-8CF7-88FB4AF24388}">
      <dsp:nvSpPr>
        <dsp:cNvPr id="0" name=""/>
        <dsp:cNvSpPr/>
      </dsp:nvSpPr>
      <dsp:spPr>
        <a:xfrm>
          <a:off x="0" y="572"/>
          <a:ext cx="825820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2F63D-9581-4968-B966-384C2FBF209C}">
      <dsp:nvSpPr>
        <dsp:cNvPr id="0" name=""/>
        <dsp:cNvSpPr/>
      </dsp:nvSpPr>
      <dsp:spPr>
        <a:xfrm>
          <a:off x="0" y="572"/>
          <a:ext cx="8258204" cy="937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baseline="0" smtClean="0"/>
            <a:t>Stufe 0:</a:t>
          </a:r>
          <a:br>
            <a:rPr lang="de-DE" sz="2600" kern="1200" baseline="0" smtClean="0"/>
          </a:br>
          <a:r>
            <a:rPr lang="de-DE" sz="2600" kern="1200" baseline="0" smtClean="0"/>
            <a:t>Manuelle Ausführung</a:t>
          </a:r>
          <a:endParaRPr lang="de-DE" sz="2600" kern="1200"/>
        </a:p>
      </dsp:txBody>
      <dsp:txXfrm>
        <a:off x="0" y="572"/>
        <a:ext cx="8258204" cy="937035"/>
      </dsp:txXfrm>
    </dsp:sp>
    <dsp:sp modelId="{A9866036-F427-40A1-AD1C-8FDEB5F60285}">
      <dsp:nvSpPr>
        <dsp:cNvPr id="0" name=""/>
        <dsp:cNvSpPr/>
      </dsp:nvSpPr>
      <dsp:spPr>
        <a:xfrm>
          <a:off x="0" y="937607"/>
          <a:ext cx="825820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6E448-1D65-4E99-869C-AE556D3E3FE2}">
      <dsp:nvSpPr>
        <dsp:cNvPr id="0" name=""/>
        <dsp:cNvSpPr/>
      </dsp:nvSpPr>
      <dsp:spPr>
        <a:xfrm>
          <a:off x="0" y="937607"/>
          <a:ext cx="8258204" cy="937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baseline="0" smtClean="0"/>
            <a:t>Stufe 1:</a:t>
          </a:r>
          <a:br>
            <a:rPr lang="de-DE" sz="2600" kern="1200" baseline="0" smtClean="0"/>
          </a:br>
          <a:r>
            <a:rPr lang="de-DE" sz="2600" kern="1200" baseline="0" smtClean="0"/>
            <a:t>Manuelle Ausführung mit Applikationsoption</a:t>
          </a:r>
          <a:endParaRPr lang="de-DE" sz="2600" kern="1200"/>
        </a:p>
      </dsp:txBody>
      <dsp:txXfrm>
        <a:off x="0" y="937607"/>
        <a:ext cx="8258204" cy="937035"/>
      </dsp:txXfrm>
    </dsp:sp>
    <dsp:sp modelId="{8FBC5A17-FDCD-4E97-9909-9AD2D0C35972}">
      <dsp:nvSpPr>
        <dsp:cNvPr id="0" name=""/>
        <dsp:cNvSpPr/>
      </dsp:nvSpPr>
      <dsp:spPr>
        <a:xfrm>
          <a:off x="0" y="1874642"/>
          <a:ext cx="825820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DE41-4BEB-4FBF-A9E3-02456E0055B0}">
      <dsp:nvSpPr>
        <dsp:cNvPr id="0" name=""/>
        <dsp:cNvSpPr/>
      </dsp:nvSpPr>
      <dsp:spPr>
        <a:xfrm>
          <a:off x="0" y="1874642"/>
          <a:ext cx="8258204" cy="937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baseline="0" smtClean="0"/>
            <a:t>Stufe 2:</a:t>
          </a:r>
          <a:br>
            <a:rPr lang="de-DE" sz="2600" kern="1200" baseline="0" smtClean="0"/>
          </a:br>
          <a:r>
            <a:rPr lang="de-DE" sz="2600" kern="1200" baseline="0" smtClean="0"/>
            <a:t>Applikationsaufruf</a:t>
          </a:r>
          <a:endParaRPr lang="de-DE" sz="2600" kern="1200"/>
        </a:p>
      </dsp:txBody>
      <dsp:txXfrm>
        <a:off x="0" y="1874642"/>
        <a:ext cx="8258204" cy="937035"/>
      </dsp:txXfrm>
    </dsp:sp>
    <dsp:sp modelId="{9EE06190-CC8C-4251-8009-167CA2306883}">
      <dsp:nvSpPr>
        <dsp:cNvPr id="0" name=""/>
        <dsp:cNvSpPr/>
      </dsp:nvSpPr>
      <dsp:spPr>
        <a:xfrm>
          <a:off x="0" y="2811677"/>
          <a:ext cx="825820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44878-4305-4F28-BCCF-11104AEA891B}">
      <dsp:nvSpPr>
        <dsp:cNvPr id="0" name=""/>
        <dsp:cNvSpPr/>
      </dsp:nvSpPr>
      <dsp:spPr>
        <a:xfrm>
          <a:off x="0" y="2811677"/>
          <a:ext cx="8258204" cy="937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baseline="0" smtClean="0"/>
            <a:t>Stufe 3:</a:t>
          </a:r>
          <a:br>
            <a:rPr lang="de-DE" sz="2600" kern="1200" baseline="0" smtClean="0"/>
          </a:br>
          <a:r>
            <a:rPr lang="de-DE" sz="2600" kern="1200" baseline="0" smtClean="0"/>
            <a:t>Applikationsparametrisierung</a:t>
          </a:r>
          <a:endParaRPr lang="de-DE" sz="2600" kern="1200"/>
        </a:p>
      </dsp:txBody>
      <dsp:txXfrm>
        <a:off x="0" y="2811677"/>
        <a:ext cx="8258204" cy="937035"/>
      </dsp:txXfrm>
    </dsp:sp>
    <dsp:sp modelId="{21CA80BD-A7B6-4D31-85E5-B67E0ED4020B}">
      <dsp:nvSpPr>
        <dsp:cNvPr id="0" name=""/>
        <dsp:cNvSpPr/>
      </dsp:nvSpPr>
      <dsp:spPr>
        <a:xfrm>
          <a:off x="0" y="3748712"/>
          <a:ext cx="825820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5E3AA-212B-4644-8290-D27D04732F33}">
      <dsp:nvSpPr>
        <dsp:cNvPr id="0" name=""/>
        <dsp:cNvSpPr/>
      </dsp:nvSpPr>
      <dsp:spPr>
        <a:xfrm>
          <a:off x="0" y="3748712"/>
          <a:ext cx="8258204" cy="937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baseline="0" smtClean="0"/>
            <a:t>Stufe 4:</a:t>
          </a:r>
          <a:br>
            <a:rPr lang="de-DE" sz="2600" kern="1200" baseline="0" smtClean="0"/>
          </a:br>
          <a:r>
            <a:rPr lang="de-DE" sz="2600" kern="1200" baseline="0" smtClean="0"/>
            <a:t>Applikationsautomatisierung</a:t>
          </a:r>
          <a:endParaRPr lang="de-DE" sz="2600" kern="1200"/>
        </a:p>
      </dsp:txBody>
      <dsp:txXfrm>
        <a:off x="0" y="3748712"/>
        <a:ext cx="8258204" cy="937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r>
              <a:rPr lang="de-DE" smtClean="0"/>
              <a:t>GPM: Prozessmodellierung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E7285BF-A9ED-4D08-8153-D0AE0756EFAB}" type="datetimeFigureOut">
              <a:rPr lang="de-DE" smtClean="0"/>
              <a:pPr/>
              <a:t>06.12.2013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4621DD80-E9A9-45A3-8928-346FC68AF6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4284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r>
              <a:rPr lang="de-DE" smtClean="0"/>
              <a:t>GPM: Prozessmodellierung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BCEB53EB-1F02-47BB-84DC-3276CA2C005C}" type="datetimeFigureOut">
              <a:rPr lang="de-DE" smtClean="0"/>
              <a:pPr/>
              <a:t>06.12.2013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2950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65F5BF28-3A3F-408E-BE1F-5619B6B3B9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963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Prozessmodellierung</a:t>
            </a:r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Prozessmodellierung</a:t>
            </a:r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Prozessmodellierung</a:t>
            </a:r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Prozessmodellierung</a:t>
            </a:r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GPM: Prozessmodellierung</a:t>
            </a:r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F7E9-13EB-4135-97AB-B893CCC24D00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0AB9-8FBF-4B6B-88F5-4FDFAF0C0611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4930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4930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1074-0770-497D-8B64-1E22BAB7C1CD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490" y="571488"/>
            <a:ext cx="8872510" cy="78581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686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820-B8A0-4218-A245-8ECA1C7ACEF3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20259"/>
            <a:ext cx="2133600" cy="365125"/>
          </a:xfrm>
        </p:spPr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40F-183D-4873-9B8D-16F47BC667EC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BC-827A-4151-8FC0-8BBF9DE9ED60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6DDE-19AA-40DE-BF51-20929C49AEF8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410-D1DC-4761-AEBE-15E23A84F6F5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949-6745-445C-B2B6-B33E6A504491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4772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47721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80977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8F0-FE86-479A-9FFE-8C475E18672F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4BA-D9FD-422D-B71C-0BE358110868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282" y="571488"/>
            <a:ext cx="8929718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B633-81E9-4AB8-AE4F-731A241D61B5}" type="datetime1">
              <a:rPr lang="de-DE" smtClean="0"/>
              <a:pPr/>
              <a:t>06.12.2013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57150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1" name="Grafik 10" descr="T.CON-Logo-CMYK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643834" y="164419"/>
            <a:ext cx="1071570" cy="3356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626C77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929058" y="2643182"/>
            <a:ext cx="43549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Frisches Denken für </a:t>
            </a:r>
          </a:p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erfolgreiche SAP Projekte</a:t>
            </a:r>
            <a:endParaRPr lang="de-DE" sz="3200" i="1" dirty="0">
              <a:solidFill>
                <a:srgbClr val="57606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 descr="FrischesDenken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85720" y="1142984"/>
            <a:ext cx="2928957" cy="39043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Referenzarchitektur der WFMC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352952" cy="487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91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7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eines WFMS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72398"/>
            <a:ext cx="8657853" cy="449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Client-/Server-Architektur für WFMS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68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Rahmenarchitektur für WFMS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17" y="1196752"/>
            <a:ext cx="6935582" cy="522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86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Stufen der Anwendungssystem-Integration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93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Stufen der Anwendungssystemintegration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814913"/>
              </p:ext>
            </p:extLst>
          </p:nvPr>
        </p:nvGraphicFramePr>
        <p:xfrm>
          <a:off x="457200" y="1600200"/>
          <a:ext cx="8258204" cy="46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289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Stufen der Anwendungssystemintegration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295400"/>
            <a:ext cx="913606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47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Stufen der Anwendungssystemintegration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1928813"/>
            <a:ext cx="912653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Stufen der Anwendungssystemintegration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26002"/>
            <a:ext cx="5832648" cy="51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0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 bwMode="auto">
          <a:xfrm>
            <a:off x="3857620" y="642918"/>
            <a:ext cx="5286380" cy="257176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2" name="Freihandform 11"/>
          <p:cNvSpPr/>
          <p:nvPr/>
        </p:nvSpPr>
        <p:spPr bwMode="auto">
          <a:xfrm>
            <a:off x="0" y="2928934"/>
            <a:ext cx="9144000" cy="3929066"/>
          </a:xfrm>
          <a:custGeom>
            <a:avLst/>
            <a:gdLst>
              <a:gd name="connsiteX0" fmla="*/ 0 w 9144000"/>
              <a:gd name="connsiteY0" fmla="*/ 0 h 3857628"/>
              <a:gd name="connsiteX1" fmla="*/ 9144000 w 9144000"/>
              <a:gd name="connsiteY1" fmla="*/ 0 h 3857628"/>
              <a:gd name="connsiteX2" fmla="*/ 9144000 w 9144000"/>
              <a:gd name="connsiteY2" fmla="*/ 3857628 h 3857628"/>
              <a:gd name="connsiteX3" fmla="*/ 0 w 9144000"/>
              <a:gd name="connsiteY3" fmla="*/ 3857628 h 3857628"/>
              <a:gd name="connsiteX4" fmla="*/ 0 w 9144000"/>
              <a:gd name="connsiteY4" fmla="*/ 0 h 3857628"/>
              <a:gd name="connsiteX0" fmla="*/ 0 w 9144000"/>
              <a:gd name="connsiteY0" fmla="*/ 428652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428652 h 4286280"/>
              <a:gd name="connsiteX0" fmla="*/ 0 w 9144000"/>
              <a:gd name="connsiteY0" fmla="*/ 1214446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1214446 h 4286280"/>
              <a:gd name="connsiteX0" fmla="*/ 0 w 9144000"/>
              <a:gd name="connsiteY0" fmla="*/ 71414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71414 h 42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286280">
                <a:moveTo>
                  <a:pt x="0" y="71414"/>
                </a:moveTo>
                <a:lnTo>
                  <a:pt x="9144000" y="0"/>
                </a:lnTo>
                <a:lnTo>
                  <a:pt x="9144000" y="4286280"/>
                </a:lnTo>
                <a:lnTo>
                  <a:pt x="0" y="4286280"/>
                </a:lnTo>
                <a:lnTo>
                  <a:pt x="0" y="71414"/>
                </a:lnTo>
                <a:close/>
              </a:path>
            </a:pathLst>
          </a:custGeom>
          <a:solidFill>
            <a:srgbClr val="C5CED5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dirty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215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714752"/>
            <a:ext cx="4786346" cy="71438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i="0" dirty="0" err="1" smtClean="0">
                <a:solidFill>
                  <a:schemeClr val="bg1"/>
                </a:solidFill>
                <a:cs typeface="Calibri" pitchFamily="34" charset="0"/>
              </a:rPr>
              <a:t>Prozessmanagement</a:t>
            </a:r>
            <a:r>
              <a:rPr lang="en-US" sz="1500" i="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1500" i="0" dirty="0" err="1" smtClean="0">
                <a:solidFill>
                  <a:schemeClr val="bg1"/>
                </a:solidFill>
                <a:cs typeface="Calibri" pitchFamily="34" charset="0"/>
              </a:rPr>
              <a:t>mit</a:t>
            </a:r>
            <a:r>
              <a:rPr lang="en-US" sz="1500" i="0" dirty="0" smtClean="0">
                <a:solidFill>
                  <a:schemeClr val="bg1"/>
                </a:solidFill>
                <a:cs typeface="Calibri" pitchFamily="34" charset="0"/>
              </a:rPr>
              <a:t> Workflow-Management-</a:t>
            </a:r>
            <a:r>
              <a:rPr lang="en-US" sz="1500" i="0" dirty="0" err="1" smtClean="0">
                <a:solidFill>
                  <a:schemeClr val="bg1"/>
                </a:solidFill>
                <a:cs typeface="Calibri" pitchFamily="34" charset="0"/>
              </a:rPr>
              <a:t>Systemen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0496" y="2500306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Geschäftsprozess-Management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4" name="Grafik 13" descr="Team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57158" y="357166"/>
            <a:ext cx="3500430" cy="262532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Textfeld 18"/>
          <p:cNvSpPr txBox="1"/>
          <p:nvPr/>
        </p:nvSpPr>
        <p:spPr>
          <a:xfrm>
            <a:off x="4143372" y="467213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595801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3" name="Bild 14" descr="sap_partner_R_tm_p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1" y="5775177"/>
            <a:ext cx="942256" cy="5668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Grundkurs </a:t>
            </a:r>
            <a:br>
              <a:rPr lang="de-DE" dirty="0" smtClean="0"/>
            </a:br>
            <a:r>
              <a:rPr lang="de-DE" dirty="0" smtClean="0"/>
              <a:t>Geschäftsprozess-Management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Andreas </a:t>
            </a:r>
            <a:r>
              <a:rPr lang="de-DE" dirty="0" err="1" smtClean="0"/>
              <a:t>Gadatsch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1026" name="Picture 2" descr="Grundkurs Geschäftsprozess-Management: Methoden und Werkzeuge für die IT-Praxis: Eine Einführung für Studenten und Prakti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8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3000372"/>
            <a:ext cx="9144000" cy="3929066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 bwMode="auto">
          <a:xfrm>
            <a:off x="3857620" y="571480"/>
            <a:ext cx="5286380" cy="242889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571744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Vielen Dank!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1" name="Grafik 10" descr="Christin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-1428792" y="-357214"/>
            <a:ext cx="5144786" cy="33575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Grafik 13" descr="HansJuergen1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2910" y="357166"/>
            <a:ext cx="5144786" cy="264320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857628"/>
            <a:ext cx="2214578" cy="35719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dirty="0" smtClean="0">
                <a:solidFill>
                  <a:schemeClr val="bg1"/>
                </a:solidFill>
                <a:cs typeface="Calibri" pitchFamily="34" charset="0"/>
              </a:rPr>
              <a:t>Markus Kammermeier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435769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43372" y="564357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1428728" y="2357430"/>
            <a:ext cx="26340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Wir sehen uns.</a:t>
            </a:r>
          </a:p>
        </p:txBody>
      </p:sp>
      <p:pic>
        <p:nvPicPr>
          <p:cNvPr id="11" name="Grafik 10" descr="WirSehenUns1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000496" y="2285992"/>
            <a:ext cx="3714776" cy="278608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22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iStock_000003110526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3" y="1928802"/>
            <a:ext cx="6082813" cy="4071966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928662" y="3071810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928662" y="5357825"/>
            <a:ext cx="7215238" cy="642943"/>
          </a:xfrm>
          <a:prstGeom prst="roundRect">
            <a:avLst/>
          </a:prstGeom>
          <a:solidFill>
            <a:srgbClr val="B2BA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928662" y="4786321"/>
            <a:ext cx="7215238" cy="642943"/>
          </a:xfrm>
          <a:prstGeom prst="roundRect">
            <a:avLst/>
          </a:prstGeom>
          <a:solidFill>
            <a:srgbClr val="B2BA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928662" y="4214817"/>
            <a:ext cx="7215238" cy="642943"/>
          </a:xfrm>
          <a:prstGeom prst="roundRect">
            <a:avLst/>
          </a:prstGeom>
          <a:solidFill>
            <a:srgbClr val="B2BAD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928662" y="3643314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928662" y="2500305"/>
            <a:ext cx="7215238" cy="642943"/>
          </a:xfrm>
          <a:prstGeom prst="roundRect">
            <a:avLst/>
          </a:prstGeom>
          <a:solidFill>
            <a:srgbClr val="B2BAD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42844" y="428628"/>
            <a:ext cx="35719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smtClean="0">
                <a:solidFill>
                  <a:srgbClr val="626C77"/>
                </a:solidFill>
                <a:latin typeface="Calibri" pitchFamily="34" charset="0"/>
                <a:ea typeface="+mj-ea"/>
                <a:cs typeface="Calibri" pitchFamily="34" charset="0"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626C77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928662" y="1928802"/>
            <a:ext cx="7215238" cy="64294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85852" y="1857364"/>
            <a:ext cx="380617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Begriff und historische Entwicklung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Referenzarchitektur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Funktionen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Client/Server-Architektur für WFMS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Stufen der Integration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Workflow-Life-Cycle-Modell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412776"/>
            <a:ext cx="7983537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39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 und historische Entwicklung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7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4000" cy="317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52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338263"/>
            <a:ext cx="8707437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44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Historische Entwicklung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68035"/>
              </p:ext>
            </p:extLst>
          </p:nvPr>
        </p:nvGraphicFramePr>
        <p:xfrm>
          <a:off x="179512" y="1340768"/>
          <a:ext cx="885698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9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Referenzarchitekturen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001031"/>
      </p:ext>
    </p:extLst>
  </p:cSld>
  <p:clrMapOvr>
    <a:masterClrMapping/>
  </p:clrMapOvr>
</p:sld>
</file>

<file path=ppt/theme/theme1.xml><?xml version="1.0" encoding="utf-8"?>
<a:theme xmlns:a="http://schemas.openxmlformats.org/drawingml/2006/main" name="TCON_Vorlage">
  <a:themeElements>
    <a:clrScheme name="TCON">
      <a:dk1>
        <a:sysClr val="windowText" lastClr="000000"/>
      </a:dk1>
      <a:lt1>
        <a:sysClr val="window" lastClr="FFFFFF"/>
      </a:lt1>
      <a:dk2>
        <a:srgbClr val="626C77"/>
      </a:dk2>
      <a:lt2>
        <a:srgbClr val="EDF0F3"/>
      </a:lt2>
      <a:accent1>
        <a:srgbClr val="EBEACD"/>
      </a:accent1>
      <a:accent2>
        <a:srgbClr val="98B7D0"/>
      </a:accent2>
      <a:accent3>
        <a:srgbClr val="F48E01"/>
      </a:accent3>
      <a:accent4>
        <a:srgbClr val="5E799E"/>
      </a:accent4>
      <a:accent5>
        <a:srgbClr val="BAC947"/>
      </a:accent5>
      <a:accent6>
        <a:srgbClr val="85B2D0"/>
      </a:accent6>
      <a:hlink>
        <a:srgbClr val="85B8DB"/>
      </a:hlink>
      <a:folHlink>
        <a:srgbClr val="9EA6A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</Words>
  <Application>Microsoft Office PowerPoint</Application>
  <PresentationFormat>Bildschirmpräsentation (4:3)</PresentationFormat>
  <Paragraphs>87</Paragraphs>
  <Slides>22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TCON_Vorlage</vt:lpstr>
      <vt:lpstr>PowerPoint-Präsentation</vt:lpstr>
      <vt:lpstr>Geschäftsprozess-Management</vt:lpstr>
      <vt:lpstr>PowerPoint-Präsentation</vt:lpstr>
      <vt:lpstr>Workflow-Life-Cycle-Modell</vt:lpstr>
      <vt:lpstr>Begriff und historische Entwicklung</vt:lpstr>
      <vt:lpstr>PowerPoint-Präsentation</vt:lpstr>
      <vt:lpstr>PowerPoint-Präsentation</vt:lpstr>
      <vt:lpstr>Historische Entwicklung</vt:lpstr>
      <vt:lpstr>Referenzarchitekturen</vt:lpstr>
      <vt:lpstr>Referenzarchitektur der WFMC</vt:lpstr>
      <vt:lpstr>Funktionen</vt:lpstr>
      <vt:lpstr>Funktionen eines WFMS</vt:lpstr>
      <vt:lpstr>Client-/Server-Architektur für WFMS</vt:lpstr>
      <vt:lpstr>Rahmenarchitektur für WFMS</vt:lpstr>
      <vt:lpstr>Stufen der Anwendungssystem-Integration</vt:lpstr>
      <vt:lpstr>Stufen der Anwendungssystemintegration</vt:lpstr>
      <vt:lpstr>Stufen der Anwendungssystemintegration</vt:lpstr>
      <vt:lpstr>Stufen der Anwendungssystemintegration</vt:lpstr>
      <vt:lpstr>Stufen der Anwendungssystemintegration</vt:lpstr>
      <vt:lpstr>Quellen</vt:lpstr>
      <vt:lpstr>Vielen Dank!</vt:lpstr>
      <vt:lpstr>PowerPoint-Präsentation</vt:lpstr>
    </vt:vector>
  </TitlesOfParts>
  <Company>T.CON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Etteldorf</dc:creator>
  <cp:lastModifiedBy>Kammermeier Markus</cp:lastModifiedBy>
  <cp:revision>100</cp:revision>
  <cp:lastPrinted>2013-12-06T09:32:26Z</cp:lastPrinted>
  <dcterms:created xsi:type="dcterms:W3CDTF">2010-03-24T13:44:53Z</dcterms:created>
  <dcterms:modified xsi:type="dcterms:W3CDTF">2013-12-06T09:34:06Z</dcterms:modified>
</cp:coreProperties>
</file>