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9" r:id="rId2"/>
    <p:sldId id="260" r:id="rId3"/>
    <p:sldId id="273" r:id="rId4"/>
    <p:sldId id="274" r:id="rId5"/>
    <p:sldId id="276" r:id="rId6"/>
    <p:sldId id="286" r:id="rId7"/>
    <p:sldId id="277" r:id="rId8"/>
    <p:sldId id="278" r:id="rId9"/>
    <p:sldId id="279" r:id="rId10"/>
    <p:sldId id="301" r:id="rId11"/>
    <p:sldId id="280" r:id="rId12"/>
    <p:sldId id="281" r:id="rId13"/>
    <p:sldId id="282" r:id="rId14"/>
    <p:sldId id="284" r:id="rId15"/>
    <p:sldId id="283" r:id="rId16"/>
    <p:sldId id="290" r:id="rId17"/>
    <p:sldId id="287" r:id="rId18"/>
    <p:sldId id="289" r:id="rId19"/>
    <p:sldId id="291" r:id="rId20"/>
    <p:sldId id="305" r:id="rId21"/>
    <p:sldId id="306" r:id="rId22"/>
    <p:sldId id="307" r:id="rId23"/>
    <p:sldId id="304" r:id="rId24"/>
    <p:sldId id="308" r:id="rId25"/>
    <p:sldId id="303" r:id="rId26"/>
    <p:sldId id="263" r:id="rId27"/>
    <p:sldId id="264" r:id="rId28"/>
  </p:sldIdLst>
  <p:sldSz cx="9144000" cy="6858000" type="screen4x3"/>
  <p:notesSz cx="9874250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3B6DD352-1D5F-4929-AD5A-689AA34CDEB6}">
          <p14:sldIdLst>
            <p14:sldId id="259"/>
            <p14:sldId id="260"/>
            <p14:sldId id="273"/>
          </p14:sldIdLst>
        </p14:section>
        <p14:section name="SAP Business Workflow" id="{A3AF134F-6AF3-4CC3-AFEC-FF29DA3E9256}">
          <p14:sldIdLst>
            <p14:sldId id="274"/>
            <p14:sldId id="276"/>
            <p14:sldId id="286"/>
            <p14:sldId id="277"/>
            <p14:sldId id="278"/>
            <p14:sldId id="279"/>
            <p14:sldId id="301"/>
            <p14:sldId id="280"/>
            <p14:sldId id="281"/>
            <p14:sldId id="282"/>
          </p14:sldIdLst>
        </p14:section>
        <p14:section name="Typische Szenarien" id="{A313197F-8CD0-486E-B89A-C50F10A94FA0}">
          <p14:sldIdLst>
            <p14:sldId id="284"/>
            <p14:sldId id="283"/>
            <p14:sldId id="290"/>
            <p14:sldId id="287"/>
            <p14:sldId id="289"/>
            <p14:sldId id="291"/>
          </p14:sldIdLst>
        </p14:section>
        <p14:section name="Architektur SAP Business Workflow" id="{9F30BCBC-88E2-43AF-8389-562F51F0F5E4}">
          <p14:sldIdLst>
            <p14:sldId id="305"/>
            <p14:sldId id="306"/>
            <p14:sldId id="307"/>
            <p14:sldId id="304"/>
            <p14:sldId id="308"/>
          </p14:sldIdLst>
        </p14:section>
        <p14:section name="Ausblick und Abschluss" id="{A77C5301-E481-4465-BABF-81F721088A82}">
          <p14:sldIdLst>
            <p14:sldId id="303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DCB"/>
    <a:srgbClr val="F4E0A6"/>
    <a:srgbClr val="ECC961"/>
    <a:srgbClr val="C8D1DE"/>
    <a:srgbClr val="91A4BD"/>
    <a:srgbClr val="DBDEE1"/>
    <a:srgbClr val="C4C9CE"/>
    <a:srgbClr val="87919D"/>
    <a:srgbClr val="CCDFEC"/>
    <a:srgbClr val="B1C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1E60B6-5D31-4047-B51A-EBA0812E40E8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98EA679-CA46-4513-A7CD-FE667A99C6E6}">
      <dgm:prSet phldrT="[Text]"/>
      <dgm:spPr/>
      <dgm:t>
        <a:bodyPr/>
        <a:lstStyle/>
        <a:p>
          <a:r>
            <a:rPr lang="de-DE" dirty="0" err="1" smtClean="0"/>
            <a:t>Worfkflow</a:t>
          </a:r>
          <a:r>
            <a:rPr lang="de-DE" dirty="0" smtClean="0"/>
            <a:t> mit Einzelschrittaufgaben</a:t>
          </a:r>
          <a:endParaRPr lang="de-DE" dirty="0"/>
        </a:p>
      </dgm:t>
    </dgm:pt>
    <dgm:pt modelId="{EC50FA46-8F11-4479-B895-DDE124C50F16}" type="parTrans" cxnId="{62C63957-0C6C-4702-8CAD-AA509C705FA4}">
      <dgm:prSet/>
      <dgm:spPr/>
      <dgm:t>
        <a:bodyPr/>
        <a:lstStyle/>
        <a:p>
          <a:endParaRPr lang="de-DE"/>
        </a:p>
      </dgm:t>
    </dgm:pt>
    <dgm:pt modelId="{35727CAB-D96B-4DEF-837C-3BAE428B2362}" type="sibTrans" cxnId="{62C63957-0C6C-4702-8CAD-AA509C705FA4}">
      <dgm:prSet/>
      <dgm:spPr/>
      <dgm:t>
        <a:bodyPr/>
        <a:lstStyle/>
        <a:p>
          <a:endParaRPr lang="de-DE"/>
        </a:p>
      </dgm:t>
    </dgm:pt>
    <dgm:pt modelId="{BD4EE7EC-A779-41ED-A21F-56E422419A86}">
      <dgm:prSet phldrT="[Text]"/>
      <dgm:spPr/>
      <dgm:t>
        <a:bodyPr/>
        <a:lstStyle/>
        <a:p>
          <a:r>
            <a:rPr lang="de-DE" dirty="0" smtClean="0"/>
            <a:t>Einzelschrittaufgaben mit Methodenaufruf</a:t>
          </a:r>
          <a:endParaRPr lang="de-DE" dirty="0"/>
        </a:p>
      </dgm:t>
    </dgm:pt>
    <dgm:pt modelId="{209C8D9C-15ED-40B2-B53B-22A838FB7CA9}" type="parTrans" cxnId="{65BF491F-6290-4492-83DA-2E5D58C3BA79}">
      <dgm:prSet/>
      <dgm:spPr/>
      <dgm:t>
        <a:bodyPr/>
        <a:lstStyle/>
        <a:p>
          <a:endParaRPr lang="de-DE"/>
        </a:p>
      </dgm:t>
    </dgm:pt>
    <dgm:pt modelId="{0CA836E8-B714-46DD-97D9-587999DEB753}" type="sibTrans" cxnId="{65BF491F-6290-4492-83DA-2E5D58C3BA79}">
      <dgm:prSet/>
      <dgm:spPr/>
      <dgm:t>
        <a:bodyPr/>
        <a:lstStyle/>
        <a:p>
          <a:endParaRPr lang="de-DE"/>
        </a:p>
      </dgm:t>
    </dgm:pt>
    <dgm:pt modelId="{FC0C9484-26B6-4F71-A2A5-4EF97F1DFCC0}">
      <dgm:prSet phldrT="[Text]"/>
      <dgm:spPr/>
      <dgm:t>
        <a:bodyPr/>
        <a:lstStyle/>
        <a:p>
          <a:r>
            <a:rPr lang="de-DE" dirty="0" smtClean="0"/>
            <a:t>Objekttypen mit Methoden und Attributen</a:t>
          </a:r>
          <a:endParaRPr lang="de-DE" dirty="0"/>
        </a:p>
      </dgm:t>
    </dgm:pt>
    <dgm:pt modelId="{D9EAA319-D504-4EA8-B811-42DB298B73FA}" type="parTrans" cxnId="{8723E257-685A-49F6-93D1-EA1F14D27F23}">
      <dgm:prSet/>
      <dgm:spPr/>
      <dgm:t>
        <a:bodyPr/>
        <a:lstStyle/>
        <a:p>
          <a:endParaRPr lang="de-DE"/>
        </a:p>
      </dgm:t>
    </dgm:pt>
    <dgm:pt modelId="{0E5CE5A6-9AA9-498F-8A2C-9001F24AC085}" type="sibTrans" cxnId="{8723E257-685A-49F6-93D1-EA1F14D27F23}">
      <dgm:prSet/>
      <dgm:spPr/>
      <dgm:t>
        <a:bodyPr/>
        <a:lstStyle/>
        <a:p>
          <a:endParaRPr lang="de-DE"/>
        </a:p>
      </dgm:t>
    </dgm:pt>
    <dgm:pt modelId="{BDA31780-03CC-4FC0-80A2-87BA3DC15C10}">
      <dgm:prSet phldrT="[Text]"/>
      <dgm:spPr/>
      <dgm:t>
        <a:bodyPr/>
        <a:lstStyle/>
        <a:p>
          <a:r>
            <a:rPr lang="de-DE" dirty="0" smtClean="0"/>
            <a:t>Transaktionen mit FBS und Reports</a:t>
          </a:r>
          <a:endParaRPr lang="de-DE" dirty="0"/>
        </a:p>
      </dgm:t>
    </dgm:pt>
    <dgm:pt modelId="{6EEF4A80-AB88-4C1A-A4AA-EDEC5595DC9A}" type="parTrans" cxnId="{29757719-E362-45CD-8727-2F6E35E91C41}">
      <dgm:prSet/>
      <dgm:spPr/>
      <dgm:t>
        <a:bodyPr/>
        <a:lstStyle/>
        <a:p>
          <a:endParaRPr lang="de-DE"/>
        </a:p>
      </dgm:t>
    </dgm:pt>
    <dgm:pt modelId="{94815212-5DEA-4F94-BA28-0D45F5FE348E}" type="sibTrans" cxnId="{29757719-E362-45CD-8727-2F6E35E91C41}">
      <dgm:prSet/>
      <dgm:spPr/>
      <dgm:t>
        <a:bodyPr/>
        <a:lstStyle/>
        <a:p>
          <a:endParaRPr lang="de-DE"/>
        </a:p>
      </dgm:t>
    </dgm:pt>
    <dgm:pt modelId="{6F9A92F1-5043-4D4F-A926-F7F2B690C063}">
      <dgm:prSet phldrT="[Text]"/>
      <dgm:spPr/>
      <dgm:t>
        <a:bodyPr/>
        <a:lstStyle/>
        <a:p>
          <a:r>
            <a:rPr lang="de-DE" dirty="0" smtClean="0"/>
            <a:t>Datenmodelle mit Tabellen</a:t>
          </a:r>
          <a:endParaRPr lang="de-DE" dirty="0"/>
        </a:p>
      </dgm:t>
    </dgm:pt>
    <dgm:pt modelId="{693E28EB-B9B7-4791-A3F2-079037256C42}" type="parTrans" cxnId="{994BFB2D-1802-47CE-B5D2-206B0E3E686B}">
      <dgm:prSet/>
      <dgm:spPr/>
      <dgm:t>
        <a:bodyPr/>
        <a:lstStyle/>
        <a:p>
          <a:endParaRPr lang="de-DE"/>
        </a:p>
      </dgm:t>
    </dgm:pt>
    <dgm:pt modelId="{32DE70EC-BC91-4B99-A1C5-EED4BB56AB9B}" type="sibTrans" cxnId="{994BFB2D-1802-47CE-B5D2-206B0E3E686B}">
      <dgm:prSet/>
      <dgm:spPr/>
      <dgm:t>
        <a:bodyPr/>
        <a:lstStyle/>
        <a:p>
          <a:endParaRPr lang="de-DE"/>
        </a:p>
      </dgm:t>
    </dgm:pt>
    <dgm:pt modelId="{2239E4A0-2F7F-4D2C-8B08-CAC5703816A8}" type="pres">
      <dgm:prSet presAssocID="{B71E60B6-5D31-4047-B51A-EBA0812E40E8}" presName="Name0" presStyleCnt="0">
        <dgm:presLayoutVars>
          <dgm:dir/>
          <dgm:animLvl val="lvl"/>
          <dgm:resizeHandles val="exact"/>
        </dgm:presLayoutVars>
      </dgm:prSet>
      <dgm:spPr/>
    </dgm:pt>
    <dgm:pt modelId="{6ED7A7C9-363A-4FCD-AFA0-CDD952ABB965}" type="pres">
      <dgm:prSet presAssocID="{F98EA679-CA46-4513-A7CD-FE667A99C6E6}" presName="Name8" presStyleCnt="0"/>
      <dgm:spPr/>
    </dgm:pt>
    <dgm:pt modelId="{26977966-7DD4-4184-9122-EF92C78B1594}" type="pres">
      <dgm:prSet presAssocID="{F98EA679-CA46-4513-A7CD-FE667A99C6E6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8FA1A81-A600-4A56-BDD6-C87EF73B5089}" type="pres">
      <dgm:prSet presAssocID="{F98EA679-CA46-4513-A7CD-FE667A99C6E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63073D9-D25B-44C6-9470-AEC83DCE9730}" type="pres">
      <dgm:prSet presAssocID="{BD4EE7EC-A779-41ED-A21F-56E422419A86}" presName="Name8" presStyleCnt="0"/>
      <dgm:spPr/>
    </dgm:pt>
    <dgm:pt modelId="{6CD44F24-3E30-49BA-8E95-88FC48008E27}" type="pres">
      <dgm:prSet presAssocID="{BD4EE7EC-A779-41ED-A21F-56E422419A86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E4E9DD4-E283-4572-ADB7-7C4820C6C284}" type="pres">
      <dgm:prSet presAssocID="{BD4EE7EC-A779-41ED-A21F-56E422419A86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0BC876-CDA9-4A2E-87BB-889CA9B0F399}" type="pres">
      <dgm:prSet presAssocID="{FC0C9484-26B6-4F71-A2A5-4EF97F1DFCC0}" presName="Name8" presStyleCnt="0"/>
      <dgm:spPr/>
    </dgm:pt>
    <dgm:pt modelId="{276F9638-3141-4DBA-BFCD-3147A42F6B72}" type="pres">
      <dgm:prSet presAssocID="{FC0C9484-26B6-4F71-A2A5-4EF97F1DFCC0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D8F16E3-F782-4C05-8735-71C7AAA0D341}" type="pres">
      <dgm:prSet presAssocID="{FC0C9484-26B6-4F71-A2A5-4EF97F1DFCC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569C43-F3C0-4A83-929A-AC67EA10765C}" type="pres">
      <dgm:prSet presAssocID="{BDA31780-03CC-4FC0-80A2-87BA3DC15C10}" presName="Name8" presStyleCnt="0"/>
      <dgm:spPr/>
    </dgm:pt>
    <dgm:pt modelId="{E3FD1E98-F615-4C90-A495-F0F24E189251}" type="pres">
      <dgm:prSet presAssocID="{BDA31780-03CC-4FC0-80A2-87BA3DC15C10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8403FD6-E8F5-42F4-9DB5-522121345009}" type="pres">
      <dgm:prSet presAssocID="{BDA31780-03CC-4FC0-80A2-87BA3DC15C1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DA6309A-10D3-4D79-AC7E-554102741396}" type="pres">
      <dgm:prSet presAssocID="{6F9A92F1-5043-4D4F-A926-F7F2B690C063}" presName="Name8" presStyleCnt="0"/>
      <dgm:spPr/>
    </dgm:pt>
    <dgm:pt modelId="{B430F7A4-6EEF-470C-9B35-274A983EEC9A}" type="pres">
      <dgm:prSet presAssocID="{6F9A92F1-5043-4D4F-A926-F7F2B690C063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C219393-630A-4DD8-9B28-D1BC80E5E729}" type="pres">
      <dgm:prSet presAssocID="{6F9A92F1-5043-4D4F-A926-F7F2B690C06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E97DC11F-C5AA-44AF-AAE1-351E447EFD01}" type="presOf" srcId="{F98EA679-CA46-4513-A7CD-FE667A99C6E6}" destId="{98FA1A81-A600-4A56-BDD6-C87EF73B5089}" srcOrd="1" destOrd="0" presId="urn:microsoft.com/office/officeart/2005/8/layout/pyramid1"/>
    <dgm:cxn modelId="{4DD8E5D4-6AE7-428D-A85A-B2548C465A97}" type="presOf" srcId="{B71E60B6-5D31-4047-B51A-EBA0812E40E8}" destId="{2239E4A0-2F7F-4D2C-8B08-CAC5703816A8}" srcOrd="0" destOrd="0" presId="urn:microsoft.com/office/officeart/2005/8/layout/pyramid1"/>
    <dgm:cxn modelId="{699048F0-F7CD-4618-9502-30A829C56DF5}" type="presOf" srcId="{BD4EE7EC-A779-41ED-A21F-56E422419A86}" destId="{AE4E9DD4-E283-4572-ADB7-7C4820C6C284}" srcOrd="1" destOrd="0" presId="urn:microsoft.com/office/officeart/2005/8/layout/pyramid1"/>
    <dgm:cxn modelId="{4BA6D0E3-1F78-4DA4-BCF8-9508221737F5}" type="presOf" srcId="{6F9A92F1-5043-4D4F-A926-F7F2B690C063}" destId="{AC219393-630A-4DD8-9B28-D1BC80E5E729}" srcOrd="1" destOrd="0" presId="urn:microsoft.com/office/officeart/2005/8/layout/pyramid1"/>
    <dgm:cxn modelId="{E3AE4899-AF4A-4B60-81DA-0D7221C0D4DE}" type="presOf" srcId="{FC0C9484-26B6-4F71-A2A5-4EF97F1DFCC0}" destId="{276F9638-3141-4DBA-BFCD-3147A42F6B72}" srcOrd="0" destOrd="0" presId="urn:microsoft.com/office/officeart/2005/8/layout/pyramid1"/>
    <dgm:cxn modelId="{29757719-E362-45CD-8727-2F6E35E91C41}" srcId="{B71E60B6-5D31-4047-B51A-EBA0812E40E8}" destId="{BDA31780-03CC-4FC0-80A2-87BA3DC15C10}" srcOrd="3" destOrd="0" parTransId="{6EEF4A80-AB88-4C1A-A4AA-EDEC5595DC9A}" sibTransId="{94815212-5DEA-4F94-BA28-0D45F5FE348E}"/>
    <dgm:cxn modelId="{65BF491F-6290-4492-83DA-2E5D58C3BA79}" srcId="{B71E60B6-5D31-4047-B51A-EBA0812E40E8}" destId="{BD4EE7EC-A779-41ED-A21F-56E422419A86}" srcOrd="1" destOrd="0" parTransId="{209C8D9C-15ED-40B2-B53B-22A838FB7CA9}" sibTransId="{0CA836E8-B714-46DD-97D9-587999DEB753}"/>
    <dgm:cxn modelId="{DDD0866B-E04F-4648-B68F-C7A7547EA123}" type="presOf" srcId="{FC0C9484-26B6-4F71-A2A5-4EF97F1DFCC0}" destId="{BD8F16E3-F782-4C05-8735-71C7AAA0D341}" srcOrd="1" destOrd="0" presId="urn:microsoft.com/office/officeart/2005/8/layout/pyramid1"/>
    <dgm:cxn modelId="{272D0BB0-E0A2-4E1A-907D-C08EA3EF64C8}" type="presOf" srcId="{BD4EE7EC-A779-41ED-A21F-56E422419A86}" destId="{6CD44F24-3E30-49BA-8E95-88FC48008E27}" srcOrd="0" destOrd="0" presId="urn:microsoft.com/office/officeart/2005/8/layout/pyramid1"/>
    <dgm:cxn modelId="{62C63957-0C6C-4702-8CAD-AA509C705FA4}" srcId="{B71E60B6-5D31-4047-B51A-EBA0812E40E8}" destId="{F98EA679-CA46-4513-A7CD-FE667A99C6E6}" srcOrd="0" destOrd="0" parTransId="{EC50FA46-8F11-4479-B895-DDE124C50F16}" sibTransId="{35727CAB-D96B-4DEF-837C-3BAE428B2362}"/>
    <dgm:cxn modelId="{55C0B9DF-1AEF-483A-B627-AB7AF3957CA7}" type="presOf" srcId="{BDA31780-03CC-4FC0-80A2-87BA3DC15C10}" destId="{88403FD6-E8F5-42F4-9DB5-522121345009}" srcOrd="1" destOrd="0" presId="urn:microsoft.com/office/officeart/2005/8/layout/pyramid1"/>
    <dgm:cxn modelId="{8723E257-685A-49F6-93D1-EA1F14D27F23}" srcId="{B71E60B6-5D31-4047-B51A-EBA0812E40E8}" destId="{FC0C9484-26B6-4F71-A2A5-4EF97F1DFCC0}" srcOrd="2" destOrd="0" parTransId="{D9EAA319-D504-4EA8-B811-42DB298B73FA}" sibTransId="{0E5CE5A6-9AA9-498F-8A2C-9001F24AC085}"/>
    <dgm:cxn modelId="{9782B586-D93E-481B-8B70-762D4509B7A3}" type="presOf" srcId="{F98EA679-CA46-4513-A7CD-FE667A99C6E6}" destId="{26977966-7DD4-4184-9122-EF92C78B1594}" srcOrd="0" destOrd="0" presId="urn:microsoft.com/office/officeart/2005/8/layout/pyramid1"/>
    <dgm:cxn modelId="{111FECAE-A418-441E-B41C-D8B9BF97089F}" type="presOf" srcId="{BDA31780-03CC-4FC0-80A2-87BA3DC15C10}" destId="{E3FD1E98-F615-4C90-A495-F0F24E189251}" srcOrd="0" destOrd="0" presId="urn:microsoft.com/office/officeart/2005/8/layout/pyramid1"/>
    <dgm:cxn modelId="{994BFB2D-1802-47CE-B5D2-206B0E3E686B}" srcId="{B71E60B6-5D31-4047-B51A-EBA0812E40E8}" destId="{6F9A92F1-5043-4D4F-A926-F7F2B690C063}" srcOrd="4" destOrd="0" parTransId="{693E28EB-B9B7-4791-A3F2-079037256C42}" sibTransId="{32DE70EC-BC91-4B99-A1C5-EED4BB56AB9B}"/>
    <dgm:cxn modelId="{E027F842-3AEA-4C18-A2E3-091324258275}" type="presOf" srcId="{6F9A92F1-5043-4D4F-A926-F7F2B690C063}" destId="{B430F7A4-6EEF-470C-9B35-274A983EEC9A}" srcOrd="0" destOrd="0" presId="urn:microsoft.com/office/officeart/2005/8/layout/pyramid1"/>
    <dgm:cxn modelId="{A2B848F0-9101-48C1-BD34-C83C7B8FB885}" type="presParOf" srcId="{2239E4A0-2F7F-4D2C-8B08-CAC5703816A8}" destId="{6ED7A7C9-363A-4FCD-AFA0-CDD952ABB965}" srcOrd="0" destOrd="0" presId="urn:microsoft.com/office/officeart/2005/8/layout/pyramid1"/>
    <dgm:cxn modelId="{E2EEBB7E-BBDA-46AB-872D-780B8C52A252}" type="presParOf" srcId="{6ED7A7C9-363A-4FCD-AFA0-CDD952ABB965}" destId="{26977966-7DD4-4184-9122-EF92C78B1594}" srcOrd="0" destOrd="0" presId="urn:microsoft.com/office/officeart/2005/8/layout/pyramid1"/>
    <dgm:cxn modelId="{CA939EBD-E32E-4A00-8317-3C3557D78760}" type="presParOf" srcId="{6ED7A7C9-363A-4FCD-AFA0-CDD952ABB965}" destId="{98FA1A81-A600-4A56-BDD6-C87EF73B5089}" srcOrd="1" destOrd="0" presId="urn:microsoft.com/office/officeart/2005/8/layout/pyramid1"/>
    <dgm:cxn modelId="{CB741C65-9B26-4804-919D-77827EE701CF}" type="presParOf" srcId="{2239E4A0-2F7F-4D2C-8B08-CAC5703816A8}" destId="{E63073D9-D25B-44C6-9470-AEC83DCE9730}" srcOrd="1" destOrd="0" presId="urn:microsoft.com/office/officeart/2005/8/layout/pyramid1"/>
    <dgm:cxn modelId="{7341A0A1-E180-478D-8123-ACD29BB99487}" type="presParOf" srcId="{E63073D9-D25B-44C6-9470-AEC83DCE9730}" destId="{6CD44F24-3E30-49BA-8E95-88FC48008E27}" srcOrd="0" destOrd="0" presId="urn:microsoft.com/office/officeart/2005/8/layout/pyramid1"/>
    <dgm:cxn modelId="{AE3A1CA6-7077-45D5-8409-250D230B8AF9}" type="presParOf" srcId="{E63073D9-D25B-44C6-9470-AEC83DCE9730}" destId="{AE4E9DD4-E283-4572-ADB7-7C4820C6C284}" srcOrd="1" destOrd="0" presId="urn:microsoft.com/office/officeart/2005/8/layout/pyramid1"/>
    <dgm:cxn modelId="{D49320D8-CA25-4F5B-9587-3FD8135448FD}" type="presParOf" srcId="{2239E4A0-2F7F-4D2C-8B08-CAC5703816A8}" destId="{EE0BC876-CDA9-4A2E-87BB-889CA9B0F399}" srcOrd="2" destOrd="0" presId="urn:microsoft.com/office/officeart/2005/8/layout/pyramid1"/>
    <dgm:cxn modelId="{21C2D401-A101-4B53-BAF8-E602BA6C2259}" type="presParOf" srcId="{EE0BC876-CDA9-4A2E-87BB-889CA9B0F399}" destId="{276F9638-3141-4DBA-BFCD-3147A42F6B72}" srcOrd="0" destOrd="0" presId="urn:microsoft.com/office/officeart/2005/8/layout/pyramid1"/>
    <dgm:cxn modelId="{33D99C80-775D-4CD4-8D15-3287BE8E9050}" type="presParOf" srcId="{EE0BC876-CDA9-4A2E-87BB-889CA9B0F399}" destId="{BD8F16E3-F782-4C05-8735-71C7AAA0D341}" srcOrd="1" destOrd="0" presId="urn:microsoft.com/office/officeart/2005/8/layout/pyramid1"/>
    <dgm:cxn modelId="{6FE50622-1C6F-45BA-B0D4-28A7A53A7B06}" type="presParOf" srcId="{2239E4A0-2F7F-4D2C-8B08-CAC5703816A8}" destId="{7C569C43-F3C0-4A83-929A-AC67EA10765C}" srcOrd="3" destOrd="0" presId="urn:microsoft.com/office/officeart/2005/8/layout/pyramid1"/>
    <dgm:cxn modelId="{C765F00E-D638-465D-9B92-AC6128D8CA67}" type="presParOf" srcId="{7C569C43-F3C0-4A83-929A-AC67EA10765C}" destId="{E3FD1E98-F615-4C90-A495-F0F24E189251}" srcOrd="0" destOrd="0" presId="urn:microsoft.com/office/officeart/2005/8/layout/pyramid1"/>
    <dgm:cxn modelId="{36EB60A7-A1A1-4237-BDBA-45F05E1D9547}" type="presParOf" srcId="{7C569C43-F3C0-4A83-929A-AC67EA10765C}" destId="{88403FD6-E8F5-42F4-9DB5-522121345009}" srcOrd="1" destOrd="0" presId="urn:microsoft.com/office/officeart/2005/8/layout/pyramid1"/>
    <dgm:cxn modelId="{8175EEE9-519B-4719-949D-7BEEB5ED6125}" type="presParOf" srcId="{2239E4A0-2F7F-4D2C-8B08-CAC5703816A8}" destId="{3DA6309A-10D3-4D79-AC7E-554102741396}" srcOrd="4" destOrd="0" presId="urn:microsoft.com/office/officeart/2005/8/layout/pyramid1"/>
    <dgm:cxn modelId="{B02A64C1-18CC-4A8F-B06F-E7977C2EA85F}" type="presParOf" srcId="{3DA6309A-10D3-4D79-AC7E-554102741396}" destId="{B430F7A4-6EEF-470C-9B35-274A983EEC9A}" srcOrd="0" destOrd="0" presId="urn:microsoft.com/office/officeart/2005/8/layout/pyramid1"/>
    <dgm:cxn modelId="{1B9F79CF-261A-4601-B4E8-C0BA9A8FAA9A}" type="presParOf" srcId="{3DA6309A-10D3-4D79-AC7E-554102741396}" destId="{AC219393-630A-4DD8-9B28-D1BC80E5E72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D09FF4-0180-4EB4-94EB-F4A77DC3A7F2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C8F212B-3CE3-4704-8810-DD9E3C54A78F}">
      <dgm:prSet phldrT="[Text]"/>
      <dgm:spPr>
        <a:xfrm>
          <a:off x="4652852" y="288111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Prozess-Definition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76AE28C1-1121-4542-8DFF-9F3C487B648D}" type="parTrans" cxnId="{BF037B9F-461D-441A-BD9D-99878C4F4CCD}">
      <dgm:prSet/>
      <dgm:spPr/>
      <dgm:t>
        <a:bodyPr/>
        <a:lstStyle/>
        <a:p>
          <a:endParaRPr lang="de-DE"/>
        </a:p>
      </dgm:t>
    </dgm:pt>
    <dgm:pt modelId="{BC01B315-A84D-4263-9DD9-AC7DF6448F56}" type="sibTrans" cxnId="{BF037B9F-461D-441A-BD9D-99878C4F4CCD}">
      <dgm:prSet/>
      <dgm:spPr/>
      <dgm:t>
        <a:bodyPr/>
        <a:lstStyle/>
        <a:p>
          <a:endParaRPr lang="de-DE"/>
        </a:p>
      </dgm:t>
    </dgm:pt>
    <dgm:pt modelId="{D93818D6-4F2F-4F32-BD6C-D3E71325C9A0}">
      <dgm:prSet phldrT="[Text]"/>
      <dgm:spPr>
        <a:xfrm>
          <a:off x="3183010" y="134338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Aufgabe A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65F19D57-B7AE-415C-ABAE-001F6E6EB373}" type="parTrans" cxnId="{829F144F-F467-4017-A9D2-E7EACC4FEF5D}">
      <dgm:prSet/>
      <dgm:spPr>
        <a:xfrm>
          <a:off x="3748334" y="1041876"/>
          <a:ext cx="1469841" cy="301505"/>
        </a:xfrm>
        <a:custGeom>
          <a:avLst/>
          <a:gdLst/>
          <a:ahLst/>
          <a:cxnLst/>
          <a:rect l="0" t="0" r="0" b="0"/>
          <a:pathLst>
            <a:path>
              <a:moveTo>
                <a:pt x="1469841" y="0"/>
              </a:moveTo>
              <a:lnTo>
                <a:pt x="1469841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AD332D9C-2401-415F-BFB7-2C8ED13EFE8D}" type="sibTrans" cxnId="{829F144F-F467-4017-A9D2-E7EACC4FEF5D}">
      <dgm:prSet/>
      <dgm:spPr/>
      <dgm:t>
        <a:bodyPr/>
        <a:lstStyle/>
        <a:p>
          <a:endParaRPr lang="de-DE"/>
        </a:p>
      </dgm:t>
    </dgm:pt>
    <dgm:pt modelId="{101254F1-F8C4-4FE3-A2FC-F46DDD4A3327}">
      <dgm:prSet phldrT="[Text]"/>
      <dgm:spPr>
        <a:xfrm>
          <a:off x="2448090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Methoden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1E3D5D0B-C031-4CA7-B99E-6345303AF6A0}" type="parTrans" cxnId="{B7AB686E-B3E5-4012-A155-C2F95D27685C}">
      <dgm:prSet/>
      <dgm:spPr>
        <a:xfrm>
          <a:off x="3013413" y="209714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734920" y="0"/>
              </a:moveTo>
              <a:lnTo>
                <a:pt x="734920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ED2312EE-FA1F-4AC7-8588-E39E58B15278}" type="sibTrans" cxnId="{B7AB686E-B3E5-4012-A155-C2F95D27685C}">
      <dgm:prSet/>
      <dgm:spPr/>
      <dgm:t>
        <a:bodyPr/>
        <a:lstStyle/>
        <a:p>
          <a:endParaRPr lang="de-DE"/>
        </a:p>
      </dgm:t>
    </dgm:pt>
    <dgm:pt modelId="{7626D845-1673-4993-A394-599E47535C18}">
      <dgm:prSet phldrT="[Text]"/>
      <dgm:spPr>
        <a:xfrm>
          <a:off x="3917931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Attribute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37376909-9C5A-4307-89FF-35FBD44BCCC4}" type="parTrans" cxnId="{53AD389C-E6F0-432F-B26B-6F1ABD46950B}">
      <dgm:prSet/>
      <dgm:spPr>
        <a:xfrm>
          <a:off x="3748334" y="209714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734920" y="150752"/>
              </a:lnTo>
              <a:lnTo>
                <a:pt x="7349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B3F6B75B-2183-4001-BE29-B562FE1CF977}" type="sibTrans" cxnId="{53AD389C-E6F0-432F-B26B-6F1ABD46950B}">
      <dgm:prSet/>
      <dgm:spPr/>
      <dgm:t>
        <a:bodyPr/>
        <a:lstStyle/>
        <a:p>
          <a:endParaRPr lang="de-DE"/>
        </a:p>
      </dgm:t>
    </dgm:pt>
    <dgm:pt modelId="{39308AC0-26D7-43EF-879C-471905111371}">
      <dgm:prSet phldrT="[Text]"/>
      <dgm:spPr>
        <a:xfrm>
          <a:off x="6122693" y="134338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Aufgabe B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4F10478E-D254-43BC-99DC-C3C669A93609}" type="parTrans" cxnId="{B6B149C3-B733-4B4D-AF06-10B0B56C939A}">
      <dgm:prSet/>
      <dgm:spPr>
        <a:xfrm>
          <a:off x="5218176" y="1041876"/>
          <a:ext cx="1469841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1469841" y="150752"/>
              </a:lnTo>
              <a:lnTo>
                <a:pt x="1469841" y="301505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7A471CBF-30DD-4D57-A68B-6126A00355AB}" type="sibTrans" cxnId="{B6B149C3-B733-4B4D-AF06-10B0B56C939A}">
      <dgm:prSet/>
      <dgm:spPr/>
      <dgm:t>
        <a:bodyPr/>
        <a:lstStyle/>
        <a:p>
          <a:endParaRPr lang="de-DE"/>
        </a:p>
      </dgm:t>
    </dgm:pt>
    <dgm:pt modelId="{0785ED0F-78C5-4777-9847-429A1DC5590A}">
      <dgm:prSet phldrT="[Text]"/>
      <dgm:spPr>
        <a:xfrm>
          <a:off x="6122693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Methoden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A5A037A1-CE11-475A-98F5-EA2023F32C5E}" type="parTrans" cxnId="{C060FA80-C197-450A-A6E1-DF83CF6DBC02}">
      <dgm:prSet/>
      <dgm:spPr>
        <a:xfrm>
          <a:off x="6642297" y="2097147"/>
          <a:ext cx="91440" cy="301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D37A9DD3-D221-4030-AA15-7E89BD99A1C4}" type="sibTrans" cxnId="{C060FA80-C197-450A-A6E1-DF83CF6DBC02}">
      <dgm:prSet/>
      <dgm:spPr/>
      <dgm:t>
        <a:bodyPr/>
        <a:lstStyle/>
        <a:p>
          <a:endParaRPr lang="de-DE"/>
        </a:p>
      </dgm:t>
    </dgm:pt>
    <dgm:pt modelId="{9B729627-77A3-4628-B088-EBE5B61A1982}">
      <dgm:prSet phldrT="[Text]"/>
      <dgm:spPr>
        <a:xfrm>
          <a:off x="0" y="212734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WF-Muster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FE9E4A0A-A6AF-4DD4-8A68-0856028D6B17}" type="parTrans" cxnId="{2F590A9B-46F9-4148-97DE-67F8CEF00C23}">
      <dgm:prSet/>
      <dgm:spPr/>
      <dgm:t>
        <a:bodyPr/>
        <a:lstStyle/>
        <a:p>
          <a:endParaRPr lang="de-DE"/>
        </a:p>
      </dgm:t>
    </dgm:pt>
    <dgm:pt modelId="{FF0F7EA4-9581-4467-81BD-2B9909B7C8E7}" type="sibTrans" cxnId="{2F590A9B-46F9-4148-97DE-67F8CEF00C23}">
      <dgm:prSet/>
      <dgm:spPr/>
      <dgm:t>
        <a:bodyPr/>
        <a:lstStyle/>
        <a:p>
          <a:endParaRPr lang="de-DE"/>
        </a:p>
      </dgm:t>
    </dgm:pt>
    <dgm:pt modelId="{73E108E8-A148-45EC-80EC-421E3442FA22}">
      <dgm:prSet phldrT="[Text]"/>
      <dgm:spPr>
        <a:xfrm>
          <a:off x="0" y="1268005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Einzelschritt-aufgaben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E96E051-FE0A-4B7B-9D8D-582555D71F28}" type="parTrans" cxnId="{754C3817-6E31-44D5-8B19-826F955A3819}">
      <dgm:prSet/>
      <dgm:spPr/>
      <dgm:t>
        <a:bodyPr/>
        <a:lstStyle/>
        <a:p>
          <a:endParaRPr lang="de-DE"/>
        </a:p>
      </dgm:t>
    </dgm:pt>
    <dgm:pt modelId="{7A68BC2C-264B-4715-95CE-6E00E6EBE8E1}" type="sibTrans" cxnId="{754C3817-6E31-44D5-8B19-826F955A3819}">
      <dgm:prSet/>
      <dgm:spPr/>
      <dgm:t>
        <a:bodyPr/>
        <a:lstStyle/>
        <a:p>
          <a:endParaRPr lang="de-DE"/>
        </a:p>
      </dgm:t>
    </dgm:pt>
    <dgm:pt modelId="{A40BE9FB-64D5-4E82-83A8-CDEA150E61BC}">
      <dgm:prSet phldrT="[Text]"/>
      <dgm:spPr>
        <a:xfrm>
          <a:off x="0" y="2323276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BOR-Objekt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A2CEA0C0-6D8F-436C-86EF-1A94E9D4F38D}" type="parTrans" cxnId="{23AAEC4A-7F6D-45EE-95E5-1BB6FF73FA3F}">
      <dgm:prSet/>
      <dgm:spPr/>
      <dgm:t>
        <a:bodyPr/>
        <a:lstStyle/>
        <a:p>
          <a:endParaRPr lang="de-DE"/>
        </a:p>
      </dgm:t>
    </dgm:pt>
    <dgm:pt modelId="{0676EF93-FEFC-44F0-ABF0-79770C6F68BF}" type="sibTrans" cxnId="{23AAEC4A-7F6D-45EE-95E5-1BB6FF73FA3F}">
      <dgm:prSet/>
      <dgm:spPr/>
      <dgm:t>
        <a:bodyPr/>
        <a:lstStyle/>
        <a:p>
          <a:endParaRPr lang="de-DE"/>
        </a:p>
      </dgm:t>
    </dgm:pt>
    <dgm:pt modelId="{B05B942D-FA1E-46F9-887E-E1BC35974BA5}">
      <dgm:prSet phldrT="[Text]"/>
      <dgm:spPr>
        <a:xfrm>
          <a:off x="0" y="3378547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Operative Ebene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E7E492A1-359E-4650-8E7F-F8513CE1E45D}" type="parTrans" cxnId="{0CECA2D1-E824-450E-9303-9EE127ED7146}">
      <dgm:prSet/>
      <dgm:spPr/>
      <dgm:t>
        <a:bodyPr/>
        <a:lstStyle/>
        <a:p>
          <a:endParaRPr lang="de-DE"/>
        </a:p>
      </dgm:t>
    </dgm:pt>
    <dgm:pt modelId="{39B8B21C-F970-44F5-BC33-7336D67B2A72}" type="sibTrans" cxnId="{0CECA2D1-E824-450E-9303-9EE127ED7146}">
      <dgm:prSet/>
      <dgm:spPr/>
      <dgm:t>
        <a:bodyPr/>
        <a:lstStyle/>
        <a:p>
          <a:endParaRPr lang="de-DE"/>
        </a:p>
      </dgm:t>
    </dgm:pt>
    <dgm:pt modelId="{0A9600FE-C399-483E-859D-068A325BA598}">
      <dgm:prSet phldrT="[Text]"/>
      <dgm:spPr>
        <a:xfrm>
          <a:off x="5387773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FBS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0301BDB7-AC41-4BA6-BCC0-9B46C204087A}" type="parTrans" cxnId="{E6AB2F93-1C66-4593-A138-332798B7331C}">
      <dgm:prSet/>
      <dgm:spPr>
        <a:xfrm>
          <a:off x="5953096" y="315241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734920" y="0"/>
              </a:moveTo>
              <a:lnTo>
                <a:pt x="734920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F147D9FF-4A7D-49FE-B0A9-AB48BE4B1F7E}" type="sibTrans" cxnId="{E6AB2F93-1C66-4593-A138-332798B7331C}">
      <dgm:prSet/>
      <dgm:spPr/>
      <dgm:t>
        <a:bodyPr/>
        <a:lstStyle/>
        <a:p>
          <a:endParaRPr lang="de-DE"/>
        </a:p>
      </dgm:t>
    </dgm:pt>
    <dgm:pt modelId="{5A7B1931-9F0A-46FE-97D6-99991A5711D8}">
      <dgm:prSet phldrT="[Text]"/>
      <dgm:spPr>
        <a:xfrm>
          <a:off x="6857614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BAPIs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DF6A2AEE-97EA-4905-8534-B2335BD9C43D}" type="parTrans" cxnId="{3934B82E-86FD-4BB4-A328-A534874B04DD}">
      <dgm:prSet/>
      <dgm:spPr>
        <a:xfrm>
          <a:off x="6688017" y="315241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734920" y="150752"/>
              </a:lnTo>
              <a:lnTo>
                <a:pt x="7349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201C3E3A-671E-4140-BC53-042CF59A46FD}" type="sibTrans" cxnId="{3934B82E-86FD-4BB4-A328-A534874B04DD}">
      <dgm:prSet/>
      <dgm:spPr/>
      <dgm:t>
        <a:bodyPr/>
        <a:lstStyle/>
        <a:p>
          <a:endParaRPr lang="de-DE"/>
        </a:p>
      </dgm:t>
    </dgm:pt>
    <dgm:pt modelId="{F06B43F0-35EE-4C9F-AC7F-D2E2CC7E4D0B}">
      <dgm:prSet phldrT="[Text]"/>
      <dgm:spPr>
        <a:xfrm>
          <a:off x="3917931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DB-Tabellen</a:t>
          </a:r>
          <a:endParaRPr lang="de-DE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gm:t>
    </dgm:pt>
    <dgm:pt modelId="{8AFFE095-CF91-4033-BDCD-CC5FC06F68A4}" type="parTrans" cxnId="{4B7E5453-A978-422B-890C-334685B8055A}">
      <dgm:prSet/>
      <dgm:spPr>
        <a:xfrm>
          <a:off x="4437535" y="3152417"/>
          <a:ext cx="91440" cy="301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F5C0F07F-1F35-4B14-921C-AB114A55C33B}" type="sibTrans" cxnId="{4B7E5453-A978-422B-890C-334685B8055A}">
      <dgm:prSet/>
      <dgm:spPr/>
      <dgm:t>
        <a:bodyPr/>
        <a:lstStyle/>
        <a:p>
          <a:endParaRPr lang="de-DE"/>
        </a:p>
      </dgm:t>
    </dgm:pt>
    <dgm:pt modelId="{A50066E9-14A4-49E3-B97A-6FEC10F7A483}" type="pres">
      <dgm:prSet presAssocID="{07D09FF4-0180-4EB4-94EB-F4A77DC3A7F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855F61B-CF16-4366-8B97-692033855C58}" type="pres">
      <dgm:prSet presAssocID="{07D09FF4-0180-4EB4-94EB-F4A77DC3A7F2}" presName="hierFlow" presStyleCnt="0"/>
      <dgm:spPr/>
    </dgm:pt>
    <dgm:pt modelId="{3BD7B412-566E-4C5D-9A1C-5E435B2580EC}" type="pres">
      <dgm:prSet presAssocID="{07D09FF4-0180-4EB4-94EB-F4A77DC3A7F2}" presName="firstBuf" presStyleCnt="0"/>
      <dgm:spPr/>
    </dgm:pt>
    <dgm:pt modelId="{B6175975-2791-4F64-8270-6A9A451947A5}" type="pres">
      <dgm:prSet presAssocID="{07D09FF4-0180-4EB4-94EB-F4A77DC3A7F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708C797-CA5B-4EA1-9CAB-004DE3FD1AB4}" type="pres">
      <dgm:prSet presAssocID="{1C8F212B-3CE3-4704-8810-DD9E3C54A78F}" presName="Name14" presStyleCnt="0"/>
      <dgm:spPr/>
    </dgm:pt>
    <dgm:pt modelId="{263FBFBC-A918-41D2-9864-6EF04A2862D4}" type="pres">
      <dgm:prSet presAssocID="{1C8F212B-3CE3-4704-8810-DD9E3C54A78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34AE4A1-9D01-4A11-89DF-989584381306}" type="pres">
      <dgm:prSet presAssocID="{1C8F212B-3CE3-4704-8810-DD9E3C54A78F}" presName="hierChild2" presStyleCnt="0"/>
      <dgm:spPr/>
    </dgm:pt>
    <dgm:pt modelId="{335F692C-73AE-48B3-8656-A388CBBBC067}" type="pres">
      <dgm:prSet presAssocID="{65F19D57-B7AE-415C-ABAE-001F6E6EB373}" presName="Name19" presStyleLbl="parChTrans1D2" presStyleIdx="0" presStyleCnt="2"/>
      <dgm:spPr/>
      <dgm:t>
        <a:bodyPr/>
        <a:lstStyle/>
        <a:p>
          <a:endParaRPr lang="de-DE"/>
        </a:p>
      </dgm:t>
    </dgm:pt>
    <dgm:pt modelId="{8777F06E-5B6D-422B-B9C5-26BE89E4D980}" type="pres">
      <dgm:prSet presAssocID="{D93818D6-4F2F-4F32-BD6C-D3E71325C9A0}" presName="Name21" presStyleCnt="0"/>
      <dgm:spPr/>
    </dgm:pt>
    <dgm:pt modelId="{974B8A81-E795-4D00-877F-BF963A963EEE}" type="pres">
      <dgm:prSet presAssocID="{D93818D6-4F2F-4F32-BD6C-D3E71325C9A0}" presName="level2Shape" presStyleLbl="node2" presStyleIdx="0" presStyleCnt="2"/>
      <dgm:spPr/>
      <dgm:t>
        <a:bodyPr/>
        <a:lstStyle/>
        <a:p>
          <a:endParaRPr lang="de-DE"/>
        </a:p>
      </dgm:t>
    </dgm:pt>
    <dgm:pt modelId="{4D221406-B8F6-469E-9ADD-E426790481EF}" type="pres">
      <dgm:prSet presAssocID="{D93818D6-4F2F-4F32-BD6C-D3E71325C9A0}" presName="hierChild3" presStyleCnt="0"/>
      <dgm:spPr/>
    </dgm:pt>
    <dgm:pt modelId="{E6B579DD-9B07-4CD3-9435-8CC22DB655AC}" type="pres">
      <dgm:prSet presAssocID="{1E3D5D0B-C031-4CA7-B99E-6345303AF6A0}" presName="Name19" presStyleLbl="parChTrans1D3" presStyleIdx="0" presStyleCnt="3"/>
      <dgm:spPr/>
      <dgm:t>
        <a:bodyPr/>
        <a:lstStyle/>
        <a:p>
          <a:endParaRPr lang="de-DE"/>
        </a:p>
      </dgm:t>
    </dgm:pt>
    <dgm:pt modelId="{0EC0E7D0-9F99-4C96-921D-34E84A2CCAAD}" type="pres">
      <dgm:prSet presAssocID="{101254F1-F8C4-4FE3-A2FC-F46DDD4A3327}" presName="Name21" presStyleCnt="0"/>
      <dgm:spPr/>
    </dgm:pt>
    <dgm:pt modelId="{77DF01CA-E672-4E0C-9BC8-3093BA2389F3}" type="pres">
      <dgm:prSet presAssocID="{101254F1-F8C4-4FE3-A2FC-F46DDD4A3327}" presName="level2Shape" presStyleLbl="node3" presStyleIdx="0" presStyleCnt="3"/>
      <dgm:spPr/>
      <dgm:t>
        <a:bodyPr/>
        <a:lstStyle/>
        <a:p>
          <a:endParaRPr lang="de-DE"/>
        </a:p>
      </dgm:t>
    </dgm:pt>
    <dgm:pt modelId="{0C7980AA-AB70-4026-B074-C256863DBD46}" type="pres">
      <dgm:prSet presAssocID="{101254F1-F8C4-4FE3-A2FC-F46DDD4A3327}" presName="hierChild3" presStyleCnt="0"/>
      <dgm:spPr/>
    </dgm:pt>
    <dgm:pt modelId="{757F1F31-E3BF-4837-AB3F-543A993F3CF1}" type="pres">
      <dgm:prSet presAssocID="{37376909-9C5A-4307-89FF-35FBD44BCCC4}" presName="Name19" presStyleLbl="parChTrans1D3" presStyleIdx="1" presStyleCnt="3"/>
      <dgm:spPr/>
      <dgm:t>
        <a:bodyPr/>
        <a:lstStyle/>
        <a:p>
          <a:endParaRPr lang="de-DE"/>
        </a:p>
      </dgm:t>
    </dgm:pt>
    <dgm:pt modelId="{5508FB98-C020-483C-8B8C-1F6505A3C4B5}" type="pres">
      <dgm:prSet presAssocID="{7626D845-1673-4993-A394-599E47535C18}" presName="Name21" presStyleCnt="0"/>
      <dgm:spPr/>
    </dgm:pt>
    <dgm:pt modelId="{A4DB4BFA-FBE7-4472-9017-2C546C458B64}" type="pres">
      <dgm:prSet presAssocID="{7626D845-1673-4993-A394-599E47535C18}" presName="level2Shape" presStyleLbl="node3" presStyleIdx="1" presStyleCnt="3"/>
      <dgm:spPr/>
      <dgm:t>
        <a:bodyPr/>
        <a:lstStyle/>
        <a:p>
          <a:endParaRPr lang="de-DE"/>
        </a:p>
      </dgm:t>
    </dgm:pt>
    <dgm:pt modelId="{9067D28A-4D85-4803-B9F8-47A0BC9E73B2}" type="pres">
      <dgm:prSet presAssocID="{7626D845-1673-4993-A394-599E47535C18}" presName="hierChild3" presStyleCnt="0"/>
      <dgm:spPr/>
    </dgm:pt>
    <dgm:pt modelId="{9D3AAFD7-6D9C-4611-95D4-A8A30BBCA316}" type="pres">
      <dgm:prSet presAssocID="{8AFFE095-CF91-4033-BDCD-CC5FC06F68A4}" presName="Name19" presStyleLbl="parChTrans1D4" presStyleIdx="0" presStyleCnt="3"/>
      <dgm:spPr/>
      <dgm:t>
        <a:bodyPr/>
        <a:lstStyle/>
        <a:p>
          <a:endParaRPr lang="de-DE"/>
        </a:p>
      </dgm:t>
    </dgm:pt>
    <dgm:pt modelId="{AD6CFBBD-52EB-4653-B967-D4ECC0E3FBDB}" type="pres">
      <dgm:prSet presAssocID="{F06B43F0-35EE-4C9F-AC7F-D2E2CC7E4D0B}" presName="Name21" presStyleCnt="0"/>
      <dgm:spPr/>
    </dgm:pt>
    <dgm:pt modelId="{0ECE9212-2FA8-4F42-AEA1-CE6001A910ED}" type="pres">
      <dgm:prSet presAssocID="{F06B43F0-35EE-4C9F-AC7F-D2E2CC7E4D0B}" presName="level2Shape" presStyleLbl="node4" presStyleIdx="0" presStyleCnt="3"/>
      <dgm:spPr/>
      <dgm:t>
        <a:bodyPr/>
        <a:lstStyle/>
        <a:p>
          <a:endParaRPr lang="de-DE"/>
        </a:p>
      </dgm:t>
    </dgm:pt>
    <dgm:pt modelId="{33044819-3823-46D9-A33E-F743ED0705D7}" type="pres">
      <dgm:prSet presAssocID="{F06B43F0-35EE-4C9F-AC7F-D2E2CC7E4D0B}" presName="hierChild3" presStyleCnt="0"/>
      <dgm:spPr/>
    </dgm:pt>
    <dgm:pt modelId="{9D214FBB-4FB8-4BA7-A2F8-C1D58C8F661E}" type="pres">
      <dgm:prSet presAssocID="{4F10478E-D254-43BC-99DC-C3C669A93609}" presName="Name19" presStyleLbl="parChTrans1D2" presStyleIdx="1" presStyleCnt="2"/>
      <dgm:spPr/>
      <dgm:t>
        <a:bodyPr/>
        <a:lstStyle/>
        <a:p>
          <a:endParaRPr lang="de-DE"/>
        </a:p>
      </dgm:t>
    </dgm:pt>
    <dgm:pt modelId="{D895D3A6-7DCE-4966-BDFC-EE1D547D26F0}" type="pres">
      <dgm:prSet presAssocID="{39308AC0-26D7-43EF-879C-471905111371}" presName="Name21" presStyleCnt="0"/>
      <dgm:spPr/>
    </dgm:pt>
    <dgm:pt modelId="{987C7197-AD3C-4E59-88D4-B19249009FE8}" type="pres">
      <dgm:prSet presAssocID="{39308AC0-26D7-43EF-879C-471905111371}" presName="level2Shape" presStyleLbl="node2" presStyleIdx="1" presStyleCnt="2"/>
      <dgm:spPr/>
      <dgm:t>
        <a:bodyPr/>
        <a:lstStyle/>
        <a:p>
          <a:endParaRPr lang="de-DE"/>
        </a:p>
      </dgm:t>
    </dgm:pt>
    <dgm:pt modelId="{4235F73A-B3BA-4B8D-A101-44FD7FA20855}" type="pres">
      <dgm:prSet presAssocID="{39308AC0-26D7-43EF-879C-471905111371}" presName="hierChild3" presStyleCnt="0"/>
      <dgm:spPr/>
    </dgm:pt>
    <dgm:pt modelId="{5743E26C-AA15-46D1-BD4E-71B938603584}" type="pres">
      <dgm:prSet presAssocID="{A5A037A1-CE11-475A-98F5-EA2023F32C5E}" presName="Name19" presStyleLbl="parChTrans1D3" presStyleIdx="2" presStyleCnt="3"/>
      <dgm:spPr/>
      <dgm:t>
        <a:bodyPr/>
        <a:lstStyle/>
        <a:p>
          <a:endParaRPr lang="de-DE"/>
        </a:p>
      </dgm:t>
    </dgm:pt>
    <dgm:pt modelId="{B1344997-6888-4432-B88B-8AB14E48BE69}" type="pres">
      <dgm:prSet presAssocID="{0785ED0F-78C5-4777-9847-429A1DC5590A}" presName="Name21" presStyleCnt="0"/>
      <dgm:spPr/>
    </dgm:pt>
    <dgm:pt modelId="{EB6D9212-5729-454D-A06E-AE2EA0DEB1AB}" type="pres">
      <dgm:prSet presAssocID="{0785ED0F-78C5-4777-9847-429A1DC5590A}" presName="level2Shape" presStyleLbl="node3" presStyleIdx="2" presStyleCnt="3"/>
      <dgm:spPr/>
      <dgm:t>
        <a:bodyPr/>
        <a:lstStyle/>
        <a:p>
          <a:endParaRPr lang="de-DE"/>
        </a:p>
      </dgm:t>
    </dgm:pt>
    <dgm:pt modelId="{FB6B8420-2751-4008-83F1-4FB8BF102A50}" type="pres">
      <dgm:prSet presAssocID="{0785ED0F-78C5-4777-9847-429A1DC5590A}" presName="hierChild3" presStyleCnt="0"/>
      <dgm:spPr/>
    </dgm:pt>
    <dgm:pt modelId="{5816BDBC-632E-44AF-BB71-95C797236309}" type="pres">
      <dgm:prSet presAssocID="{0301BDB7-AC41-4BA6-BCC0-9B46C204087A}" presName="Name19" presStyleLbl="parChTrans1D4" presStyleIdx="1" presStyleCnt="3"/>
      <dgm:spPr/>
      <dgm:t>
        <a:bodyPr/>
        <a:lstStyle/>
        <a:p>
          <a:endParaRPr lang="de-DE"/>
        </a:p>
      </dgm:t>
    </dgm:pt>
    <dgm:pt modelId="{1041248B-AE70-4CD9-8CBE-D64386ECD434}" type="pres">
      <dgm:prSet presAssocID="{0A9600FE-C399-483E-859D-068A325BA598}" presName="Name21" presStyleCnt="0"/>
      <dgm:spPr/>
    </dgm:pt>
    <dgm:pt modelId="{E95F321B-A15E-4E99-A03F-59A12E6125B2}" type="pres">
      <dgm:prSet presAssocID="{0A9600FE-C399-483E-859D-068A325BA598}" presName="level2Shape" presStyleLbl="node4" presStyleIdx="1" presStyleCnt="3"/>
      <dgm:spPr/>
      <dgm:t>
        <a:bodyPr/>
        <a:lstStyle/>
        <a:p>
          <a:endParaRPr lang="de-DE"/>
        </a:p>
      </dgm:t>
    </dgm:pt>
    <dgm:pt modelId="{5F82FDD8-74F5-48F2-91AE-257A706C9B98}" type="pres">
      <dgm:prSet presAssocID="{0A9600FE-C399-483E-859D-068A325BA598}" presName="hierChild3" presStyleCnt="0"/>
      <dgm:spPr/>
    </dgm:pt>
    <dgm:pt modelId="{1638EDFC-96DA-4340-900A-39EF56FE23FC}" type="pres">
      <dgm:prSet presAssocID="{DF6A2AEE-97EA-4905-8534-B2335BD9C43D}" presName="Name19" presStyleLbl="parChTrans1D4" presStyleIdx="2" presStyleCnt="3"/>
      <dgm:spPr/>
      <dgm:t>
        <a:bodyPr/>
        <a:lstStyle/>
        <a:p>
          <a:endParaRPr lang="de-DE"/>
        </a:p>
      </dgm:t>
    </dgm:pt>
    <dgm:pt modelId="{1A8DCC5E-D785-4DF4-9D83-7E4CA0AD5892}" type="pres">
      <dgm:prSet presAssocID="{5A7B1931-9F0A-46FE-97D6-99991A5711D8}" presName="Name21" presStyleCnt="0"/>
      <dgm:spPr/>
    </dgm:pt>
    <dgm:pt modelId="{FF8F05D3-3664-482E-9F4C-9A4B30C55D89}" type="pres">
      <dgm:prSet presAssocID="{5A7B1931-9F0A-46FE-97D6-99991A5711D8}" presName="level2Shape" presStyleLbl="node4" presStyleIdx="2" presStyleCnt="3"/>
      <dgm:spPr/>
      <dgm:t>
        <a:bodyPr/>
        <a:lstStyle/>
        <a:p>
          <a:endParaRPr lang="de-DE"/>
        </a:p>
      </dgm:t>
    </dgm:pt>
    <dgm:pt modelId="{CCDF0AA8-9005-47CD-AF8C-4CFCBD90735C}" type="pres">
      <dgm:prSet presAssocID="{5A7B1931-9F0A-46FE-97D6-99991A5711D8}" presName="hierChild3" presStyleCnt="0"/>
      <dgm:spPr/>
    </dgm:pt>
    <dgm:pt modelId="{A54496E8-310F-425C-B205-2A1A33E42186}" type="pres">
      <dgm:prSet presAssocID="{07D09FF4-0180-4EB4-94EB-F4A77DC3A7F2}" presName="bgShapesFlow" presStyleCnt="0"/>
      <dgm:spPr/>
    </dgm:pt>
    <dgm:pt modelId="{ECD7E249-C776-432E-B28E-AD70065600A8}" type="pres">
      <dgm:prSet presAssocID="{9B729627-77A3-4628-B088-EBE5B61A1982}" presName="rectComp" presStyleCnt="0"/>
      <dgm:spPr/>
    </dgm:pt>
    <dgm:pt modelId="{A2E27564-BFD4-4CA3-BDCB-E115C0404DE3}" type="pres">
      <dgm:prSet presAssocID="{9B729627-77A3-4628-B088-EBE5B61A1982}" presName="bgRect" presStyleLbl="bgShp" presStyleIdx="0" presStyleCnt="4"/>
      <dgm:spPr/>
      <dgm:t>
        <a:bodyPr/>
        <a:lstStyle/>
        <a:p>
          <a:endParaRPr lang="de-DE"/>
        </a:p>
      </dgm:t>
    </dgm:pt>
    <dgm:pt modelId="{71F19613-14D1-4910-944E-954C2FB849B7}" type="pres">
      <dgm:prSet presAssocID="{9B729627-77A3-4628-B088-EBE5B61A1982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D44647-F352-4C30-89BD-36436BB5A91E}" type="pres">
      <dgm:prSet presAssocID="{9B729627-77A3-4628-B088-EBE5B61A1982}" presName="spComp" presStyleCnt="0"/>
      <dgm:spPr/>
    </dgm:pt>
    <dgm:pt modelId="{416156C7-1A06-4952-A30D-924EE5606608}" type="pres">
      <dgm:prSet presAssocID="{9B729627-77A3-4628-B088-EBE5B61A1982}" presName="vSp" presStyleCnt="0"/>
      <dgm:spPr/>
    </dgm:pt>
    <dgm:pt modelId="{98F4FAF7-FD85-4615-B4C1-E5D1B3F81218}" type="pres">
      <dgm:prSet presAssocID="{73E108E8-A148-45EC-80EC-421E3442FA22}" presName="rectComp" presStyleCnt="0"/>
      <dgm:spPr/>
    </dgm:pt>
    <dgm:pt modelId="{AFDF323E-8CF3-4B3C-8D6F-C1F58E2AD642}" type="pres">
      <dgm:prSet presAssocID="{73E108E8-A148-45EC-80EC-421E3442FA22}" presName="bgRect" presStyleLbl="bgShp" presStyleIdx="1" presStyleCnt="4"/>
      <dgm:spPr/>
      <dgm:t>
        <a:bodyPr/>
        <a:lstStyle/>
        <a:p>
          <a:endParaRPr lang="de-DE"/>
        </a:p>
      </dgm:t>
    </dgm:pt>
    <dgm:pt modelId="{DAA1DB48-B2DD-4F01-9CBC-06DE7BC5EBCF}" type="pres">
      <dgm:prSet presAssocID="{73E108E8-A148-45EC-80EC-421E3442FA22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963E46E-95AD-4E71-9FEC-3231B752CE8A}" type="pres">
      <dgm:prSet presAssocID="{73E108E8-A148-45EC-80EC-421E3442FA22}" presName="spComp" presStyleCnt="0"/>
      <dgm:spPr/>
    </dgm:pt>
    <dgm:pt modelId="{2446CBB7-C49D-4C34-9988-06C5F83E126F}" type="pres">
      <dgm:prSet presAssocID="{73E108E8-A148-45EC-80EC-421E3442FA22}" presName="vSp" presStyleCnt="0"/>
      <dgm:spPr/>
    </dgm:pt>
    <dgm:pt modelId="{83FAB634-F5C4-4359-B5C1-65DA15008B33}" type="pres">
      <dgm:prSet presAssocID="{A40BE9FB-64D5-4E82-83A8-CDEA150E61BC}" presName="rectComp" presStyleCnt="0"/>
      <dgm:spPr/>
    </dgm:pt>
    <dgm:pt modelId="{8FE99867-8BC0-4D0F-8935-6FE189469092}" type="pres">
      <dgm:prSet presAssocID="{A40BE9FB-64D5-4E82-83A8-CDEA150E61BC}" presName="bgRect" presStyleLbl="bgShp" presStyleIdx="2" presStyleCnt="4"/>
      <dgm:spPr/>
      <dgm:t>
        <a:bodyPr/>
        <a:lstStyle/>
        <a:p>
          <a:endParaRPr lang="de-DE"/>
        </a:p>
      </dgm:t>
    </dgm:pt>
    <dgm:pt modelId="{73ED6B69-9077-4735-BADD-7715D9EDE8C2}" type="pres">
      <dgm:prSet presAssocID="{A40BE9FB-64D5-4E82-83A8-CDEA150E61BC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72C30B-C778-497C-ABF9-498B2CBD92FF}" type="pres">
      <dgm:prSet presAssocID="{A40BE9FB-64D5-4E82-83A8-CDEA150E61BC}" presName="spComp" presStyleCnt="0"/>
      <dgm:spPr/>
    </dgm:pt>
    <dgm:pt modelId="{58C92AAC-583A-4CC3-B6B7-A7948C80A5C3}" type="pres">
      <dgm:prSet presAssocID="{A40BE9FB-64D5-4E82-83A8-CDEA150E61BC}" presName="vSp" presStyleCnt="0"/>
      <dgm:spPr/>
    </dgm:pt>
    <dgm:pt modelId="{8054AEA7-E021-4CCC-9C9E-076114F9BCD0}" type="pres">
      <dgm:prSet presAssocID="{B05B942D-FA1E-46F9-887E-E1BC35974BA5}" presName="rectComp" presStyleCnt="0"/>
      <dgm:spPr/>
    </dgm:pt>
    <dgm:pt modelId="{49BF5D9C-5A9F-4B84-9A82-F1307A6E0198}" type="pres">
      <dgm:prSet presAssocID="{B05B942D-FA1E-46F9-887E-E1BC35974BA5}" presName="bgRect" presStyleLbl="bgShp" presStyleIdx="3" presStyleCnt="4"/>
      <dgm:spPr/>
      <dgm:t>
        <a:bodyPr/>
        <a:lstStyle/>
        <a:p>
          <a:endParaRPr lang="de-DE"/>
        </a:p>
      </dgm:t>
    </dgm:pt>
    <dgm:pt modelId="{D4539480-44E7-447B-805B-C531666A8660}" type="pres">
      <dgm:prSet presAssocID="{B05B942D-FA1E-46F9-887E-E1BC35974BA5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FD190E3-6530-4F1C-A24F-684F3DE9D1AD}" type="presOf" srcId="{A40BE9FB-64D5-4E82-83A8-CDEA150E61BC}" destId="{73ED6B69-9077-4735-BADD-7715D9EDE8C2}" srcOrd="1" destOrd="0" presId="urn:microsoft.com/office/officeart/2005/8/layout/hierarchy6"/>
    <dgm:cxn modelId="{9B3E57C4-9CD5-4489-9C6F-B672C2DD173B}" type="presOf" srcId="{65F19D57-B7AE-415C-ABAE-001F6E6EB373}" destId="{335F692C-73AE-48B3-8656-A388CBBBC067}" srcOrd="0" destOrd="0" presId="urn:microsoft.com/office/officeart/2005/8/layout/hierarchy6"/>
    <dgm:cxn modelId="{CD2C0F97-A258-425F-97C7-83F5AB25268B}" type="presOf" srcId="{39308AC0-26D7-43EF-879C-471905111371}" destId="{987C7197-AD3C-4E59-88D4-B19249009FE8}" srcOrd="0" destOrd="0" presId="urn:microsoft.com/office/officeart/2005/8/layout/hierarchy6"/>
    <dgm:cxn modelId="{0304DF8C-5075-458B-86AF-36014B2E9C16}" type="presOf" srcId="{1C8F212B-3CE3-4704-8810-DD9E3C54A78F}" destId="{263FBFBC-A918-41D2-9864-6EF04A2862D4}" srcOrd="0" destOrd="0" presId="urn:microsoft.com/office/officeart/2005/8/layout/hierarchy6"/>
    <dgm:cxn modelId="{BF037B9F-461D-441A-BD9D-99878C4F4CCD}" srcId="{07D09FF4-0180-4EB4-94EB-F4A77DC3A7F2}" destId="{1C8F212B-3CE3-4704-8810-DD9E3C54A78F}" srcOrd="0" destOrd="0" parTransId="{76AE28C1-1121-4542-8DFF-9F3C487B648D}" sibTransId="{BC01B315-A84D-4263-9DD9-AC7DF6448F56}"/>
    <dgm:cxn modelId="{23AAEC4A-7F6D-45EE-95E5-1BB6FF73FA3F}" srcId="{07D09FF4-0180-4EB4-94EB-F4A77DC3A7F2}" destId="{A40BE9FB-64D5-4E82-83A8-CDEA150E61BC}" srcOrd="3" destOrd="0" parTransId="{A2CEA0C0-6D8F-436C-86EF-1A94E9D4F38D}" sibTransId="{0676EF93-FEFC-44F0-ABF0-79770C6F68BF}"/>
    <dgm:cxn modelId="{754C3817-6E31-44D5-8B19-826F955A3819}" srcId="{07D09FF4-0180-4EB4-94EB-F4A77DC3A7F2}" destId="{73E108E8-A148-45EC-80EC-421E3442FA22}" srcOrd="2" destOrd="0" parTransId="{3E96E051-FE0A-4B7B-9D8D-582555D71F28}" sibTransId="{7A68BC2C-264B-4715-95CE-6E00E6EBE8E1}"/>
    <dgm:cxn modelId="{0EF2D9DE-5CAF-4895-B84C-8A452229CF8D}" type="presOf" srcId="{7626D845-1673-4993-A394-599E47535C18}" destId="{A4DB4BFA-FBE7-4472-9017-2C546C458B64}" srcOrd="0" destOrd="0" presId="urn:microsoft.com/office/officeart/2005/8/layout/hierarchy6"/>
    <dgm:cxn modelId="{D9017A1E-E4D5-4028-B376-8D278FCE138F}" type="presOf" srcId="{37376909-9C5A-4307-89FF-35FBD44BCCC4}" destId="{757F1F31-E3BF-4837-AB3F-543A993F3CF1}" srcOrd="0" destOrd="0" presId="urn:microsoft.com/office/officeart/2005/8/layout/hierarchy6"/>
    <dgm:cxn modelId="{B7AB686E-B3E5-4012-A155-C2F95D27685C}" srcId="{D93818D6-4F2F-4F32-BD6C-D3E71325C9A0}" destId="{101254F1-F8C4-4FE3-A2FC-F46DDD4A3327}" srcOrd="0" destOrd="0" parTransId="{1E3D5D0B-C031-4CA7-B99E-6345303AF6A0}" sibTransId="{ED2312EE-FA1F-4AC7-8588-E39E58B15278}"/>
    <dgm:cxn modelId="{C060FA80-C197-450A-A6E1-DF83CF6DBC02}" srcId="{39308AC0-26D7-43EF-879C-471905111371}" destId="{0785ED0F-78C5-4777-9847-429A1DC5590A}" srcOrd="0" destOrd="0" parTransId="{A5A037A1-CE11-475A-98F5-EA2023F32C5E}" sibTransId="{D37A9DD3-D221-4030-AA15-7E89BD99A1C4}"/>
    <dgm:cxn modelId="{3A88949B-FDE6-4009-9585-8FA77069E81C}" type="presOf" srcId="{07D09FF4-0180-4EB4-94EB-F4A77DC3A7F2}" destId="{A50066E9-14A4-49E3-B97A-6FEC10F7A483}" srcOrd="0" destOrd="0" presId="urn:microsoft.com/office/officeart/2005/8/layout/hierarchy6"/>
    <dgm:cxn modelId="{E0C859B9-AB3A-43F1-97B4-ABD3F32E1285}" type="presOf" srcId="{D93818D6-4F2F-4F32-BD6C-D3E71325C9A0}" destId="{974B8A81-E795-4D00-877F-BF963A963EEE}" srcOrd="0" destOrd="0" presId="urn:microsoft.com/office/officeart/2005/8/layout/hierarchy6"/>
    <dgm:cxn modelId="{7186B8F9-2B82-447D-9073-477B979BFDF6}" type="presOf" srcId="{73E108E8-A148-45EC-80EC-421E3442FA22}" destId="{DAA1DB48-B2DD-4F01-9CBC-06DE7BC5EBCF}" srcOrd="1" destOrd="0" presId="urn:microsoft.com/office/officeart/2005/8/layout/hierarchy6"/>
    <dgm:cxn modelId="{829F144F-F467-4017-A9D2-E7EACC4FEF5D}" srcId="{1C8F212B-3CE3-4704-8810-DD9E3C54A78F}" destId="{D93818D6-4F2F-4F32-BD6C-D3E71325C9A0}" srcOrd="0" destOrd="0" parTransId="{65F19D57-B7AE-415C-ABAE-001F6E6EB373}" sibTransId="{AD332D9C-2401-415F-BFB7-2C8ED13EFE8D}"/>
    <dgm:cxn modelId="{22F2BB2C-38BB-4B89-A4C6-BEDDF24265EE}" type="presOf" srcId="{A40BE9FB-64D5-4E82-83A8-CDEA150E61BC}" destId="{8FE99867-8BC0-4D0F-8935-6FE189469092}" srcOrd="0" destOrd="0" presId="urn:microsoft.com/office/officeart/2005/8/layout/hierarchy6"/>
    <dgm:cxn modelId="{04C15251-1523-4C79-A75A-FBAAACF72856}" type="presOf" srcId="{0301BDB7-AC41-4BA6-BCC0-9B46C204087A}" destId="{5816BDBC-632E-44AF-BB71-95C797236309}" srcOrd="0" destOrd="0" presId="urn:microsoft.com/office/officeart/2005/8/layout/hierarchy6"/>
    <dgm:cxn modelId="{7E34AD0F-16E9-4FC1-BF34-23ABECB91AF6}" type="presOf" srcId="{5A7B1931-9F0A-46FE-97D6-99991A5711D8}" destId="{FF8F05D3-3664-482E-9F4C-9A4B30C55D89}" srcOrd="0" destOrd="0" presId="urn:microsoft.com/office/officeart/2005/8/layout/hierarchy6"/>
    <dgm:cxn modelId="{328B195E-CA37-48E5-BCA6-311B866EFE36}" type="presOf" srcId="{1E3D5D0B-C031-4CA7-B99E-6345303AF6A0}" destId="{E6B579DD-9B07-4CD3-9435-8CC22DB655AC}" srcOrd="0" destOrd="0" presId="urn:microsoft.com/office/officeart/2005/8/layout/hierarchy6"/>
    <dgm:cxn modelId="{E6AB2F93-1C66-4593-A138-332798B7331C}" srcId="{0785ED0F-78C5-4777-9847-429A1DC5590A}" destId="{0A9600FE-C399-483E-859D-068A325BA598}" srcOrd="0" destOrd="0" parTransId="{0301BDB7-AC41-4BA6-BCC0-9B46C204087A}" sibTransId="{F147D9FF-4A7D-49FE-B0A9-AB48BE4B1F7E}"/>
    <dgm:cxn modelId="{504C8DC0-A92C-45D2-B41D-4042000CB5F2}" type="presOf" srcId="{A5A037A1-CE11-475A-98F5-EA2023F32C5E}" destId="{5743E26C-AA15-46D1-BD4E-71B938603584}" srcOrd="0" destOrd="0" presId="urn:microsoft.com/office/officeart/2005/8/layout/hierarchy6"/>
    <dgm:cxn modelId="{3FCAA07C-5E3F-43D1-ABD1-DD9482B23841}" type="presOf" srcId="{73E108E8-A148-45EC-80EC-421E3442FA22}" destId="{AFDF323E-8CF3-4B3C-8D6F-C1F58E2AD642}" srcOrd="0" destOrd="0" presId="urn:microsoft.com/office/officeart/2005/8/layout/hierarchy6"/>
    <dgm:cxn modelId="{B6B149C3-B733-4B4D-AF06-10B0B56C939A}" srcId="{1C8F212B-3CE3-4704-8810-DD9E3C54A78F}" destId="{39308AC0-26D7-43EF-879C-471905111371}" srcOrd="1" destOrd="0" parTransId="{4F10478E-D254-43BC-99DC-C3C669A93609}" sibTransId="{7A471CBF-30DD-4D57-A68B-6126A00355AB}"/>
    <dgm:cxn modelId="{7865043B-8E83-4A35-9E1B-B8EFB11C64C3}" type="presOf" srcId="{101254F1-F8C4-4FE3-A2FC-F46DDD4A3327}" destId="{77DF01CA-E672-4E0C-9BC8-3093BA2389F3}" srcOrd="0" destOrd="0" presId="urn:microsoft.com/office/officeart/2005/8/layout/hierarchy6"/>
    <dgm:cxn modelId="{C30DAD1B-FA11-4D1D-84B9-D22402F5E0CA}" type="presOf" srcId="{8AFFE095-CF91-4033-BDCD-CC5FC06F68A4}" destId="{9D3AAFD7-6D9C-4611-95D4-A8A30BBCA316}" srcOrd="0" destOrd="0" presId="urn:microsoft.com/office/officeart/2005/8/layout/hierarchy6"/>
    <dgm:cxn modelId="{AB254E62-06E8-417A-8492-A859CC5A406F}" type="presOf" srcId="{4F10478E-D254-43BC-99DC-C3C669A93609}" destId="{9D214FBB-4FB8-4BA7-A2F8-C1D58C8F661E}" srcOrd="0" destOrd="0" presId="urn:microsoft.com/office/officeart/2005/8/layout/hierarchy6"/>
    <dgm:cxn modelId="{C70E2BEC-37CD-465A-8181-95641F7DC688}" type="presOf" srcId="{B05B942D-FA1E-46F9-887E-E1BC35974BA5}" destId="{49BF5D9C-5A9F-4B84-9A82-F1307A6E0198}" srcOrd="0" destOrd="0" presId="urn:microsoft.com/office/officeart/2005/8/layout/hierarchy6"/>
    <dgm:cxn modelId="{44C7A4A2-2972-464E-8572-8E66025FD237}" type="presOf" srcId="{B05B942D-FA1E-46F9-887E-E1BC35974BA5}" destId="{D4539480-44E7-447B-805B-C531666A8660}" srcOrd="1" destOrd="0" presId="urn:microsoft.com/office/officeart/2005/8/layout/hierarchy6"/>
    <dgm:cxn modelId="{0CECA2D1-E824-450E-9303-9EE127ED7146}" srcId="{07D09FF4-0180-4EB4-94EB-F4A77DC3A7F2}" destId="{B05B942D-FA1E-46F9-887E-E1BC35974BA5}" srcOrd="4" destOrd="0" parTransId="{E7E492A1-359E-4650-8E7F-F8513CE1E45D}" sibTransId="{39B8B21C-F970-44F5-BC33-7336D67B2A72}"/>
    <dgm:cxn modelId="{4B38B996-3364-4006-BA31-7AAF1133E022}" type="presOf" srcId="{0A9600FE-C399-483E-859D-068A325BA598}" destId="{E95F321B-A15E-4E99-A03F-59A12E6125B2}" srcOrd="0" destOrd="0" presId="urn:microsoft.com/office/officeart/2005/8/layout/hierarchy6"/>
    <dgm:cxn modelId="{224D9348-32D7-4A47-8BC3-374BB9F4AFE3}" type="presOf" srcId="{9B729627-77A3-4628-B088-EBE5B61A1982}" destId="{71F19613-14D1-4910-944E-954C2FB849B7}" srcOrd="1" destOrd="0" presId="urn:microsoft.com/office/officeart/2005/8/layout/hierarchy6"/>
    <dgm:cxn modelId="{4E76927F-D2EB-4BFA-BE94-EFC10DBC536E}" type="presOf" srcId="{9B729627-77A3-4628-B088-EBE5B61A1982}" destId="{A2E27564-BFD4-4CA3-BDCB-E115C0404DE3}" srcOrd="0" destOrd="0" presId="urn:microsoft.com/office/officeart/2005/8/layout/hierarchy6"/>
    <dgm:cxn modelId="{3934B82E-86FD-4BB4-A328-A534874B04DD}" srcId="{0785ED0F-78C5-4777-9847-429A1DC5590A}" destId="{5A7B1931-9F0A-46FE-97D6-99991A5711D8}" srcOrd="1" destOrd="0" parTransId="{DF6A2AEE-97EA-4905-8534-B2335BD9C43D}" sibTransId="{201C3E3A-671E-4140-BC53-042CF59A46FD}"/>
    <dgm:cxn modelId="{EFF43CA3-5C73-4076-9492-F97181446BD1}" type="presOf" srcId="{0785ED0F-78C5-4777-9847-429A1DC5590A}" destId="{EB6D9212-5729-454D-A06E-AE2EA0DEB1AB}" srcOrd="0" destOrd="0" presId="urn:microsoft.com/office/officeart/2005/8/layout/hierarchy6"/>
    <dgm:cxn modelId="{4B7E5453-A978-422B-890C-334685B8055A}" srcId="{7626D845-1673-4993-A394-599E47535C18}" destId="{F06B43F0-35EE-4C9F-AC7F-D2E2CC7E4D0B}" srcOrd="0" destOrd="0" parTransId="{8AFFE095-CF91-4033-BDCD-CC5FC06F68A4}" sibTransId="{F5C0F07F-1F35-4B14-921C-AB114A55C33B}"/>
    <dgm:cxn modelId="{F146BCA2-75E3-4E3F-A9B2-262F8C289C32}" type="presOf" srcId="{DF6A2AEE-97EA-4905-8534-B2335BD9C43D}" destId="{1638EDFC-96DA-4340-900A-39EF56FE23FC}" srcOrd="0" destOrd="0" presId="urn:microsoft.com/office/officeart/2005/8/layout/hierarchy6"/>
    <dgm:cxn modelId="{3CF6A541-54EA-446C-A723-7E5A4CBE41F1}" type="presOf" srcId="{F06B43F0-35EE-4C9F-AC7F-D2E2CC7E4D0B}" destId="{0ECE9212-2FA8-4F42-AEA1-CE6001A910ED}" srcOrd="0" destOrd="0" presId="urn:microsoft.com/office/officeart/2005/8/layout/hierarchy6"/>
    <dgm:cxn modelId="{2F590A9B-46F9-4148-97DE-67F8CEF00C23}" srcId="{07D09FF4-0180-4EB4-94EB-F4A77DC3A7F2}" destId="{9B729627-77A3-4628-B088-EBE5B61A1982}" srcOrd="1" destOrd="0" parTransId="{FE9E4A0A-A6AF-4DD4-8A68-0856028D6B17}" sibTransId="{FF0F7EA4-9581-4467-81BD-2B9909B7C8E7}"/>
    <dgm:cxn modelId="{53AD389C-E6F0-432F-B26B-6F1ABD46950B}" srcId="{D93818D6-4F2F-4F32-BD6C-D3E71325C9A0}" destId="{7626D845-1673-4993-A394-599E47535C18}" srcOrd="1" destOrd="0" parTransId="{37376909-9C5A-4307-89FF-35FBD44BCCC4}" sibTransId="{B3F6B75B-2183-4001-BE29-B562FE1CF977}"/>
    <dgm:cxn modelId="{E6FDF6A3-476F-49C0-9EC2-A9CE0DB429D1}" type="presParOf" srcId="{A50066E9-14A4-49E3-B97A-6FEC10F7A483}" destId="{6855F61B-CF16-4366-8B97-692033855C58}" srcOrd="0" destOrd="0" presId="urn:microsoft.com/office/officeart/2005/8/layout/hierarchy6"/>
    <dgm:cxn modelId="{3CDC8370-D3AF-4958-8884-78D5D1C31F65}" type="presParOf" srcId="{6855F61B-CF16-4366-8B97-692033855C58}" destId="{3BD7B412-566E-4C5D-9A1C-5E435B2580EC}" srcOrd="0" destOrd="0" presId="urn:microsoft.com/office/officeart/2005/8/layout/hierarchy6"/>
    <dgm:cxn modelId="{C2DF23AE-0455-4621-8A02-88F2F5D14686}" type="presParOf" srcId="{6855F61B-CF16-4366-8B97-692033855C58}" destId="{B6175975-2791-4F64-8270-6A9A451947A5}" srcOrd="1" destOrd="0" presId="urn:microsoft.com/office/officeart/2005/8/layout/hierarchy6"/>
    <dgm:cxn modelId="{6E74B13B-750D-4E2E-8362-2CF6CB7AD679}" type="presParOf" srcId="{B6175975-2791-4F64-8270-6A9A451947A5}" destId="{9708C797-CA5B-4EA1-9CAB-004DE3FD1AB4}" srcOrd="0" destOrd="0" presId="urn:microsoft.com/office/officeart/2005/8/layout/hierarchy6"/>
    <dgm:cxn modelId="{B0A725C1-95A7-4F67-A8D6-7EA726671665}" type="presParOf" srcId="{9708C797-CA5B-4EA1-9CAB-004DE3FD1AB4}" destId="{263FBFBC-A918-41D2-9864-6EF04A2862D4}" srcOrd="0" destOrd="0" presId="urn:microsoft.com/office/officeart/2005/8/layout/hierarchy6"/>
    <dgm:cxn modelId="{7F689CAB-AD4D-4035-B79E-9AD8FB21E54E}" type="presParOf" srcId="{9708C797-CA5B-4EA1-9CAB-004DE3FD1AB4}" destId="{834AE4A1-9D01-4A11-89DF-989584381306}" srcOrd="1" destOrd="0" presId="urn:microsoft.com/office/officeart/2005/8/layout/hierarchy6"/>
    <dgm:cxn modelId="{75C51B2C-9957-43F5-B7B7-6706E2236C03}" type="presParOf" srcId="{834AE4A1-9D01-4A11-89DF-989584381306}" destId="{335F692C-73AE-48B3-8656-A388CBBBC067}" srcOrd="0" destOrd="0" presId="urn:microsoft.com/office/officeart/2005/8/layout/hierarchy6"/>
    <dgm:cxn modelId="{3E4D2D26-FFD9-417C-90A0-1F822648B7FB}" type="presParOf" srcId="{834AE4A1-9D01-4A11-89DF-989584381306}" destId="{8777F06E-5B6D-422B-B9C5-26BE89E4D980}" srcOrd="1" destOrd="0" presId="urn:microsoft.com/office/officeart/2005/8/layout/hierarchy6"/>
    <dgm:cxn modelId="{61600449-CC20-43C4-99F8-ED8E1A3082F1}" type="presParOf" srcId="{8777F06E-5B6D-422B-B9C5-26BE89E4D980}" destId="{974B8A81-E795-4D00-877F-BF963A963EEE}" srcOrd="0" destOrd="0" presId="urn:microsoft.com/office/officeart/2005/8/layout/hierarchy6"/>
    <dgm:cxn modelId="{6995F4D5-220F-449A-AC98-52F3740ED8AB}" type="presParOf" srcId="{8777F06E-5B6D-422B-B9C5-26BE89E4D980}" destId="{4D221406-B8F6-469E-9ADD-E426790481EF}" srcOrd="1" destOrd="0" presId="urn:microsoft.com/office/officeart/2005/8/layout/hierarchy6"/>
    <dgm:cxn modelId="{096AC26D-4D27-4129-940C-9F6797703C2D}" type="presParOf" srcId="{4D221406-B8F6-469E-9ADD-E426790481EF}" destId="{E6B579DD-9B07-4CD3-9435-8CC22DB655AC}" srcOrd="0" destOrd="0" presId="urn:microsoft.com/office/officeart/2005/8/layout/hierarchy6"/>
    <dgm:cxn modelId="{F1052702-3101-4623-A09C-5214262D1965}" type="presParOf" srcId="{4D221406-B8F6-469E-9ADD-E426790481EF}" destId="{0EC0E7D0-9F99-4C96-921D-34E84A2CCAAD}" srcOrd="1" destOrd="0" presId="urn:microsoft.com/office/officeart/2005/8/layout/hierarchy6"/>
    <dgm:cxn modelId="{021414F4-D4FB-4B76-9618-04E2CF0B87CB}" type="presParOf" srcId="{0EC0E7D0-9F99-4C96-921D-34E84A2CCAAD}" destId="{77DF01CA-E672-4E0C-9BC8-3093BA2389F3}" srcOrd="0" destOrd="0" presId="urn:microsoft.com/office/officeart/2005/8/layout/hierarchy6"/>
    <dgm:cxn modelId="{56709456-05BC-460B-9C27-39B275DFC504}" type="presParOf" srcId="{0EC0E7D0-9F99-4C96-921D-34E84A2CCAAD}" destId="{0C7980AA-AB70-4026-B074-C256863DBD46}" srcOrd="1" destOrd="0" presId="urn:microsoft.com/office/officeart/2005/8/layout/hierarchy6"/>
    <dgm:cxn modelId="{919914C0-26B6-458B-B272-298EC6C8662C}" type="presParOf" srcId="{4D221406-B8F6-469E-9ADD-E426790481EF}" destId="{757F1F31-E3BF-4837-AB3F-543A993F3CF1}" srcOrd="2" destOrd="0" presId="urn:microsoft.com/office/officeart/2005/8/layout/hierarchy6"/>
    <dgm:cxn modelId="{49F28F11-CB43-4F93-8D63-9653B16AF2FE}" type="presParOf" srcId="{4D221406-B8F6-469E-9ADD-E426790481EF}" destId="{5508FB98-C020-483C-8B8C-1F6505A3C4B5}" srcOrd="3" destOrd="0" presId="urn:microsoft.com/office/officeart/2005/8/layout/hierarchy6"/>
    <dgm:cxn modelId="{36CEFFA4-D438-438F-804D-C08064A08B28}" type="presParOf" srcId="{5508FB98-C020-483C-8B8C-1F6505A3C4B5}" destId="{A4DB4BFA-FBE7-4472-9017-2C546C458B64}" srcOrd="0" destOrd="0" presId="urn:microsoft.com/office/officeart/2005/8/layout/hierarchy6"/>
    <dgm:cxn modelId="{7FB18B59-3D97-41F5-BB3B-C0752E7EB166}" type="presParOf" srcId="{5508FB98-C020-483C-8B8C-1F6505A3C4B5}" destId="{9067D28A-4D85-4803-B9F8-47A0BC9E73B2}" srcOrd="1" destOrd="0" presId="urn:microsoft.com/office/officeart/2005/8/layout/hierarchy6"/>
    <dgm:cxn modelId="{FFAC0309-42E1-4478-B6FD-DC8714E494C8}" type="presParOf" srcId="{9067D28A-4D85-4803-B9F8-47A0BC9E73B2}" destId="{9D3AAFD7-6D9C-4611-95D4-A8A30BBCA316}" srcOrd="0" destOrd="0" presId="urn:microsoft.com/office/officeart/2005/8/layout/hierarchy6"/>
    <dgm:cxn modelId="{65A7AE70-864B-4742-A17D-434866F27838}" type="presParOf" srcId="{9067D28A-4D85-4803-B9F8-47A0BC9E73B2}" destId="{AD6CFBBD-52EB-4653-B967-D4ECC0E3FBDB}" srcOrd="1" destOrd="0" presId="urn:microsoft.com/office/officeart/2005/8/layout/hierarchy6"/>
    <dgm:cxn modelId="{59D4928D-D2E6-4F56-8F65-8921DE7D4357}" type="presParOf" srcId="{AD6CFBBD-52EB-4653-B967-D4ECC0E3FBDB}" destId="{0ECE9212-2FA8-4F42-AEA1-CE6001A910ED}" srcOrd="0" destOrd="0" presId="urn:microsoft.com/office/officeart/2005/8/layout/hierarchy6"/>
    <dgm:cxn modelId="{AE4D59E2-8449-4366-9CB0-D9E65DC93EA9}" type="presParOf" srcId="{AD6CFBBD-52EB-4653-B967-D4ECC0E3FBDB}" destId="{33044819-3823-46D9-A33E-F743ED0705D7}" srcOrd="1" destOrd="0" presId="urn:microsoft.com/office/officeart/2005/8/layout/hierarchy6"/>
    <dgm:cxn modelId="{14F2EE74-F472-4895-8953-65339BE8C4CA}" type="presParOf" srcId="{834AE4A1-9D01-4A11-89DF-989584381306}" destId="{9D214FBB-4FB8-4BA7-A2F8-C1D58C8F661E}" srcOrd="2" destOrd="0" presId="urn:microsoft.com/office/officeart/2005/8/layout/hierarchy6"/>
    <dgm:cxn modelId="{9DA180FD-78F1-4926-B875-FFB02A993BFE}" type="presParOf" srcId="{834AE4A1-9D01-4A11-89DF-989584381306}" destId="{D895D3A6-7DCE-4966-BDFC-EE1D547D26F0}" srcOrd="3" destOrd="0" presId="urn:microsoft.com/office/officeart/2005/8/layout/hierarchy6"/>
    <dgm:cxn modelId="{43B5FDA0-0AF9-4F7E-B928-6704111A1702}" type="presParOf" srcId="{D895D3A6-7DCE-4966-BDFC-EE1D547D26F0}" destId="{987C7197-AD3C-4E59-88D4-B19249009FE8}" srcOrd="0" destOrd="0" presId="urn:microsoft.com/office/officeart/2005/8/layout/hierarchy6"/>
    <dgm:cxn modelId="{E84BF849-021A-4F6C-A3EE-39C26802FEEC}" type="presParOf" srcId="{D895D3A6-7DCE-4966-BDFC-EE1D547D26F0}" destId="{4235F73A-B3BA-4B8D-A101-44FD7FA20855}" srcOrd="1" destOrd="0" presId="urn:microsoft.com/office/officeart/2005/8/layout/hierarchy6"/>
    <dgm:cxn modelId="{547A6735-877C-458F-B1F7-219A32276834}" type="presParOf" srcId="{4235F73A-B3BA-4B8D-A101-44FD7FA20855}" destId="{5743E26C-AA15-46D1-BD4E-71B938603584}" srcOrd="0" destOrd="0" presId="urn:microsoft.com/office/officeart/2005/8/layout/hierarchy6"/>
    <dgm:cxn modelId="{3ACE0A54-610D-4F25-9649-8C6E26213471}" type="presParOf" srcId="{4235F73A-B3BA-4B8D-A101-44FD7FA20855}" destId="{B1344997-6888-4432-B88B-8AB14E48BE69}" srcOrd="1" destOrd="0" presId="urn:microsoft.com/office/officeart/2005/8/layout/hierarchy6"/>
    <dgm:cxn modelId="{C2E31DDB-046F-47BB-BC65-D20BAC321234}" type="presParOf" srcId="{B1344997-6888-4432-B88B-8AB14E48BE69}" destId="{EB6D9212-5729-454D-A06E-AE2EA0DEB1AB}" srcOrd="0" destOrd="0" presId="urn:microsoft.com/office/officeart/2005/8/layout/hierarchy6"/>
    <dgm:cxn modelId="{973D59A1-A382-4331-BA67-74E701F49019}" type="presParOf" srcId="{B1344997-6888-4432-B88B-8AB14E48BE69}" destId="{FB6B8420-2751-4008-83F1-4FB8BF102A50}" srcOrd="1" destOrd="0" presId="urn:microsoft.com/office/officeart/2005/8/layout/hierarchy6"/>
    <dgm:cxn modelId="{0EFB7B76-DF36-48B3-8016-F89566BD2473}" type="presParOf" srcId="{FB6B8420-2751-4008-83F1-4FB8BF102A50}" destId="{5816BDBC-632E-44AF-BB71-95C797236309}" srcOrd="0" destOrd="0" presId="urn:microsoft.com/office/officeart/2005/8/layout/hierarchy6"/>
    <dgm:cxn modelId="{D7A9DD60-87A8-4EE4-A842-B00C91AAAF4A}" type="presParOf" srcId="{FB6B8420-2751-4008-83F1-4FB8BF102A50}" destId="{1041248B-AE70-4CD9-8CBE-D64386ECD434}" srcOrd="1" destOrd="0" presId="urn:microsoft.com/office/officeart/2005/8/layout/hierarchy6"/>
    <dgm:cxn modelId="{27A58D1A-E7FC-4E8B-9073-362852D3E3F5}" type="presParOf" srcId="{1041248B-AE70-4CD9-8CBE-D64386ECD434}" destId="{E95F321B-A15E-4E99-A03F-59A12E6125B2}" srcOrd="0" destOrd="0" presId="urn:microsoft.com/office/officeart/2005/8/layout/hierarchy6"/>
    <dgm:cxn modelId="{D59DFA6B-1935-4555-84D7-056057DDC9B4}" type="presParOf" srcId="{1041248B-AE70-4CD9-8CBE-D64386ECD434}" destId="{5F82FDD8-74F5-48F2-91AE-257A706C9B98}" srcOrd="1" destOrd="0" presId="urn:microsoft.com/office/officeart/2005/8/layout/hierarchy6"/>
    <dgm:cxn modelId="{80E749C4-D7ED-412A-B1A7-F25341EB4AD6}" type="presParOf" srcId="{FB6B8420-2751-4008-83F1-4FB8BF102A50}" destId="{1638EDFC-96DA-4340-900A-39EF56FE23FC}" srcOrd="2" destOrd="0" presId="urn:microsoft.com/office/officeart/2005/8/layout/hierarchy6"/>
    <dgm:cxn modelId="{905321AD-8762-40DF-80FA-BE189F4E3D8F}" type="presParOf" srcId="{FB6B8420-2751-4008-83F1-4FB8BF102A50}" destId="{1A8DCC5E-D785-4DF4-9D83-7E4CA0AD5892}" srcOrd="3" destOrd="0" presId="urn:microsoft.com/office/officeart/2005/8/layout/hierarchy6"/>
    <dgm:cxn modelId="{9FA2E2FA-1AAB-4DEE-A0E0-2A104B409732}" type="presParOf" srcId="{1A8DCC5E-D785-4DF4-9D83-7E4CA0AD5892}" destId="{FF8F05D3-3664-482E-9F4C-9A4B30C55D89}" srcOrd="0" destOrd="0" presId="urn:microsoft.com/office/officeart/2005/8/layout/hierarchy6"/>
    <dgm:cxn modelId="{B237102E-5DB7-4602-B127-AD06811120E3}" type="presParOf" srcId="{1A8DCC5E-D785-4DF4-9D83-7E4CA0AD5892}" destId="{CCDF0AA8-9005-47CD-AF8C-4CFCBD90735C}" srcOrd="1" destOrd="0" presId="urn:microsoft.com/office/officeart/2005/8/layout/hierarchy6"/>
    <dgm:cxn modelId="{EA9236DF-3FAE-4390-8123-5AB95EAD371A}" type="presParOf" srcId="{A50066E9-14A4-49E3-B97A-6FEC10F7A483}" destId="{A54496E8-310F-425C-B205-2A1A33E42186}" srcOrd="1" destOrd="0" presId="urn:microsoft.com/office/officeart/2005/8/layout/hierarchy6"/>
    <dgm:cxn modelId="{9B27AB0A-D4FE-4A38-B2AF-2CD71FCD5E57}" type="presParOf" srcId="{A54496E8-310F-425C-B205-2A1A33E42186}" destId="{ECD7E249-C776-432E-B28E-AD70065600A8}" srcOrd="0" destOrd="0" presId="urn:microsoft.com/office/officeart/2005/8/layout/hierarchy6"/>
    <dgm:cxn modelId="{38626B6D-13DB-4A58-BC4D-DABE61B94C9C}" type="presParOf" srcId="{ECD7E249-C776-432E-B28E-AD70065600A8}" destId="{A2E27564-BFD4-4CA3-BDCB-E115C0404DE3}" srcOrd="0" destOrd="0" presId="urn:microsoft.com/office/officeart/2005/8/layout/hierarchy6"/>
    <dgm:cxn modelId="{D896827F-2876-45F0-B0C7-ABA7391CEAF8}" type="presParOf" srcId="{ECD7E249-C776-432E-B28E-AD70065600A8}" destId="{71F19613-14D1-4910-944E-954C2FB849B7}" srcOrd="1" destOrd="0" presId="urn:microsoft.com/office/officeart/2005/8/layout/hierarchy6"/>
    <dgm:cxn modelId="{53D2D105-34BB-4CDF-AE2A-7BD507D6CBFD}" type="presParOf" srcId="{A54496E8-310F-425C-B205-2A1A33E42186}" destId="{41D44647-F352-4C30-89BD-36436BB5A91E}" srcOrd="1" destOrd="0" presId="urn:microsoft.com/office/officeart/2005/8/layout/hierarchy6"/>
    <dgm:cxn modelId="{D93308D5-A5DB-412D-98AA-451F82E88D0F}" type="presParOf" srcId="{41D44647-F352-4C30-89BD-36436BB5A91E}" destId="{416156C7-1A06-4952-A30D-924EE5606608}" srcOrd="0" destOrd="0" presId="urn:microsoft.com/office/officeart/2005/8/layout/hierarchy6"/>
    <dgm:cxn modelId="{863FB080-CE09-4C5F-8104-3C4EAF15327A}" type="presParOf" srcId="{A54496E8-310F-425C-B205-2A1A33E42186}" destId="{98F4FAF7-FD85-4615-B4C1-E5D1B3F81218}" srcOrd="2" destOrd="0" presId="urn:microsoft.com/office/officeart/2005/8/layout/hierarchy6"/>
    <dgm:cxn modelId="{C1AA0EE8-A3CB-429A-B3C7-C889F009A99E}" type="presParOf" srcId="{98F4FAF7-FD85-4615-B4C1-E5D1B3F81218}" destId="{AFDF323E-8CF3-4B3C-8D6F-C1F58E2AD642}" srcOrd="0" destOrd="0" presId="urn:microsoft.com/office/officeart/2005/8/layout/hierarchy6"/>
    <dgm:cxn modelId="{78AD090B-16E2-4F9C-BBA1-F3DA23DC74E8}" type="presParOf" srcId="{98F4FAF7-FD85-4615-B4C1-E5D1B3F81218}" destId="{DAA1DB48-B2DD-4F01-9CBC-06DE7BC5EBCF}" srcOrd="1" destOrd="0" presId="urn:microsoft.com/office/officeart/2005/8/layout/hierarchy6"/>
    <dgm:cxn modelId="{173BD400-B72C-4CB4-859E-FFCC8BCDDE75}" type="presParOf" srcId="{A54496E8-310F-425C-B205-2A1A33E42186}" destId="{F963E46E-95AD-4E71-9FEC-3231B752CE8A}" srcOrd="3" destOrd="0" presId="urn:microsoft.com/office/officeart/2005/8/layout/hierarchy6"/>
    <dgm:cxn modelId="{B3A87DA9-A122-44FD-A96E-6ACAF1A7C0D9}" type="presParOf" srcId="{F963E46E-95AD-4E71-9FEC-3231B752CE8A}" destId="{2446CBB7-C49D-4C34-9988-06C5F83E126F}" srcOrd="0" destOrd="0" presId="urn:microsoft.com/office/officeart/2005/8/layout/hierarchy6"/>
    <dgm:cxn modelId="{A6302787-E6A7-4385-B458-D037B7D0686D}" type="presParOf" srcId="{A54496E8-310F-425C-B205-2A1A33E42186}" destId="{83FAB634-F5C4-4359-B5C1-65DA15008B33}" srcOrd="4" destOrd="0" presId="urn:microsoft.com/office/officeart/2005/8/layout/hierarchy6"/>
    <dgm:cxn modelId="{99E2FB48-4B30-43AC-ADB6-2B53182F6D32}" type="presParOf" srcId="{83FAB634-F5C4-4359-B5C1-65DA15008B33}" destId="{8FE99867-8BC0-4D0F-8935-6FE189469092}" srcOrd="0" destOrd="0" presId="urn:microsoft.com/office/officeart/2005/8/layout/hierarchy6"/>
    <dgm:cxn modelId="{3B2535EA-CAF2-43E0-A669-9D5C74451596}" type="presParOf" srcId="{83FAB634-F5C4-4359-B5C1-65DA15008B33}" destId="{73ED6B69-9077-4735-BADD-7715D9EDE8C2}" srcOrd="1" destOrd="0" presId="urn:microsoft.com/office/officeart/2005/8/layout/hierarchy6"/>
    <dgm:cxn modelId="{CC241232-D46F-4074-A855-3C6F10759A93}" type="presParOf" srcId="{A54496E8-310F-425C-B205-2A1A33E42186}" destId="{CD72C30B-C778-497C-ABF9-498B2CBD92FF}" srcOrd="5" destOrd="0" presId="urn:microsoft.com/office/officeart/2005/8/layout/hierarchy6"/>
    <dgm:cxn modelId="{79C6FCE4-C03B-4985-936B-8FB320F93CB3}" type="presParOf" srcId="{CD72C30B-C778-497C-ABF9-498B2CBD92FF}" destId="{58C92AAC-583A-4CC3-B6B7-A7948C80A5C3}" srcOrd="0" destOrd="0" presId="urn:microsoft.com/office/officeart/2005/8/layout/hierarchy6"/>
    <dgm:cxn modelId="{B2A54E27-FCC9-4579-A8E1-BF6BDA0499AC}" type="presParOf" srcId="{A54496E8-310F-425C-B205-2A1A33E42186}" destId="{8054AEA7-E021-4CCC-9C9E-076114F9BCD0}" srcOrd="6" destOrd="0" presId="urn:microsoft.com/office/officeart/2005/8/layout/hierarchy6"/>
    <dgm:cxn modelId="{3C900639-6CF4-461B-A3C1-E2E6DF3381B9}" type="presParOf" srcId="{8054AEA7-E021-4CCC-9C9E-076114F9BCD0}" destId="{49BF5D9C-5A9F-4B84-9A82-F1307A6E0198}" srcOrd="0" destOrd="0" presId="urn:microsoft.com/office/officeart/2005/8/layout/hierarchy6"/>
    <dgm:cxn modelId="{60BD4CDE-D261-44CB-BFD8-FD99FE395FED}" type="presParOf" srcId="{8054AEA7-E021-4CCC-9C9E-076114F9BCD0}" destId="{D4539480-44E7-447B-805B-C531666A866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4C259F-4559-4C67-8EE3-5EA4FD0F19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7F400FCB-5745-4010-BB90-7CF666027B94}">
      <dgm:prSet phldrT="[Text]"/>
      <dgm:spPr>
        <a:xfrm>
          <a:off x="614669" y="69413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A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BFB509AA-BD44-42B5-B8A8-34F31E51E38D}" type="parTrans" cxnId="{4F3B8CD7-AA21-448C-A538-8167941937C2}">
      <dgm:prSet/>
      <dgm:spPr/>
      <dgm:t>
        <a:bodyPr/>
        <a:lstStyle/>
        <a:p>
          <a:endParaRPr lang="de-DE"/>
        </a:p>
      </dgm:t>
    </dgm:pt>
    <dgm:pt modelId="{6D62C2AA-8C05-4741-AA73-6FDFB9C682AF}" type="sibTrans" cxnId="{4F3B8CD7-AA21-448C-A538-8167941937C2}">
      <dgm:prSet/>
      <dgm:spPr/>
      <dgm:t>
        <a:bodyPr/>
        <a:lstStyle/>
        <a:p>
          <a:endParaRPr lang="de-DE"/>
        </a:p>
      </dgm:t>
    </dgm:pt>
    <dgm:pt modelId="{88502FD9-FC53-4568-A6CB-0A68FDE6043F}">
      <dgm:prSet phldrT="[Text]"/>
      <dgm:spPr>
        <a:xfrm>
          <a:off x="270871" y="416649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971EC7CD-7B29-4BBF-8B62-34A33C40770A}" type="parTrans" cxnId="{9614DAA3-D716-4CE3-8A21-1536F1446AB2}">
      <dgm:prSet/>
      <dgm:spPr>
        <a:xfrm>
          <a:off x="416724" y="267982"/>
          <a:ext cx="343798" cy="109077"/>
        </a:xfr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F85384FF-D27C-439F-85C3-1DC9B2086529}" type="sibTrans" cxnId="{9614DAA3-D716-4CE3-8A21-1536F1446AB2}">
      <dgm:prSet/>
      <dgm:spPr/>
      <dgm:t>
        <a:bodyPr/>
        <a:lstStyle/>
        <a:p>
          <a:endParaRPr lang="de-DE"/>
        </a:p>
      </dgm:t>
    </dgm:pt>
    <dgm:pt modelId="{1458A63C-0A9F-43DB-9CF0-09E6B70587A5}">
      <dgm:prSet phldrT="[Text]"/>
      <dgm:spPr>
        <a:xfrm>
          <a:off x="41672" y="763885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84CAB565-4EDA-4074-9A65-B3ED6E493CB0}" type="parTrans" cxnId="{92C90A22-C3A2-43C9-9F60-A80DED7821B8}">
      <dgm:prSet/>
      <dgm:spPr>
        <a:xfrm>
          <a:off x="187526" y="615218"/>
          <a:ext cx="229198" cy="109077"/>
        </a:xfr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077AFC94-0F83-4821-9EF8-5FD81B5FA03A}" type="sibTrans" cxnId="{92C90A22-C3A2-43C9-9F60-A80DED7821B8}">
      <dgm:prSet/>
      <dgm:spPr/>
      <dgm:t>
        <a:bodyPr/>
        <a:lstStyle/>
        <a:p>
          <a:endParaRPr lang="de-DE"/>
        </a:p>
      </dgm:t>
    </dgm:pt>
    <dgm:pt modelId="{CA156843-D82A-40CA-A597-2100E4993819}">
      <dgm:prSet phldrT="[Text]"/>
      <dgm:spPr>
        <a:xfrm>
          <a:off x="500069" y="763885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A0F27485-2B16-4CFF-A009-60AE63DADABD}" type="parTrans" cxnId="{CEF0A835-CF3B-4191-92E1-4177E1D6B951}">
      <dgm:prSet/>
      <dgm:spPr>
        <a:xfrm>
          <a:off x="416724" y="615218"/>
          <a:ext cx="229198" cy="109077"/>
        </a:xfr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698674EE-522F-44AA-AD6E-0154B4CFDFC7}" type="sibTrans" cxnId="{CEF0A835-CF3B-4191-92E1-4177E1D6B951}">
      <dgm:prSet/>
      <dgm:spPr/>
      <dgm:t>
        <a:bodyPr/>
        <a:lstStyle/>
        <a:p>
          <a:endParaRPr lang="de-DE"/>
        </a:p>
      </dgm:t>
    </dgm:pt>
    <dgm:pt modelId="{7F17A7F4-8188-4BB9-A18B-61135975A3F6}">
      <dgm:prSet phldrT="[Text]"/>
      <dgm:spPr>
        <a:xfrm>
          <a:off x="958467" y="416649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601D2F89-4205-4F58-9576-C59F7BF1CF0D}" type="parTrans" cxnId="{831192B1-E021-4F64-906E-A257897CD46B}">
      <dgm:prSet/>
      <dgm:spPr>
        <a:xfrm>
          <a:off x="760523" y="267982"/>
          <a:ext cx="343798" cy="109077"/>
        </a:xfr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BAB80DB3-02B9-4AA1-A3F9-4C3BA10FAB64}" type="sibTrans" cxnId="{831192B1-E021-4F64-906E-A257897CD46B}">
      <dgm:prSet/>
      <dgm:spPr/>
      <dgm:t>
        <a:bodyPr/>
        <a:lstStyle/>
        <a:p>
          <a:endParaRPr lang="de-DE"/>
        </a:p>
      </dgm:t>
    </dgm:pt>
    <dgm:pt modelId="{AA0E4A27-4F54-49D8-9760-3D09987996BF}">
      <dgm:prSet phldrT="[Text]"/>
      <dgm:spPr>
        <a:xfrm>
          <a:off x="958467" y="763885"/>
          <a:ext cx="375052" cy="238158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de-DE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gm:t>
    </dgm:pt>
    <dgm:pt modelId="{3213DE19-B6E3-4CBF-AFF4-8CA8A360AD70}" type="parTrans" cxnId="{2F6A5CBB-5782-48AA-8EC2-A36B3F846CAD}">
      <dgm:prSet/>
      <dgm:spPr>
        <a:xfrm>
          <a:off x="1058601" y="615218"/>
          <a:ext cx="91440" cy="109077"/>
        </a:xfr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1FB4A9B5-8E5B-486F-97A7-09483DFDCD40}" type="sibTrans" cxnId="{2F6A5CBB-5782-48AA-8EC2-A36B3F846CAD}">
      <dgm:prSet/>
      <dgm:spPr/>
      <dgm:t>
        <a:bodyPr/>
        <a:lstStyle/>
        <a:p>
          <a:endParaRPr lang="de-DE"/>
        </a:p>
      </dgm:t>
    </dgm:pt>
    <dgm:pt modelId="{C36E134D-C1F8-4E98-AEE7-6877A72DBDCD}" type="pres">
      <dgm:prSet presAssocID="{334C259F-4559-4C67-8EE3-5EA4FD0F19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E0E3FAA-CF70-45C7-B711-8784565F8390}" type="pres">
      <dgm:prSet presAssocID="{7F400FCB-5745-4010-BB90-7CF666027B94}" presName="hierRoot1" presStyleCnt="0"/>
      <dgm:spPr/>
    </dgm:pt>
    <dgm:pt modelId="{E6B2AFB2-2A4A-40D7-A1DA-426B8E27245F}" type="pres">
      <dgm:prSet presAssocID="{7F400FCB-5745-4010-BB90-7CF666027B94}" presName="composite" presStyleCnt="0"/>
      <dgm:spPr/>
    </dgm:pt>
    <dgm:pt modelId="{916B2D15-8C0A-4005-8A32-FD4C1EA0D85C}" type="pres">
      <dgm:prSet presAssocID="{7F400FCB-5745-4010-BB90-7CF666027B94}" presName="background" presStyleLbl="node0" presStyleIdx="0" presStyleCnt="1"/>
      <dgm:spPr>
        <a:xfrm>
          <a:off x="572996" y="29824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F17A5BD9-DB51-4F02-9D1F-CCA99A92B400}" type="pres">
      <dgm:prSet presAssocID="{7F400FCB-5745-4010-BB90-7CF666027B94}" presName="text" presStyleLbl="fgAcc0" presStyleIdx="0" presStyleCnt="1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55182914-F19E-480A-A78A-CFA83E63FE4A}" type="pres">
      <dgm:prSet presAssocID="{7F400FCB-5745-4010-BB90-7CF666027B94}" presName="hierChild2" presStyleCnt="0"/>
      <dgm:spPr/>
    </dgm:pt>
    <dgm:pt modelId="{7E46662C-449C-4707-AD16-7552D7F0A256}" type="pres">
      <dgm:prSet presAssocID="{971EC7CD-7B29-4BBF-8B62-34A33C40770A}" presName="Name10" presStyleLbl="parChTrans1D2" presStyleIdx="0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343798" y="0"/>
              </a:moveTo>
              <a:lnTo>
                <a:pt x="343798" y="74333"/>
              </a:lnTo>
              <a:lnTo>
                <a:pt x="0" y="74333"/>
              </a:lnTo>
              <a:lnTo>
                <a:pt x="0" y="109077"/>
              </a:lnTo>
            </a:path>
          </a:pathLst>
        </a:custGeom>
      </dgm:spPr>
      <dgm:t>
        <a:bodyPr/>
        <a:lstStyle/>
        <a:p>
          <a:endParaRPr lang="de-DE"/>
        </a:p>
      </dgm:t>
    </dgm:pt>
    <dgm:pt modelId="{7A187356-CB87-4912-A580-66D1CA4BD6FB}" type="pres">
      <dgm:prSet presAssocID="{88502FD9-FC53-4568-A6CB-0A68FDE6043F}" presName="hierRoot2" presStyleCnt="0"/>
      <dgm:spPr/>
    </dgm:pt>
    <dgm:pt modelId="{5E97ED6E-03EB-4029-AB5F-57534FD01D28}" type="pres">
      <dgm:prSet presAssocID="{88502FD9-FC53-4568-A6CB-0A68FDE6043F}" presName="composite2" presStyleCnt="0"/>
      <dgm:spPr/>
    </dgm:pt>
    <dgm:pt modelId="{7EA0C251-073A-4389-9125-109665CA158A}" type="pres">
      <dgm:prSet presAssocID="{88502FD9-FC53-4568-A6CB-0A68FDE6043F}" presName="background2" presStyleLbl="node2" presStyleIdx="0" presStyleCnt="2"/>
      <dgm:spPr>
        <a:xfrm>
          <a:off x="229198" y="377060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32744EC0-79B9-4018-A552-22F72A6A4431}" type="pres">
      <dgm:prSet presAssocID="{88502FD9-FC53-4568-A6CB-0A68FDE6043F}" presName="text2" presStyleLbl="fgAcc2" presStyleIdx="0" presStyleCnt="2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F8C5E7C7-4058-4E28-8683-9E7439BAF70E}" type="pres">
      <dgm:prSet presAssocID="{88502FD9-FC53-4568-A6CB-0A68FDE6043F}" presName="hierChild3" presStyleCnt="0"/>
      <dgm:spPr/>
    </dgm:pt>
    <dgm:pt modelId="{C6DBB034-06B1-4BF4-BFF6-8FD6DDCEFFDE}" type="pres">
      <dgm:prSet presAssocID="{84CAB565-4EDA-4074-9A65-B3ED6E493CB0}" presName="Name17" presStyleLbl="parChTrans1D3" presStyleIdx="0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229198" y="0"/>
              </a:moveTo>
              <a:lnTo>
                <a:pt x="229198" y="74333"/>
              </a:lnTo>
              <a:lnTo>
                <a:pt x="0" y="74333"/>
              </a:lnTo>
              <a:lnTo>
                <a:pt x="0" y="109077"/>
              </a:lnTo>
            </a:path>
          </a:pathLst>
        </a:custGeom>
      </dgm:spPr>
      <dgm:t>
        <a:bodyPr/>
        <a:lstStyle/>
        <a:p>
          <a:endParaRPr lang="de-DE"/>
        </a:p>
      </dgm:t>
    </dgm:pt>
    <dgm:pt modelId="{E42D5250-5A73-4FE0-BF0B-FC230C07A8DB}" type="pres">
      <dgm:prSet presAssocID="{1458A63C-0A9F-43DB-9CF0-09E6B70587A5}" presName="hierRoot3" presStyleCnt="0"/>
      <dgm:spPr/>
    </dgm:pt>
    <dgm:pt modelId="{550AF818-1643-4492-9C24-E2D51150CBFC}" type="pres">
      <dgm:prSet presAssocID="{1458A63C-0A9F-43DB-9CF0-09E6B70587A5}" presName="composite3" presStyleCnt="0"/>
      <dgm:spPr/>
    </dgm:pt>
    <dgm:pt modelId="{7C3EBA54-DE53-486F-AD98-7B834A198B2A}" type="pres">
      <dgm:prSet presAssocID="{1458A63C-0A9F-43DB-9CF0-09E6B70587A5}" presName="background3" presStyleLbl="node3" presStyleIdx="0" presStyleCnt="3"/>
      <dgm:spPr>
        <a:xfrm>
          <a:off x="0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87230B65-4DC0-4807-AC64-BFE6B483E407}" type="pres">
      <dgm:prSet presAssocID="{1458A63C-0A9F-43DB-9CF0-09E6B70587A5}" presName="text3" presStyleLbl="fgAcc3" presStyleIdx="0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F8D9FD8F-0899-4347-BE6A-AD17EAED1060}" type="pres">
      <dgm:prSet presAssocID="{1458A63C-0A9F-43DB-9CF0-09E6B70587A5}" presName="hierChild4" presStyleCnt="0"/>
      <dgm:spPr/>
    </dgm:pt>
    <dgm:pt modelId="{8767EDE5-7729-4130-8593-A946928E7652}" type="pres">
      <dgm:prSet presAssocID="{A0F27485-2B16-4CFF-A009-60AE63DADABD}" presName="Name17" presStyleLbl="parChTrans1D3" presStyleIdx="1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33"/>
              </a:lnTo>
              <a:lnTo>
                <a:pt x="229198" y="74333"/>
              </a:lnTo>
              <a:lnTo>
                <a:pt x="229198" y="109077"/>
              </a:lnTo>
            </a:path>
          </a:pathLst>
        </a:custGeom>
      </dgm:spPr>
      <dgm:t>
        <a:bodyPr/>
        <a:lstStyle/>
        <a:p>
          <a:endParaRPr lang="de-DE"/>
        </a:p>
      </dgm:t>
    </dgm:pt>
    <dgm:pt modelId="{484979FB-A989-4F06-BD3D-4C178A2F5FC0}" type="pres">
      <dgm:prSet presAssocID="{CA156843-D82A-40CA-A597-2100E4993819}" presName="hierRoot3" presStyleCnt="0"/>
      <dgm:spPr/>
    </dgm:pt>
    <dgm:pt modelId="{3EFF6D2B-AE39-49BB-A606-B0005F8EE81E}" type="pres">
      <dgm:prSet presAssocID="{CA156843-D82A-40CA-A597-2100E4993819}" presName="composite3" presStyleCnt="0"/>
      <dgm:spPr/>
    </dgm:pt>
    <dgm:pt modelId="{9916D0D7-DB56-4038-BC94-EA1EF101E753}" type="pres">
      <dgm:prSet presAssocID="{CA156843-D82A-40CA-A597-2100E4993819}" presName="background3" presStyleLbl="node3" presStyleIdx="1" presStyleCnt="3"/>
      <dgm:spPr>
        <a:xfrm>
          <a:off x="458397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E3610620-30C5-45C6-A1D8-5E596985181D}" type="pres">
      <dgm:prSet presAssocID="{CA156843-D82A-40CA-A597-2100E4993819}" presName="text3" presStyleLbl="fgAcc3" presStyleIdx="1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8A352A71-E6C3-416A-9916-40747947B74B}" type="pres">
      <dgm:prSet presAssocID="{CA156843-D82A-40CA-A597-2100E4993819}" presName="hierChild4" presStyleCnt="0"/>
      <dgm:spPr/>
    </dgm:pt>
    <dgm:pt modelId="{05FAEB76-6526-4EB1-A900-1B5658C3E06C}" type="pres">
      <dgm:prSet presAssocID="{601D2F89-4205-4F58-9576-C59F7BF1CF0D}" presName="Name10" presStyleLbl="parChTrans1D2" presStyleIdx="1" presStyleCnt="2"/>
      <dgm:spPr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33"/>
              </a:lnTo>
              <a:lnTo>
                <a:pt x="343798" y="74333"/>
              </a:lnTo>
              <a:lnTo>
                <a:pt x="343798" y="109077"/>
              </a:lnTo>
            </a:path>
          </a:pathLst>
        </a:custGeom>
      </dgm:spPr>
      <dgm:t>
        <a:bodyPr/>
        <a:lstStyle/>
        <a:p>
          <a:endParaRPr lang="de-DE"/>
        </a:p>
      </dgm:t>
    </dgm:pt>
    <dgm:pt modelId="{C5691C59-7ED7-474C-A91C-06AC347F1CC0}" type="pres">
      <dgm:prSet presAssocID="{7F17A7F4-8188-4BB9-A18B-61135975A3F6}" presName="hierRoot2" presStyleCnt="0"/>
      <dgm:spPr/>
    </dgm:pt>
    <dgm:pt modelId="{1A60C903-1160-4CEB-A749-3033DF6D00AD}" type="pres">
      <dgm:prSet presAssocID="{7F17A7F4-8188-4BB9-A18B-61135975A3F6}" presName="composite2" presStyleCnt="0"/>
      <dgm:spPr/>
    </dgm:pt>
    <dgm:pt modelId="{1DD8FA4C-00DF-4744-B2FA-F17E42A8E5A5}" type="pres">
      <dgm:prSet presAssocID="{7F17A7F4-8188-4BB9-A18B-61135975A3F6}" presName="background2" presStyleLbl="node2" presStyleIdx="1" presStyleCnt="2"/>
      <dgm:spPr>
        <a:xfrm>
          <a:off x="916795" y="377060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FAE98C01-8D0B-48BA-AD1C-B2B0BA84529E}" type="pres">
      <dgm:prSet presAssocID="{7F17A7F4-8188-4BB9-A18B-61135975A3F6}" presName="text2" presStyleLbl="fgAcc2" presStyleIdx="1" presStyleCnt="2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E49E04FB-82ED-4CF7-BF1B-8FD4BF527DDF}" type="pres">
      <dgm:prSet presAssocID="{7F17A7F4-8188-4BB9-A18B-61135975A3F6}" presName="hierChild3" presStyleCnt="0"/>
      <dgm:spPr/>
    </dgm:pt>
    <dgm:pt modelId="{01281D70-C048-49CF-A440-C790B617857C}" type="pres">
      <dgm:prSet presAssocID="{3213DE19-B6E3-4CBF-AFF4-8CA8A360AD70}" presName="Name17" presStyleLbl="parChTrans1D3" presStyleIdx="2" presStyleCnt="3"/>
      <dgm:spPr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77"/>
              </a:lnTo>
            </a:path>
          </a:pathLst>
        </a:custGeom>
      </dgm:spPr>
      <dgm:t>
        <a:bodyPr/>
        <a:lstStyle/>
        <a:p>
          <a:endParaRPr lang="de-DE"/>
        </a:p>
      </dgm:t>
    </dgm:pt>
    <dgm:pt modelId="{9437C934-DC36-4CD7-B845-19B1B98A9D2E}" type="pres">
      <dgm:prSet presAssocID="{AA0E4A27-4F54-49D8-9760-3D09987996BF}" presName="hierRoot3" presStyleCnt="0"/>
      <dgm:spPr/>
    </dgm:pt>
    <dgm:pt modelId="{464FCCD9-C992-4839-86A6-D22B20F23D0B}" type="pres">
      <dgm:prSet presAssocID="{AA0E4A27-4F54-49D8-9760-3D09987996BF}" presName="composite3" presStyleCnt="0"/>
      <dgm:spPr/>
    </dgm:pt>
    <dgm:pt modelId="{4ACE102B-E092-4A69-BF61-31D332DFD352}" type="pres">
      <dgm:prSet presAssocID="{AA0E4A27-4F54-49D8-9760-3D09987996BF}" presName="background3" presStyleLbl="node3" presStyleIdx="2" presStyleCnt="3"/>
      <dgm:spPr>
        <a:xfrm>
          <a:off x="916795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de-DE"/>
        </a:p>
      </dgm:t>
    </dgm:pt>
    <dgm:pt modelId="{04091C69-A7BC-421E-B319-52C9DE981649}" type="pres">
      <dgm:prSet presAssocID="{AA0E4A27-4F54-49D8-9760-3D09987996BF}" presName="text3" presStyleLbl="fgAcc3" presStyleIdx="2" presStyleCnt="3">
        <dgm:presLayoutVars>
          <dgm:chPref val="3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de-DE"/>
        </a:p>
      </dgm:t>
    </dgm:pt>
    <dgm:pt modelId="{0ABBABD0-C406-4744-A239-DD7C24BE764C}" type="pres">
      <dgm:prSet presAssocID="{AA0E4A27-4F54-49D8-9760-3D09987996BF}" presName="hierChild4" presStyleCnt="0"/>
      <dgm:spPr/>
    </dgm:pt>
  </dgm:ptLst>
  <dgm:cxnLst>
    <dgm:cxn modelId="{386C27DE-CDBC-4B50-B82A-CD21FDF940E8}" type="presOf" srcId="{7F400FCB-5745-4010-BB90-7CF666027B94}" destId="{F17A5BD9-DB51-4F02-9D1F-CCA99A92B400}" srcOrd="0" destOrd="0" presId="urn:microsoft.com/office/officeart/2005/8/layout/hierarchy1"/>
    <dgm:cxn modelId="{16ED2607-A4B9-47BB-97FE-A1AAAA5C59D1}" type="presOf" srcId="{AA0E4A27-4F54-49D8-9760-3D09987996BF}" destId="{04091C69-A7BC-421E-B319-52C9DE981649}" srcOrd="0" destOrd="0" presId="urn:microsoft.com/office/officeart/2005/8/layout/hierarchy1"/>
    <dgm:cxn modelId="{AD215001-2E1C-4D2F-B446-D34C939FA0D7}" type="presOf" srcId="{88502FD9-FC53-4568-A6CB-0A68FDE6043F}" destId="{32744EC0-79B9-4018-A552-22F72A6A4431}" srcOrd="0" destOrd="0" presId="urn:microsoft.com/office/officeart/2005/8/layout/hierarchy1"/>
    <dgm:cxn modelId="{2F6A5CBB-5782-48AA-8EC2-A36B3F846CAD}" srcId="{7F17A7F4-8188-4BB9-A18B-61135975A3F6}" destId="{AA0E4A27-4F54-49D8-9760-3D09987996BF}" srcOrd="0" destOrd="0" parTransId="{3213DE19-B6E3-4CBF-AFF4-8CA8A360AD70}" sibTransId="{1FB4A9B5-8E5B-486F-97A7-09483DFDCD40}"/>
    <dgm:cxn modelId="{C23D91AA-E4FD-451B-B4B4-F70E7102BC9E}" type="presOf" srcId="{CA156843-D82A-40CA-A597-2100E4993819}" destId="{E3610620-30C5-45C6-A1D8-5E596985181D}" srcOrd="0" destOrd="0" presId="urn:microsoft.com/office/officeart/2005/8/layout/hierarchy1"/>
    <dgm:cxn modelId="{BAE11DA1-0CDA-408B-9B0C-5D2779B5950A}" type="presOf" srcId="{84CAB565-4EDA-4074-9A65-B3ED6E493CB0}" destId="{C6DBB034-06B1-4BF4-BFF6-8FD6DDCEFFDE}" srcOrd="0" destOrd="0" presId="urn:microsoft.com/office/officeart/2005/8/layout/hierarchy1"/>
    <dgm:cxn modelId="{92C90A22-C3A2-43C9-9F60-A80DED7821B8}" srcId="{88502FD9-FC53-4568-A6CB-0A68FDE6043F}" destId="{1458A63C-0A9F-43DB-9CF0-09E6B70587A5}" srcOrd="0" destOrd="0" parTransId="{84CAB565-4EDA-4074-9A65-B3ED6E493CB0}" sibTransId="{077AFC94-0F83-4821-9EF8-5FD81B5FA03A}"/>
    <dgm:cxn modelId="{A5023C52-5AAB-4DA1-9B21-FF45D115971F}" type="presOf" srcId="{7F17A7F4-8188-4BB9-A18B-61135975A3F6}" destId="{FAE98C01-8D0B-48BA-AD1C-B2B0BA84529E}" srcOrd="0" destOrd="0" presId="urn:microsoft.com/office/officeart/2005/8/layout/hierarchy1"/>
    <dgm:cxn modelId="{11D49AED-A67D-4784-AAD4-AFBEB4668A62}" type="presOf" srcId="{601D2F89-4205-4F58-9576-C59F7BF1CF0D}" destId="{05FAEB76-6526-4EB1-A900-1B5658C3E06C}" srcOrd="0" destOrd="0" presId="urn:microsoft.com/office/officeart/2005/8/layout/hierarchy1"/>
    <dgm:cxn modelId="{40FAF019-0227-4DF2-9E57-5F2D04FDAB5C}" type="presOf" srcId="{334C259F-4559-4C67-8EE3-5EA4FD0F1951}" destId="{C36E134D-C1F8-4E98-AEE7-6877A72DBDCD}" srcOrd="0" destOrd="0" presId="urn:microsoft.com/office/officeart/2005/8/layout/hierarchy1"/>
    <dgm:cxn modelId="{CB472796-A9FA-4ED6-A94C-918486A4911B}" type="presOf" srcId="{3213DE19-B6E3-4CBF-AFF4-8CA8A360AD70}" destId="{01281D70-C048-49CF-A440-C790B617857C}" srcOrd="0" destOrd="0" presId="urn:microsoft.com/office/officeart/2005/8/layout/hierarchy1"/>
    <dgm:cxn modelId="{84D46A2F-2A4C-4461-B67E-E19874F3E50B}" type="presOf" srcId="{1458A63C-0A9F-43DB-9CF0-09E6B70587A5}" destId="{87230B65-4DC0-4807-AC64-BFE6B483E407}" srcOrd="0" destOrd="0" presId="urn:microsoft.com/office/officeart/2005/8/layout/hierarchy1"/>
    <dgm:cxn modelId="{831192B1-E021-4F64-906E-A257897CD46B}" srcId="{7F400FCB-5745-4010-BB90-7CF666027B94}" destId="{7F17A7F4-8188-4BB9-A18B-61135975A3F6}" srcOrd="1" destOrd="0" parTransId="{601D2F89-4205-4F58-9576-C59F7BF1CF0D}" sibTransId="{BAB80DB3-02B9-4AA1-A3F9-4C3BA10FAB64}"/>
    <dgm:cxn modelId="{9614DAA3-D716-4CE3-8A21-1536F1446AB2}" srcId="{7F400FCB-5745-4010-BB90-7CF666027B94}" destId="{88502FD9-FC53-4568-A6CB-0A68FDE6043F}" srcOrd="0" destOrd="0" parTransId="{971EC7CD-7B29-4BBF-8B62-34A33C40770A}" sibTransId="{F85384FF-D27C-439F-85C3-1DC9B2086529}"/>
    <dgm:cxn modelId="{74AEFBFE-7293-4AD4-884E-5EFB370AAE1E}" type="presOf" srcId="{971EC7CD-7B29-4BBF-8B62-34A33C40770A}" destId="{7E46662C-449C-4707-AD16-7552D7F0A256}" srcOrd="0" destOrd="0" presId="urn:microsoft.com/office/officeart/2005/8/layout/hierarchy1"/>
    <dgm:cxn modelId="{4F3B8CD7-AA21-448C-A538-8167941937C2}" srcId="{334C259F-4559-4C67-8EE3-5EA4FD0F1951}" destId="{7F400FCB-5745-4010-BB90-7CF666027B94}" srcOrd="0" destOrd="0" parTransId="{BFB509AA-BD44-42B5-B8A8-34F31E51E38D}" sibTransId="{6D62C2AA-8C05-4741-AA73-6FDFB9C682AF}"/>
    <dgm:cxn modelId="{CEF0A835-CF3B-4191-92E1-4177E1D6B951}" srcId="{88502FD9-FC53-4568-A6CB-0A68FDE6043F}" destId="{CA156843-D82A-40CA-A597-2100E4993819}" srcOrd="1" destOrd="0" parTransId="{A0F27485-2B16-4CFF-A009-60AE63DADABD}" sibTransId="{698674EE-522F-44AA-AD6E-0154B4CFDFC7}"/>
    <dgm:cxn modelId="{0E2F58E5-1FD9-4807-AFC7-5ABD3B8497A5}" type="presOf" srcId="{A0F27485-2B16-4CFF-A009-60AE63DADABD}" destId="{8767EDE5-7729-4130-8593-A946928E7652}" srcOrd="0" destOrd="0" presId="urn:microsoft.com/office/officeart/2005/8/layout/hierarchy1"/>
    <dgm:cxn modelId="{8C9F78C7-5CE6-4B40-9F04-2FF93AFE0346}" type="presParOf" srcId="{C36E134D-C1F8-4E98-AEE7-6877A72DBDCD}" destId="{0E0E3FAA-CF70-45C7-B711-8784565F8390}" srcOrd="0" destOrd="0" presId="urn:microsoft.com/office/officeart/2005/8/layout/hierarchy1"/>
    <dgm:cxn modelId="{8DA6A034-786E-4A4B-BC46-3E0B992C6161}" type="presParOf" srcId="{0E0E3FAA-CF70-45C7-B711-8784565F8390}" destId="{E6B2AFB2-2A4A-40D7-A1DA-426B8E27245F}" srcOrd="0" destOrd="0" presId="urn:microsoft.com/office/officeart/2005/8/layout/hierarchy1"/>
    <dgm:cxn modelId="{723266B9-B01A-4B40-97D0-BAF595EC3E08}" type="presParOf" srcId="{E6B2AFB2-2A4A-40D7-A1DA-426B8E27245F}" destId="{916B2D15-8C0A-4005-8A32-FD4C1EA0D85C}" srcOrd="0" destOrd="0" presId="urn:microsoft.com/office/officeart/2005/8/layout/hierarchy1"/>
    <dgm:cxn modelId="{1B2BACC9-F340-4FD1-A3C2-324AC0E39B00}" type="presParOf" srcId="{E6B2AFB2-2A4A-40D7-A1DA-426B8E27245F}" destId="{F17A5BD9-DB51-4F02-9D1F-CCA99A92B400}" srcOrd="1" destOrd="0" presId="urn:microsoft.com/office/officeart/2005/8/layout/hierarchy1"/>
    <dgm:cxn modelId="{FD466A8B-FFD4-42DD-A2BF-4E0753BD8DFA}" type="presParOf" srcId="{0E0E3FAA-CF70-45C7-B711-8784565F8390}" destId="{55182914-F19E-480A-A78A-CFA83E63FE4A}" srcOrd="1" destOrd="0" presId="urn:microsoft.com/office/officeart/2005/8/layout/hierarchy1"/>
    <dgm:cxn modelId="{32F1F43A-2DAA-474F-8C05-1D04524F3B4D}" type="presParOf" srcId="{55182914-F19E-480A-A78A-CFA83E63FE4A}" destId="{7E46662C-449C-4707-AD16-7552D7F0A256}" srcOrd="0" destOrd="0" presId="urn:microsoft.com/office/officeart/2005/8/layout/hierarchy1"/>
    <dgm:cxn modelId="{C2F55C56-0F60-4378-B504-1B58BE620A84}" type="presParOf" srcId="{55182914-F19E-480A-A78A-CFA83E63FE4A}" destId="{7A187356-CB87-4912-A580-66D1CA4BD6FB}" srcOrd="1" destOrd="0" presId="urn:microsoft.com/office/officeart/2005/8/layout/hierarchy1"/>
    <dgm:cxn modelId="{B80EF675-2118-4A9D-9BB4-D6F3B97F583B}" type="presParOf" srcId="{7A187356-CB87-4912-A580-66D1CA4BD6FB}" destId="{5E97ED6E-03EB-4029-AB5F-57534FD01D28}" srcOrd="0" destOrd="0" presId="urn:microsoft.com/office/officeart/2005/8/layout/hierarchy1"/>
    <dgm:cxn modelId="{5EBBB69A-13CE-40A9-B646-49A5FCACF152}" type="presParOf" srcId="{5E97ED6E-03EB-4029-AB5F-57534FD01D28}" destId="{7EA0C251-073A-4389-9125-109665CA158A}" srcOrd="0" destOrd="0" presId="urn:microsoft.com/office/officeart/2005/8/layout/hierarchy1"/>
    <dgm:cxn modelId="{C406F9A2-0973-4D98-B93C-F6405767C9C0}" type="presParOf" srcId="{5E97ED6E-03EB-4029-AB5F-57534FD01D28}" destId="{32744EC0-79B9-4018-A552-22F72A6A4431}" srcOrd="1" destOrd="0" presId="urn:microsoft.com/office/officeart/2005/8/layout/hierarchy1"/>
    <dgm:cxn modelId="{56305EC6-2F66-44DA-83CD-B2918CFA9FA0}" type="presParOf" srcId="{7A187356-CB87-4912-A580-66D1CA4BD6FB}" destId="{F8C5E7C7-4058-4E28-8683-9E7439BAF70E}" srcOrd="1" destOrd="0" presId="urn:microsoft.com/office/officeart/2005/8/layout/hierarchy1"/>
    <dgm:cxn modelId="{B76E1673-B4BB-4D7D-8B8C-FB1F4BCDCF69}" type="presParOf" srcId="{F8C5E7C7-4058-4E28-8683-9E7439BAF70E}" destId="{C6DBB034-06B1-4BF4-BFF6-8FD6DDCEFFDE}" srcOrd="0" destOrd="0" presId="urn:microsoft.com/office/officeart/2005/8/layout/hierarchy1"/>
    <dgm:cxn modelId="{88247268-C4A0-4160-A67B-147D4245DAF0}" type="presParOf" srcId="{F8C5E7C7-4058-4E28-8683-9E7439BAF70E}" destId="{E42D5250-5A73-4FE0-BF0B-FC230C07A8DB}" srcOrd="1" destOrd="0" presId="urn:microsoft.com/office/officeart/2005/8/layout/hierarchy1"/>
    <dgm:cxn modelId="{F4A98053-933B-4D57-9F16-0E6D3D9D73AF}" type="presParOf" srcId="{E42D5250-5A73-4FE0-BF0B-FC230C07A8DB}" destId="{550AF818-1643-4492-9C24-E2D51150CBFC}" srcOrd="0" destOrd="0" presId="urn:microsoft.com/office/officeart/2005/8/layout/hierarchy1"/>
    <dgm:cxn modelId="{5BB2BDAB-82AF-4758-9FB5-DED16B20C6B8}" type="presParOf" srcId="{550AF818-1643-4492-9C24-E2D51150CBFC}" destId="{7C3EBA54-DE53-486F-AD98-7B834A198B2A}" srcOrd="0" destOrd="0" presId="urn:microsoft.com/office/officeart/2005/8/layout/hierarchy1"/>
    <dgm:cxn modelId="{1E0B2F39-49C8-42F2-AF0C-FA991E5DF57E}" type="presParOf" srcId="{550AF818-1643-4492-9C24-E2D51150CBFC}" destId="{87230B65-4DC0-4807-AC64-BFE6B483E407}" srcOrd="1" destOrd="0" presId="urn:microsoft.com/office/officeart/2005/8/layout/hierarchy1"/>
    <dgm:cxn modelId="{CFAEEC38-ED38-458D-A2FA-47224D461919}" type="presParOf" srcId="{E42D5250-5A73-4FE0-BF0B-FC230C07A8DB}" destId="{F8D9FD8F-0899-4347-BE6A-AD17EAED1060}" srcOrd="1" destOrd="0" presId="urn:microsoft.com/office/officeart/2005/8/layout/hierarchy1"/>
    <dgm:cxn modelId="{43FF80D9-359F-4CB5-B229-7651329AE2CD}" type="presParOf" srcId="{F8C5E7C7-4058-4E28-8683-9E7439BAF70E}" destId="{8767EDE5-7729-4130-8593-A946928E7652}" srcOrd="2" destOrd="0" presId="urn:microsoft.com/office/officeart/2005/8/layout/hierarchy1"/>
    <dgm:cxn modelId="{26ADE2DF-4657-4A78-A694-AE929CEBB397}" type="presParOf" srcId="{F8C5E7C7-4058-4E28-8683-9E7439BAF70E}" destId="{484979FB-A989-4F06-BD3D-4C178A2F5FC0}" srcOrd="3" destOrd="0" presId="urn:microsoft.com/office/officeart/2005/8/layout/hierarchy1"/>
    <dgm:cxn modelId="{BB183A5E-B856-4CD1-9318-4A5902933375}" type="presParOf" srcId="{484979FB-A989-4F06-BD3D-4C178A2F5FC0}" destId="{3EFF6D2B-AE39-49BB-A606-B0005F8EE81E}" srcOrd="0" destOrd="0" presId="urn:microsoft.com/office/officeart/2005/8/layout/hierarchy1"/>
    <dgm:cxn modelId="{27FC7093-4AE0-4E82-8C3D-D8DB91808302}" type="presParOf" srcId="{3EFF6D2B-AE39-49BB-A606-B0005F8EE81E}" destId="{9916D0D7-DB56-4038-BC94-EA1EF101E753}" srcOrd="0" destOrd="0" presId="urn:microsoft.com/office/officeart/2005/8/layout/hierarchy1"/>
    <dgm:cxn modelId="{34F6652D-455C-474B-A4E7-316AEFE2AF29}" type="presParOf" srcId="{3EFF6D2B-AE39-49BB-A606-B0005F8EE81E}" destId="{E3610620-30C5-45C6-A1D8-5E596985181D}" srcOrd="1" destOrd="0" presId="urn:microsoft.com/office/officeart/2005/8/layout/hierarchy1"/>
    <dgm:cxn modelId="{913FC119-191C-4492-B1F4-8B805D7782A6}" type="presParOf" srcId="{484979FB-A989-4F06-BD3D-4C178A2F5FC0}" destId="{8A352A71-E6C3-416A-9916-40747947B74B}" srcOrd="1" destOrd="0" presId="urn:microsoft.com/office/officeart/2005/8/layout/hierarchy1"/>
    <dgm:cxn modelId="{507BB8ED-F8B2-44C8-A978-DD7A48E89FF0}" type="presParOf" srcId="{55182914-F19E-480A-A78A-CFA83E63FE4A}" destId="{05FAEB76-6526-4EB1-A900-1B5658C3E06C}" srcOrd="2" destOrd="0" presId="urn:microsoft.com/office/officeart/2005/8/layout/hierarchy1"/>
    <dgm:cxn modelId="{1B733154-8DEF-4F5F-A58C-F27879AD6628}" type="presParOf" srcId="{55182914-F19E-480A-A78A-CFA83E63FE4A}" destId="{C5691C59-7ED7-474C-A91C-06AC347F1CC0}" srcOrd="3" destOrd="0" presId="urn:microsoft.com/office/officeart/2005/8/layout/hierarchy1"/>
    <dgm:cxn modelId="{9B7B1410-E450-4CDA-AE64-B5469793A8F0}" type="presParOf" srcId="{C5691C59-7ED7-474C-A91C-06AC347F1CC0}" destId="{1A60C903-1160-4CEB-A749-3033DF6D00AD}" srcOrd="0" destOrd="0" presId="urn:microsoft.com/office/officeart/2005/8/layout/hierarchy1"/>
    <dgm:cxn modelId="{588EE2CA-95B9-418E-AC77-7A305C7F440D}" type="presParOf" srcId="{1A60C903-1160-4CEB-A749-3033DF6D00AD}" destId="{1DD8FA4C-00DF-4744-B2FA-F17E42A8E5A5}" srcOrd="0" destOrd="0" presId="urn:microsoft.com/office/officeart/2005/8/layout/hierarchy1"/>
    <dgm:cxn modelId="{ABAD4E25-C030-4C3A-93C9-39E42B746FF0}" type="presParOf" srcId="{1A60C903-1160-4CEB-A749-3033DF6D00AD}" destId="{FAE98C01-8D0B-48BA-AD1C-B2B0BA84529E}" srcOrd="1" destOrd="0" presId="urn:microsoft.com/office/officeart/2005/8/layout/hierarchy1"/>
    <dgm:cxn modelId="{05E281EC-FBE0-4111-AA9E-CF9CBB86D5D1}" type="presParOf" srcId="{C5691C59-7ED7-474C-A91C-06AC347F1CC0}" destId="{E49E04FB-82ED-4CF7-BF1B-8FD4BF527DDF}" srcOrd="1" destOrd="0" presId="urn:microsoft.com/office/officeart/2005/8/layout/hierarchy1"/>
    <dgm:cxn modelId="{45D3A647-29B8-4393-B529-A69BF184C826}" type="presParOf" srcId="{E49E04FB-82ED-4CF7-BF1B-8FD4BF527DDF}" destId="{01281D70-C048-49CF-A440-C790B617857C}" srcOrd="0" destOrd="0" presId="urn:microsoft.com/office/officeart/2005/8/layout/hierarchy1"/>
    <dgm:cxn modelId="{EE60EFF0-07FB-45F1-B6EA-0FA0589202D0}" type="presParOf" srcId="{E49E04FB-82ED-4CF7-BF1B-8FD4BF527DDF}" destId="{9437C934-DC36-4CD7-B845-19B1B98A9D2E}" srcOrd="1" destOrd="0" presId="urn:microsoft.com/office/officeart/2005/8/layout/hierarchy1"/>
    <dgm:cxn modelId="{B3865E89-9DFE-40A2-BE3D-E59BF255160A}" type="presParOf" srcId="{9437C934-DC36-4CD7-B845-19B1B98A9D2E}" destId="{464FCCD9-C992-4839-86A6-D22B20F23D0B}" srcOrd="0" destOrd="0" presId="urn:microsoft.com/office/officeart/2005/8/layout/hierarchy1"/>
    <dgm:cxn modelId="{2CD0E735-9F8D-4C8C-97E8-5B7D941F36AF}" type="presParOf" srcId="{464FCCD9-C992-4839-86A6-D22B20F23D0B}" destId="{4ACE102B-E092-4A69-BF61-31D332DFD352}" srcOrd="0" destOrd="0" presId="urn:microsoft.com/office/officeart/2005/8/layout/hierarchy1"/>
    <dgm:cxn modelId="{171820C0-FE47-4CF4-96A9-8DA014365F73}" type="presParOf" srcId="{464FCCD9-C992-4839-86A6-D22B20F23D0B}" destId="{04091C69-A7BC-421E-B319-52C9DE981649}" srcOrd="1" destOrd="0" presId="urn:microsoft.com/office/officeart/2005/8/layout/hierarchy1"/>
    <dgm:cxn modelId="{378B334D-B743-4AEE-86F6-28AF1BA81C16}" type="presParOf" srcId="{9437C934-DC36-4CD7-B845-19B1B98A9D2E}" destId="{0ABBABD0-C406-4744-A239-DD7C24BE76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77966-7DD4-4184-9122-EF92C78B1594}">
      <dsp:nvSpPr>
        <dsp:cNvPr id="0" name=""/>
        <dsp:cNvSpPr/>
      </dsp:nvSpPr>
      <dsp:spPr>
        <a:xfrm>
          <a:off x="3261360" y="0"/>
          <a:ext cx="1630679" cy="899160"/>
        </a:xfrm>
        <a:prstGeom prst="trapezoid">
          <a:avLst>
            <a:gd name="adj" fmla="val 906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 smtClean="0"/>
            <a:t>Worfkflow</a:t>
          </a:r>
          <a:r>
            <a:rPr lang="de-DE" sz="1400" kern="1200" dirty="0" smtClean="0"/>
            <a:t> mit Einzelschrittaufgaben</a:t>
          </a:r>
          <a:endParaRPr lang="de-DE" sz="1400" kern="1200" dirty="0"/>
        </a:p>
      </dsp:txBody>
      <dsp:txXfrm>
        <a:off x="3261360" y="0"/>
        <a:ext cx="1630679" cy="899160"/>
      </dsp:txXfrm>
    </dsp:sp>
    <dsp:sp modelId="{6CD44F24-3E30-49BA-8E95-88FC48008E27}">
      <dsp:nvSpPr>
        <dsp:cNvPr id="0" name=""/>
        <dsp:cNvSpPr/>
      </dsp:nvSpPr>
      <dsp:spPr>
        <a:xfrm>
          <a:off x="2446019" y="899160"/>
          <a:ext cx="3261359" cy="899160"/>
        </a:xfrm>
        <a:prstGeom prst="trapezoid">
          <a:avLst>
            <a:gd name="adj" fmla="val 906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Einzelschrittaufgaben mit Methodenaufruf</a:t>
          </a:r>
          <a:endParaRPr lang="de-DE" sz="1400" kern="1200" dirty="0"/>
        </a:p>
      </dsp:txBody>
      <dsp:txXfrm>
        <a:off x="3016757" y="899160"/>
        <a:ext cx="2119884" cy="899160"/>
      </dsp:txXfrm>
    </dsp:sp>
    <dsp:sp modelId="{276F9638-3141-4DBA-BFCD-3147A42F6B72}">
      <dsp:nvSpPr>
        <dsp:cNvPr id="0" name=""/>
        <dsp:cNvSpPr/>
      </dsp:nvSpPr>
      <dsp:spPr>
        <a:xfrm>
          <a:off x="1630680" y="1798320"/>
          <a:ext cx="4892039" cy="899160"/>
        </a:xfrm>
        <a:prstGeom prst="trapezoid">
          <a:avLst>
            <a:gd name="adj" fmla="val 906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Objekttypen mit Methoden und Attributen</a:t>
          </a:r>
          <a:endParaRPr lang="de-DE" sz="1400" kern="1200" dirty="0"/>
        </a:p>
      </dsp:txBody>
      <dsp:txXfrm>
        <a:off x="2486787" y="1798320"/>
        <a:ext cx="3179826" cy="899160"/>
      </dsp:txXfrm>
    </dsp:sp>
    <dsp:sp modelId="{E3FD1E98-F615-4C90-A495-F0F24E189251}">
      <dsp:nvSpPr>
        <dsp:cNvPr id="0" name=""/>
        <dsp:cNvSpPr/>
      </dsp:nvSpPr>
      <dsp:spPr>
        <a:xfrm>
          <a:off x="815340" y="2697480"/>
          <a:ext cx="6522719" cy="899160"/>
        </a:xfrm>
        <a:prstGeom prst="trapezoid">
          <a:avLst>
            <a:gd name="adj" fmla="val 906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Transaktionen mit FBS und Reports</a:t>
          </a:r>
          <a:endParaRPr lang="de-DE" sz="1400" kern="1200" dirty="0"/>
        </a:p>
      </dsp:txBody>
      <dsp:txXfrm>
        <a:off x="1956815" y="2697480"/>
        <a:ext cx="4239768" cy="899160"/>
      </dsp:txXfrm>
    </dsp:sp>
    <dsp:sp modelId="{B430F7A4-6EEF-470C-9B35-274A983EEC9A}">
      <dsp:nvSpPr>
        <dsp:cNvPr id="0" name=""/>
        <dsp:cNvSpPr/>
      </dsp:nvSpPr>
      <dsp:spPr>
        <a:xfrm>
          <a:off x="0" y="3596640"/>
          <a:ext cx="8153399" cy="899160"/>
        </a:xfrm>
        <a:prstGeom prst="trapezoid">
          <a:avLst>
            <a:gd name="adj" fmla="val 9067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smtClean="0"/>
            <a:t>Datenmodelle mit Tabellen</a:t>
          </a:r>
          <a:endParaRPr lang="de-DE" sz="1400" kern="1200" dirty="0"/>
        </a:p>
      </dsp:txBody>
      <dsp:txXfrm>
        <a:off x="1426844" y="3596640"/>
        <a:ext cx="5299710" cy="8991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F5D9C-5A9F-4B84-9A82-F1307A6E0198}">
      <dsp:nvSpPr>
        <dsp:cNvPr id="0" name=""/>
        <dsp:cNvSpPr/>
      </dsp:nvSpPr>
      <dsp:spPr>
        <a:xfrm>
          <a:off x="0" y="3378547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Operative Ebene</a:t>
          </a:r>
          <a:endParaRPr lang="de-DE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26492" y="3405039"/>
        <a:ext cx="2393036" cy="851533"/>
      </dsp:txXfrm>
    </dsp:sp>
    <dsp:sp modelId="{8FE99867-8BC0-4D0F-8935-6FE189469092}">
      <dsp:nvSpPr>
        <dsp:cNvPr id="0" name=""/>
        <dsp:cNvSpPr/>
      </dsp:nvSpPr>
      <dsp:spPr>
        <a:xfrm>
          <a:off x="0" y="2323276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BOR-Objekt</a:t>
          </a:r>
          <a:endParaRPr lang="de-DE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26492" y="2349768"/>
        <a:ext cx="2393036" cy="851533"/>
      </dsp:txXfrm>
    </dsp:sp>
    <dsp:sp modelId="{AFDF323E-8CF3-4B3C-8D6F-C1F58E2AD642}">
      <dsp:nvSpPr>
        <dsp:cNvPr id="0" name=""/>
        <dsp:cNvSpPr/>
      </dsp:nvSpPr>
      <dsp:spPr>
        <a:xfrm>
          <a:off x="0" y="1268005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Einzelschritt-aufgaben</a:t>
          </a:r>
          <a:endParaRPr lang="de-DE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26492" y="1294497"/>
        <a:ext cx="2393036" cy="851533"/>
      </dsp:txXfrm>
    </dsp:sp>
    <dsp:sp modelId="{A2E27564-BFD4-4CA3-BDCB-E115C0404DE3}">
      <dsp:nvSpPr>
        <dsp:cNvPr id="0" name=""/>
        <dsp:cNvSpPr/>
      </dsp:nvSpPr>
      <dsp:spPr>
        <a:xfrm>
          <a:off x="0" y="212734"/>
          <a:ext cx="8153400" cy="904517"/>
        </a:xfrm>
        <a:prstGeom prst="roundRect">
          <a:avLst>
            <a:gd name="adj" fmla="val 10000"/>
          </a:avLst>
        </a:prstGeom>
        <a:solidFill>
          <a:srgbClr val="94B6D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WF-Muster</a:t>
          </a:r>
          <a:endParaRPr lang="de-DE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26492" y="239226"/>
        <a:ext cx="2393036" cy="851533"/>
      </dsp:txXfrm>
    </dsp:sp>
    <dsp:sp modelId="{263FBFBC-A918-41D2-9864-6EF04A2862D4}">
      <dsp:nvSpPr>
        <dsp:cNvPr id="0" name=""/>
        <dsp:cNvSpPr/>
      </dsp:nvSpPr>
      <dsp:spPr>
        <a:xfrm>
          <a:off x="4652852" y="288111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Prozess-Definition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4674929" y="310188"/>
        <a:ext cx="1086493" cy="709610"/>
      </dsp:txXfrm>
    </dsp:sp>
    <dsp:sp modelId="{335F692C-73AE-48B3-8656-A388CBBBC067}">
      <dsp:nvSpPr>
        <dsp:cNvPr id="0" name=""/>
        <dsp:cNvSpPr/>
      </dsp:nvSpPr>
      <dsp:spPr>
        <a:xfrm>
          <a:off x="3748334" y="1041876"/>
          <a:ext cx="1469841" cy="301505"/>
        </a:xfrm>
        <a:custGeom>
          <a:avLst/>
          <a:gdLst/>
          <a:ahLst/>
          <a:cxnLst/>
          <a:rect l="0" t="0" r="0" b="0"/>
          <a:pathLst>
            <a:path>
              <a:moveTo>
                <a:pt x="1469841" y="0"/>
              </a:moveTo>
              <a:lnTo>
                <a:pt x="1469841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B8A81-E795-4D00-877F-BF963A963EEE}">
      <dsp:nvSpPr>
        <dsp:cNvPr id="0" name=""/>
        <dsp:cNvSpPr/>
      </dsp:nvSpPr>
      <dsp:spPr>
        <a:xfrm>
          <a:off x="3183010" y="134338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Aufgabe A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205087" y="1365459"/>
        <a:ext cx="1086493" cy="709610"/>
      </dsp:txXfrm>
    </dsp:sp>
    <dsp:sp modelId="{E6B579DD-9B07-4CD3-9435-8CC22DB655AC}">
      <dsp:nvSpPr>
        <dsp:cNvPr id="0" name=""/>
        <dsp:cNvSpPr/>
      </dsp:nvSpPr>
      <dsp:spPr>
        <a:xfrm>
          <a:off x="3013413" y="209714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734920" y="0"/>
              </a:moveTo>
              <a:lnTo>
                <a:pt x="734920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DF01CA-E672-4E0C-9BC8-3093BA2389F3}">
      <dsp:nvSpPr>
        <dsp:cNvPr id="0" name=""/>
        <dsp:cNvSpPr/>
      </dsp:nvSpPr>
      <dsp:spPr>
        <a:xfrm>
          <a:off x="2448090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Methoden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2470167" y="2420729"/>
        <a:ext cx="1086493" cy="709610"/>
      </dsp:txXfrm>
    </dsp:sp>
    <dsp:sp modelId="{757F1F31-E3BF-4837-AB3F-543A993F3CF1}">
      <dsp:nvSpPr>
        <dsp:cNvPr id="0" name=""/>
        <dsp:cNvSpPr/>
      </dsp:nvSpPr>
      <dsp:spPr>
        <a:xfrm>
          <a:off x="3748334" y="209714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734920" y="150752"/>
              </a:lnTo>
              <a:lnTo>
                <a:pt x="7349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B4BFA-FBE7-4472-9017-2C546C458B64}">
      <dsp:nvSpPr>
        <dsp:cNvPr id="0" name=""/>
        <dsp:cNvSpPr/>
      </dsp:nvSpPr>
      <dsp:spPr>
        <a:xfrm>
          <a:off x="3917931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Attribute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940008" y="2420729"/>
        <a:ext cx="1086493" cy="709610"/>
      </dsp:txXfrm>
    </dsp:sp>
    <dsp:sp modelId="{9D3AAFD7-6D9C-4611-95D4-A8A30BBCA316}">
      <dsp:nvSpPr>
        <dsp:cNvPr id="0" name=""/>
        <dsp:cNvSpPr/>
      </dsp:nvSpPr>
      <dsp:spPr>
        <a:xfrm>
          <a:off x="4437535" y="3152417"/>
          <a:ext cx="91440" cy="301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E9212-2FA8-4F42-AEA1-CE6001A910ED}">
      <dsp:nvSpPr>
        <dsp:cNvPr id="0" name=""/>
        <dsp:cNvSpPr/>
      </dsp:nvSpPr>
      <dsp:spPr>
        <a:xfrm>
          <a:off x="3917931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DB-Tabellen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3940008" y="3476000"/>
        <a:ext cx="1086493" cy="709610"/>
      </dsp:txXfrm>
    </dsp:sp>
    <dsp:sp modelId="{9D214FBB-4FB8-4BA7-A2F8-C1D58C8F661E}">
      <dsp:nvSpPr>
        <dsp:cNvPr id="0" name=""/>
        <dsp:cNvSpPr/>
      </dsp:nvSpPr>
      <dsp:spPr>
        <a:xfrm>
          <a:off x="5218176" y="1041876"/>
          <a:ext cx="1469841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1469841" y="150752"/>
              </a:lnTo>
              <a:lnTo>
                <a:pt x="1469841" y="301505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C7197-AD3C-4E59-88D4-B19249009FE8}">
      <dsp:nvSpPr>
        <dsp:cNvPr id="0" name=""/>
        <dsp:cNvSpPr/>
      </dsp:nvSpPr>
      <dsp:spPr>
        <a:xfrm>
          <a:off x="6122693" y="134338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Aufgabe B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6144770" y="1365459"/>
        <a:ext cx="1086493" cy="709610"/>
      </dsp:txXfrm>
    </dsp:sp>
    <dsp:sp modelId="{5743E26C-AA15-46D1-BD4E-71B938603584}">
      <dsp:nvSpPr>
        <dsp:cNvPr id="0" name=""/>
        <dsp:cNvSpPr/>
      </dsp:nvSpPr>
      <dsp:spPr>
        <a:xfrm>
          <a:off x="6642297" y="2097147"/>
          <a:ext cx="91440" cy="301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D9212-5729-454D-A06E-AE2EA0DEB1AB}">
      <dsp:nvSpPr>
        <dsp:cNvPr id="0" name=""/>
        <dsp:cNvSpPr/>
      </dsp:nvSpPr>
      <dsp:spPr>
        <a:xfrm>
          <a:off x="6122693" y="2398652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Methoden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6144770" y="2420729"/>
        <a:ext cx="1086493" cy="709610"/>
      </dsp:txXfrm>
    </dsp:sp>
    <dsp:sp modelId="{5816BDBC-632E-44AF-BB71-95C797236309}">
      <dsp:nvSpPr>
        <dsp:cNvPr id="0" name=""/>
        <dsp:cNvSpPr/>
      </dsp:nvSpPr>
      <dsp:spPr>
        <a:xfrm>
          <a:off x="5953096" y="315241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734920" y="0"/>
              </a:moveTo>
              <a:lnTo>
                <a:pt x="734920" y="150752"/>
              </a:lnTo>
              <a:lnTo>
                <a:pt x="0" y="150752"/>
              </a:lnTo>
              <a:lnTo>
                <a:pt x="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F321B-A15E-4E99-A03F-59A12E6125B2}">
      <dsp:nvSpPr>
        <dsp:cNvPr id="0" name=""/>
        <dsp:cNvSpPr/>
      </dsp:nvSpPr>
      <dsp:spPr>
        <a:xfrm>
          <a:off x="5387773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FBS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5409850" y="3476000"/>
        <a:ext cx="1086493" cy="709610"/>
      </dsp:txXfrm>
    </dsp:sp>
    <dsp:sp modelId="{1638EDFC-96DA-4340-900A-39EF56FE23FC}">
      <dsp:nvSpPr>
        <dsp:cNvPr id="0" name=""/>
        <dsp:cNvSpPr/>
      </dsp:nvSpPr>
      <dsp:spPr>
        <a:xfrm>
          <a:off x="6688017" y="3152417"/>
          <a:ext cx="734920" cy="3015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0752"/>
              </a:lnTo>
              <a:lnTo>
                <a:pt x="734920" y="150752"/>
              </a:lnTo>
              <a:lnTo>
                <a:pt x="734920" y="301505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F05D3-3664-482E-9F4C-9A4B30C55D89}">
      <dsp:nvSpPr>
        <dsp:cNvPr id="0" name=""/>
        <dsp:cNvSpPr/>
      </dsp:nvSpPr>
      <dsp:spPr>
        <a:xfrm>
          <a:off x="6857614" y="3453923"/>
          <a:ext cx="1130647" cy="753764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>
              <a:solidFill>
                <a:sysClr val="window" lastClr="FFFFFF"/>
              </a:solidFill>
              <a:latin typeface="Tw Cen MT"/>
              <a:ea typeface="+mn-ea"/>
              <a:cs typeface="+mn-cs"/>
            </a:rPr>
            <a:t>BAPIs</a:t>
          </a:r>
          <a:endParaRPr lang="de-DE" sz="1600" kern="1200" dirty="0">
            <a:solidFill>
              <a:sysClr val="window" lastClr="FFFFFF"/>
            </a:solidFill>
            <a:latin typeface="Tw Cen MT"/>
            <a:ea typeface="+mn-ea"/>
            <a:cs typeface="+mn-cs"/>
          </a:endParaRPr>
        </a:p>
      </dsp:txBody>
      <dsp:txXfrm>
        <a:off x="6879691" y="3476000"/>
        <a:ext cx="1086493" cy="709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81D70-C048-49CF-A440-C790B617857C}">
      <dsp:nvSpPr>
        <dsp:cNvPr id="0" name=""/>
        <dsp:cNvSpPr/>
      </dsp:nvSpPr>
      <dsp:spPr>
        <a:xfrm>
          <a:off x="1058601" y="615218"/>
          <a:ext cx="91440" cy="1090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9077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AEB76-6526-4EB1-A900-1B5658C3E06C}">
      <dsp:nvSpPr>
        <dsp:cNvPr id="0" name=""/>
        <dsp:cNvSpPr/>
      </dsp:nvSpPr>
      <dsp:spPr>
        <a:xfrm>
          <a:off x="760523" y="267982"/>
          <a:ext cx="343798" cy="10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33"/>
              </a:lnTo>
              <a:lnTo>
                <a:pt x="343798" y="74333"/>
              </a:lnTo>
              <a:lnTo>
                <a:pt x="343798" y="109077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67EDE5-7729-4130-8593-A946928E7652}">
      <dsp:nvSpPr>
        <dsp:cNvPr id="0" name=""/>
        <dsp:cNvSpPr/>
      </dsp:nvSpPr>
      <dsp:spPr>
        <a:xfrm>
          <a:off x="416724" y="615218"/>
          <a:ext cx="229198" cy="109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333"/>
              </a:lnTo>
              <a:lnTo>
                <a:pt x="229198" y="74333"/>
              </a:lnTo>
              <a:lnTo>
                <a:pt x="229198" y="109077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DBB034-06B1-4BF4-BFF6-8FD6DDCEFFDE}">
      <dsp:nvSpPr>
        <dsp:cNvPr id="0" name=""/>
        <dsp:cNvSpPr/>
      </dsp:nvSpPr>
      <dsp:spPr>
        <a:xfrm>
          <a:off x="187526" y="615218"/>
          <a:ext cx="229198" cy="109077"/>
        </a:xfrm>
        <a:custGeom>
          <a:avLst/>
          <a:gdLst/>
          <a:ahLst/>
          <a:cxnLst/>
          <a:rect l="0" t="0" r="0" b="0"/>
          <a:pathLst>
            <a:path>
              <a:moveTo>
                <a:pt x="229198" y="0"/>
              </a:moveTo>
              <a:lnTo>
                <a:pt x="229198" y="74333"/>
              </a:lnTo>
              <a:lnTo>
                <a:pt x="0" y="74333"/>
              </a:lnTo>
              <a:lnTo>
                <a:pt x="0" y="109077"/>
              </a:lnTo>
            </a:path>
          </a:pathLst>
        </a:custGeom>
        <a:noFill/>
        <a:ln w="19050" cap="flat" cmpd="sng" algn="ctr">
          <a:solidFill>
            <a:srgbClr val="94B6D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46662C-449C-4707-AD16-7552D7F0A256}">
      <dsp:nvSpPr>
        <dsp:cNvPr id="0" name=""/>
        <dsp:cNvSpPr/>
      </dsp:nvSpPr>
      <dsp:spPr>
        <a:xfrm>
          <a:off x="416724" y="267982"/>
          <a:ext cx="343798" cy="109077"/>
        </a:xfrm>
        <a:custGeom>
          <a:avLst/>
          <a:gdLst/>
          <a:ahLst/>
          <a:cxnLst/>
          <a:rect l="0" t="0" r="0" b="0"/>
          <a:pathLst>
            <a:path>
              <a:moveTo>
                <a:pt x="343798" y="0"/>
              </a:moveTo>
              <a:lnTo>
                <a:pt x="343798" y="74333"/>
              </a:lnTo>
              <a:lnTo>
                <a:pt x="0" y="74333"/>
              </a:lnTo>
              <a:lnTo>
                <a:pt x="0" y="109077"/>
              </a:lnTo>
            </a:path>
          </a:pathLst>
        </a:custGeom>
        <a:noFill/>
        <a:ln w="19050" cap="flat" cmpd="sng" algn="ctr">
          <a:solidFill>
            <a:srgbClr val="94B6D2">
              <a:shade val="6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6B2D15-8C0A-4005-8A32-FD4C1EA0D85C}">
      <dsp:nvSpPr>
        <dsp:cNvPr id="0" name=""/>
        <dsp:cNvSpPr/>
      </dsp:nvSpPr>
      <dsp:spPr>
        <a:xfrm>
          <a:off x="572996" y="29824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A5BD9-DB51-4F02-9D1F-CCA99A92B400}">
      <dsp:nvSpPr>
        <dsp:cNvPr id="0" name=""/>
        <dsp:cNvSpPr/>
      </dsp:nvSpPr>
      <dsp:spPr>
        <a:xfrm>
          <a:off x="614669" y="69413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A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621644" y="76388"/>
        <a:ext cx="361102" cy="224208"/>
      </dsp:txXfrm>
    </dsp:sp>
    <dsp:sp modelId="{7EA0C251-073A-4389-9125-109665CA158A}">
      <dsp:nvSpPr>
        <dsp:cNvPr id="0" name=""/>
        <dsp:cNvSpPr/>
      </dsp:nvSpPr>
      <dsp:spPr>
        <a:xfrm>
          <a:off x="229198" y="377060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44EC0-79B9-4018-A552-22F72A6A4431}">
      <dsp:nvSpPr>
        <dsp:cNvPr id="0" name=""/>
        <dsp:cNvSpPr/>
      </dsp:nvSpPr>
      <dsp:spPr>
        <a:xfrm>
          <a:off x="270871" y="416649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277846" y="423624"/>
        <a:ext cx="361102" cy="224208"/>
      </dsp:txXfrm>
    </dsp:sp>
    <dsp:sp modelId="{7C3EBA54-DE53-486F-AD98-7B834A198B2A}">
      <dsp:nvSpPr>
        <dsp:cNvPr id="0" name=""/>
        <dsp:cNvSpPr/>
      </dsp:nvSpPr>
      <dsp:spPr>
        <a:xfrm>
          <a:off x="0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30B65-4DC0-4807-AC64-BFE6B483E407}">
      <dsp:nvSpPr>
        <dsp:cNvPr id="0" name=""/>
        <dsp:cNvSpPr/>
      </dsp:nvSpPr>
      <dsp:spPr>
        <a:xfrm>
          <a:off x="41672" y="763885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48647" y="770860"/>
        <a:ext cx="361102" cy="224208"/>
      </dsp:txXfrm>
    </dsp:sp>
    <dsp:sp modelId="{9916D0D7-DB56-4038-BC94-EA1EF101E753}">
      <dsp:nvSpPr>
        <dsp:cNvPr id="0" name=""/>
        <dsp:cNvSpPr/>
      </dsp:nvSpPr>
      <dsp:spPr>
        <a:xfrm>
          <a:off x="458397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10620-30C5-45C6-A1D8-5E596985181D}">
      <dsp:nvSpPr>
        <dsp:cNvPr id="0" name=""/>
        <dsp:cNvSpPr/>
      </dsp:nvSpPr>
      <dsp:spPr>
        <a:xfrm>
          <a:off x="500069" y="763885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507044" y="770860"/>
        <a:ext cx="361102" cy="224208"/>
      </dsp:txXfrm>
    </dsp:sp>
    <dsp:sp modelId="{1DD8FA4C-00DF-4744-B2FA-F17E42A8E5A5}">
      <dsp:nvSpPr>
        <dsp:cNvPr id="0" name=""/>
        <dsp:cNvSpPr/>
      </dsp:nvSpPr>
      <dsp:spPr>
        <a:xfrm>
          <a:off x="916795" y="377060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98C01-8D0B-48BA-AD1C-B2B0BA84529E}">
      <dsp:nvSpPr>
        <dsp:cNvPr id="0" name=""/>
        <dsp:cNvSpPr/>
      </dsp:nvSpPr>
      <dsp:spPr>
        <a:xfrm>
          <a:off x="958467" y="416649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B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965442" y="423624"/>
        <a:ext cx="361102" cy="224208"/>
      </dsp:txXfrm>
    </dsp:sp>
    <dsp:sp modelId="{4ACE102B-E092-4A69-BF61-31D332DFD352}">
      <dsp:nvSpPr>
        <dsp:cNvPr id="0" name=""/>
        <dsp:cNvSpPr/>
      </dsp:nvSpPr>
      <dsp:spPr>
        <a:xfrm>
          <a:off x="916795" y="724296"/>
          <a:ext cx="375052" cy="238158"/>
        </a:xfrm>
        <a:prstGeom prst="roundRect">
          <a:avLst>
            <a:gd name="adj" fmla="val 10000"/>
          </a:avLst>
        </a:prstGeom>
        <a:solidFill>
          <a:srgbClr val="94B6D2">
            <a:hueOff val="0"/>
            <a:satOff val="0"/>
            <a:lumOff val="0"/>
            <a:alphaOff val="0"/>
          </a:srgbClr>
        </a:solidFill>
        <a:ln w="1905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91C69-A7BC-421E-B319-52C9DE981649}">
      <dsp:nvSpPr>
        <dsp:cNvPr id="0" name=""/>
        <dsp:cNvSpPr/>
      </dsp:nvSpPr>
      <dsp:spPr>
        <a:xfrm>
          <a:off x="958467" y="763885"/>
          <a:ext cx="375052" cy="238158"/>
        </a:xfrm>
        <a:prstGeom prst="roundRect">
          <a:avLst>
            <a:gd name="adj" fmla="val 10000"/>
          </a:avLst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9050" cap="flat" cmpd="sng" algn="ctr">
          <a:solidFill>
            <a:srgbClr val="94B6D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0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Tw Cen MT"/>
              <a:ea typeface="+mn-ea"/>
              <a:cs typeface="+mn-cs"/>
            </a:rPr>
            <a:t>C</a:t>
          </a:r>
          <a:endParaRPr lang="de-DE" sz="10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Tw Cen MT"/>
            <a:ea typeface="+mn-ea"/>
            <a:cs typeface="+mn-cs"/>
          </a:endParaRPr>
        </a:p>
      </dsp:txBody>
      <dsp:txXfrm>
        <a:off x="965442" y="770860"/>
        <a:ext cx="361102" cy="224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2E7285BF-A9ED-4D08-8153-D0AE0756EFAB}" type="datetimeFigureOut">
              <a:rPr lang="de-DE" smtClean="0"/>
              <a:pPr/>
              <a:t>16.09.2011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4621DD80-E9A9-45A3-8928-346FC68AF6CA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1642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/>
          <a:lstStyle>
            <a:lvl1pPr algn="r">
              <a:defRPr sz="1300"/>
            </a:lvl1pPr>
          </a:lstStyle>
          <a:p>
            <a:fld id="{BCEB53EB-1F02-47BB-84DC-3276CA2C005C}" type="datetimeFigureOut">
              <a:rPr lang="de-DE" smtClean="0"/>
              <a:pPr/>
              <a:t>16.09.2011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38500" y="511175"/>
            <a:ext cx="3397250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64" tIns="47632" rIns="95264" bIns="47632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5264" tIns="47632" rIns="95264" bIns="47632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5264" tIns="47632" rIns="95264" bIns="47632" rtlCol="0" anchor="b"/>
          <a:lstStyle>
            <a:lvl1pPr algn="r">
              <a:defRPr sz="1300"/>
            </a:lvl1pPr>
          </a:lstStyle>
          <a:p>
            <a:fld id="{65F5BF28-3A3F-408E-BE1F-5619B6B3B9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896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26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5BF28-3A3F-408E-BE1F-5619B6B3B9EB}" type="slidenum">
              <a:rPr lang="de-DE" smtClean="0"/>
              <a:pPr/>
              <a:t>27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F7E9-13EB-4135-97AB-B893CCC24D00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0AB9-8FBF-4B6B-88F5-4FDFAF0C0611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649309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49309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1074-0770-497D-8B64-1E22BAB7C1CD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1490" y="571488"/>
            <a:ext cx="8872510" cy="785810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68632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60820-B8A0-4218-A245-8ECA1C7ACEF3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830888" y="6520259"/>
            <a:ext cx="2133600" cy="365125"/>
          </a:xfrm>
        </p:spPr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1140F-183D-4873-9B8D-16F47BC667EC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450BC-827A-4151-8FC0-8BBF9DE9ED60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626C7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46DDE-19AA-40DE-BF51-20929C49AEF8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2B410-D1DC-4761-AEBE-15E23A84F6F5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7E949-6745-445C-B2B6-B33E6A504491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647721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647721"/>
            <a:ext cx="5111750" cy="585311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80977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518F0-FE86-479A-9FFE-8C475E18672F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4B4BA-D9FD-422D-B71C-0BE358110868}" type="datetime1">
              <a:rPr lang="de-DE" smtClean="0"/>
              <a:pPr/>
              <a:t>16.09.2011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4282" y="571488"/>
            <a:ext cx="8929718" cy="785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B633-81E9-4AB8-AE4F-731A241D61B5}" type="datetime1">
              <a:rPr lang="de-DE" smtClean="0"/>
              <a:pPr/>
              <a:t>16.09.2011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57150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pic>
        <p:nvPicPr>
          <p:cNvPr id="11" name="Grafik 10" descr="T.CON-Logo-CMYK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7643834" y="164419"/>
            <a:ext cx="1071570" cy="335623"/>
          </a:xfrm>
          <a:prstGeom prst="rect">
            <a:avLst/>
          </a:prstGeom>
        </p:spPr>
      </p:pic>
      <p:sp>
        <p:nvSpPr>
          <p:cNvPr id="12" name="Rechteck 11"/>
          <p:cNvSpPr/>
          <p:nvPr/>
        </p:nvSpPr>
        <p:spPr>
          <a:xfrm>
            <a:off x="0" y="6572272"/>
            <a:ext cx="9144000" cy="285728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008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054A-4B8D-47E8-9E5B-244A283B75B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626C77"/>
          </a:solidFill>
          <a:latin typeface="Calibri" pitchFamily="34" charset="0"/>
          <a:ea typeface="+mj-ea"/>
          <a:cs typeface="Calibr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14"/>
        </a:buBlip>
        <a:defRPr sz="20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help.sap.com/saphelp_erp60_sp/helpdata/de/3d/6a9b3c874da309e10000000a114027/frameset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help.sap.com/saphelp_erp60_sp/helpdata/de/cc/d40b37da4de72fe10000009b38f889/frameset.htm" TargetMode="External"/><Relationship Id="rId2" Type="http://schemas.openxmlformats.org/officeDocument/2006/relationships/hyperlink" Target="http://www.computerwoche.de/heftarchiv/1998/19/1087709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dn.sap.com/irj/sdn/nw-processmodeling?rid=/webcontent/uuid/10ff0453-ae33-2a10-7984-9d8df609d8f9" TargetMode="External"/><Relationship Id="rId4" Type="http://schemas.openxmlformats.org/officeDocument/2006/relationships/hyperlink" Target="http://www.sdn.sap.com/irj/bpx/index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29058" y="2643182"/>
            <a:ext cx="435491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Frisches Denken für </a:t>
            </a:r>
          </a:p>
          <a:p>
            <a:pPr algn="l">
              <a:lnSpc>
                <a:spcPct val="100000"/>
              </a:lnSpc>
            </a:pPr>
            <a:r>
              <a:rPr lang="de-DE" sz="3200" i="1" dirty="0" smtClean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erfolgreiche SAP Projekte</a:t>
            </a:r>
            <a:endParaRPr lang="de-DE" sz="3200" i="1" dirty="0">
              <a:solidFill>
                <a:srgbClr val="576069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" name="Grafik 10" descr="FrischesDenken2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5720" y="1142984"/>
            <a:ext cx="2928957" cy="39043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SAP Business Workflow: Grundlagen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Werden über Ereignisse gestartet (event-</a:t>
            </a:r>
            <a:r>
              <a:rPr lang="de-DE" dirty="0" err="1" smtClean="0"/>
              <a:t>driven</a:t>
            </a:r>
            <a:r>
              <a:rPr lang="de-DE" dirty="0" smtClean="0"/>
              <a:t>)</a:t>
            </a:r>
          </a:p>
          <a:p>
            <a:r>
              <a:rPr lang="de-DE" dirty="0" smtClean="0"/>
              <a:t>Ereignisse hängen an Business Objekten (Bestellung, Kundenauftrag, etc.)</a:t>
            </a:r>
          </a:p>
          <a:p>
            <a:r>
              <a:rPr lang="de-DE" dirty="0" smtClean="0"/>
              <a:t>Können verschiedene Schritttypen beinhalten</a:t>
            </a:r>
          </a:p>
          <a:p>
            <a:pPr lvl="1"/>
            <a:r>
              <a:rPr lang="de-DE" dirty="0" smtClean="0"/>
              <a:t>Hintergrundschritt</a:t>
            </a:r>
          </a:p>
          <a:p>
            <a:pPr lvl="1"/>
            <a:r>
              <a:rPr lang="de-DE" dirty="0" smtClean="0"/>
              <a:t>Dialogschritt</a:t>
            </a:r>
          </a:p>
          <a:p>
            <a:pPr lvl="1"/>
            <a:r>
              <a:rPr lang="de-DE" dirty="0" smtClean="0"/>
              <a:t>Mailversand</a:t>
            </a:r>
          </a:p>
          <a:p>
            <a:pPr lvl="1"/>
            <a:r>
              <a:rPr lang="de-DE" dirty="0" smtClean="0"/>
              <a:t>etc.</a:t>
            </a:r>
          </a:p>
          <a:p>
            <a:r>
              <a:rPr lang="de-DE" dirty="0" smtClean="0"/>
              <a:t>Workflow-Schritte (</a:t>
            </a:r>
            <a:r>
              <a:rPr lang="de-DE" dirty="0" err="1" smtClean="0"/>
              <a:t>Workitems</a:t>
            </a:r>
            <a:r>
              <a:rPr lang="de-DE" dirty="0" smtClean="0"/>
              <a:t>) verwenden Funktionen (Methoden) aus Business Objekten</a:t>
            </a:r>
          </a:p>
          <a:p>
            <a:r>
              <a:rPr lang="de-DE" dirty="0" smtClean="0"/>
              <a:t>Viele Funktionen werden von SAP bereits ausgeliefert!</a:t>
            </a:r>
          </a:p>
          <a:p>
            <a:r>
              <a:rPr lang="de-DE" dirty="0" smtClean="0"/>
              <a:t>Bearbeitung erfolgt in SBWP oder UWL (</a:t>
            </a:r>
            <a:r>
              <a:rPr lang="de-DE" dirty="0" err="1" smtClean="0"/>
              <a:t>eMail</a:t>
            </a:r>
            <a:r>
              <a:rPr lang="de-DE" dirty="0" smtClean="0"/>
              <a:t>-Benachrichtigung möglich)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3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Workflows?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b="1" dirty="0" smtClean="0"/>
              <a:t>Durchlaufzeiten verkürzen</a:t>
            </a:r>
            <a:endParaRPr lang="de-DE" sz="2800" b="1" dirty="0"/>
          </a:p>
          <a:p>
            <a:pPr lvl="1"/>
            <a:r>
              <a:rPr lang="de-DE" sz="2800" dirty="0" smtClean="0"/>
              <a:t>Wartezeiten werden verkürzt</a:t>
            </a:r>
          </a:p>
          <a:p>
            <a:pPr lvl="1"/>
            <a:r>
              <a:rPr lang="de-DE" sz="2800" dirty="0" smtClean="0"/>
              <a:t>Weg durch die Hauspost entfällt</a:t>
            </a:r>
          </a:p>
          <a:p>
            <a:r>
              <a:rPr lang="de-DE" sz="2800" b="1" dirty="0" smtClean="0"/>
              <a:t>Kosten sparen</a:t>
            </a:r>
          </a:p>
          <a:p>
            <a:pPr lvl="1"/>
            <a:r>
              <a:rPr lang="de-DE" sz="2800" dirty="0" smtClean="0"/>
              <a:t>Prozesskosten werden reduziert</a:t>
            </a:r>
          </a:p>
          <a:p>
            <a:pPr lvl="1"/>
            <a:r>
              <a:rPr lang="de-DE" sz="2800" dirty="0" smtClean="0"/>
              <a:t>Verzugskosten werden vermieden (z.B. Skonto)</a:t>
            </a:r>
          </a:p>
          <a:p>
            <a:r>
              <a:rPr lang="de-DE" sz="2800" b="1" dirty="0" smtClean="0"/>
              <a:t>Transparenz schaffen</a:t>
            </a:r>
          </a:p>
          <a:p>
            <a:pPr lvl="1"/>
            <a:r>
              <a:rPr lang="de-DE" sz="2800" dirty="0" smtClean="0"/>
              <a:t>Prozess wird protokolliert</a:t>
            </a:r>
          </a:p>
          <a:p>
            <a:pPr lvl="1"/>
            <a:r>
              <a:rPr lang="de-DE" sz="2800" dirty="0" smtClean="0"/>
              <a:t>Bearbeitung wird nachvollziehbar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26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Wozu Workflows?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2800" b="1" dirty="0"/>
              <a:t>Zugriff auf Informationen </a:t>
            </a:r>
            <a:r>
              <a:rPr lang="de-DE" sz="2800" b="1" dirty="0" smtClean="0"/>
              <a:t>vereinfachen</a:t>
            </a:r>
          </a:p>
          <a:p>
            <a:pPr lvl="1"/>
            <a:r>
              <a:rPr lang="de-DE" sz="2800" dirty="0" smtClean="0"/>
              <a:t>Aufgaben im Workflow (</a:t>
            </a:r>
            <a:r>
              <a:rPr lang="de-DE" sz="2800" dirty="0" err="1" smtClean="0"/>
              <a:t>Workitems</a:t>
            </a:r>
            <a:r>
              <a:rPr lang="de-DE" sz="2800" dirty="0" smtClean="0"/>
              <a:t>) bringen Werkzeuge zur Bearbeitung gleich mit, z.B. passende Transaktion, verknüpfte Dokumente, etc.</a:t>
            </a:r>
            <a:endParaRPr lang="de-DE" sz="2800" dirty="0"/>
          </a:p>
          <a:p>
            <a:r>
              <a:rPr lang="de-DE" sz="2800" b="1" dirty="0"/>
              <a:t>Aufgaben klar </a:t>
            </a:r>
            <a:r>
              <a:rPr lang="de-DE" sz="2800" b="1" dirty="0" smtClean="0"/>
              <a:t>zuordnen</a:t>
            </a:r>
          </a:p>
          <a:p>
            <a:pPr lvl="1"/>
            <a:r>
              <a:rPr lang="de-DE" sz="2800" dirty="0" err="1" smtClean="0"/>
              <a:t>Bearbeiterfindung</a:t>
            </a:r>
            <a:r>
              <a:rPr lang="de-DE" sz="2800" dirty="0" smtClean="0"/>
              <a:t> wird im Workflow hinterlegt</a:t>
            </a:r>
            <a:endParaRPr lang="de-DE" sz="2800" dirty="0"/>
          </a:p>
          <a:p>
            <a:r>
              <a:rPr lang="de-DE" sz="2800" b="1" dirty="0"/>
              <a:t>Arbeiten </a:t>
            </a:r>
            <a:r>
              <a:rPr lang="de-DE" sz="2800" b="1" dirty="0" smtClean="0"/>
              <a:t>automatisieren</a:t>
            </a:r>
          </a:p>
          <a:p>
            <a:pPr lvl="1"/>
            <a:r>
              <a:rPr lang="de-DE" sz="2800" dirty="0" smtClean="0"/>
              <a:t>Viele Aufgaben können durch den Workflow automatisch erledigt werden, z.B. das Buchen des Beleges</a:t>
            </a:r>
            <a:endParaRPr lang="de-DE" sz="2800" dirty="0"/>
          </a:p>
          <a:p>
            <a:endParaRPr lang="de-DE" sz="2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Für welche Prozesse?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Workflows eigenen sich insbesondere für Prozesse, die</a:t>
            </a:r>
          </a:p>
          <a:p>
            <a:r>
              <a:rPr lang="de-DE" dirty="0" smtClean="0"/>
              <a:t>strukturiert sind</a:t>
            </a:r>
          </a:p>
          <a:p>
            <a:r>
              <a:rPr lang="de-DE" dirty="0" smtClean="0"/>
              <a:t>in ähnlicher oder identischer Form auftreten</a:t>
            </a:r>
          </a:p>
          <a:p>
            <a:r>
              <a:rPr lang="de-DE" dirty="0" smtClean="0"/>
              <a:t>sich häufig / regelmäßig wiederholen</a:t>
            </a:r>
          </a:p>
          <a:p>
            <a:r>
              <a:rPr lang="de-DE" dirty="0" smtClean="0"/>
              <a:t>mehrere Aktivitäten umfassen</a:t>
            </a:r>
          </a:p>
          <a:p>
            <a:r>
              <a:rPr lang="de-DE" dirty="0" smtClean="0"/>
              <a:t>mehrere Personen oder Abteilungen betreffen</a:t>
            </a:r>
          </a:p>
          <a:p>
            <a:r>
              <a:rPr lang="de-DE" dirty="0" smtClean="0"/>
              <a:t>ein hohes Maß an Koordination zwischen den Beteiligten erfordern</a:t>
            </a:r>
          </a:p>
          <a:p>
            <a:r>
              <a:rPr lang="de-DE" dirty="0" smtClean="0"/>
              <a:t>einen definierten Ablauf folgen müssen (Revision/Zertifizierungen)</a:t>
            </a:r>
          </a:p>
          <a:p>
            <a:r>
              <a:rPr lang="de-DE" dirty="0" smtClean="0"/>
              <a:t>Dokumentiert werden müssen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506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743269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SAP Business Workflow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Typische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Szenarien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Architektur SAP Business Workflow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10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Freigabeprozesse</a:t>
            </a:r>
            <a:br>
              <a:rPr lang="de-DE" dirty="0" smtClean="0"/>
            </a:br>
            <a:r>
              <a:rPr lang="de-DE" dirty="0" smtClean="0"/>
              <a:t>(BANF, Bestellung, Rechnungseingang, Urlaubsantrag, etc.)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Stammdatenanlage</a:t>
            </a:r>
            <a:br>
              <a:rPr lang="de-DE" dirty="0" smtClean="0"/>
            </a:br>
            <a:r>
              <a:rPr lang="de-DE" dirty="0" smtClean="0"/>
              <a:t>(Material, Kreditoren, Debitoren, etc.)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Stammdaten ändern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Qualitätsmanagement</a:t>
            </a:r>
            <a:br>
              <a:rPr lang="de-DE" dirty="0" smtClean="0"/>
            </a:br>
            <a:r>
              <a:rPr lang="de-DE" dirty="0" smtClean="0"/>
              <a:t>(Qualitätsmeldung, Qualitätsprüfung)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Reisekostenabrechnung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280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Typische Szenarien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Strukturierte Abläufe kontrollieren und abarbeiten kann, </a:t>
            </a:r>
            <a:r>
              <a:rPr lang="de-DE" dirty="0" smtClean="0"/>
              <a:t>die</a:t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eine Reihe von Aktivitäten umfassen,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immer wieder in gleichen oder ähnlichen Formen auftreten,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mehrere Personen oder Personengruppen involvieren, 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  <a:p>
            <a:r>
              <a:rPr lang="de-DE" dirty="0"/>
              <a:t>einem starken Koordinationsbedarf unterliegen.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6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Standard-Szenarien im ERP-System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ERP-System werden bereits zahlreiche Szenarien ausgeliefert. Eine Dokumentation gibt es </a:t>
            </a:r>
            <a:r>
              <a:rPr lang="de-DE" dirty="0"/>
              <a:t>auf help.sap.com</a:t>
            </a:r>
            <a:br>
              <a:rPr lang="de-DE" dirty="0"/>
            </a:br>
            <a:r>
              <a:rPr lang="de-DE" dirty="0">
                <a:hlinkClick r:id="rId2"/>
              </a:rPr>
              <a:t>http://</a:t>
            </a:r>
            <a:r>
              <a:rPr lang="de-DE" dirty="0" smtClean="0">
                <a:hlinkClick r:id="rId2"/>
              </a:rPr>
              <a:t>help.sap.com/saphelp_erp60_sp/helpdata/de/3d/6a9b3c874da309e10000000a114027/frameset.htm</a:t>
            </a:r>
            <a:r>
              <a:rPr lang="de-DE" dirty="0" smtClean="0"/>
              <a:t> </a:t>
            </a:r>
            <a:endParaRPr lang="de-DE" dirty="0"/>
          </a:p>
          <a:p>
            <a:r>
              <a:rPr lang="de-DE" dirty="0" smtClean="0"/>
              <a:t>Diese Szenarien können als Grundlage für eigene Erweiterungen dienen</a:t>
            </a:r>
          </a:p>
          <a:p>
            <a:endParaRPr lang="de-DE" dirty="0" smtClean="0"/>
          </a:p>
          <a:p>
            <a:pPr marL="0" indent="0">
              <a:buNone/>
            </a:pPr>
            <a:r>
              <a:rPr lang="de-DE" b="1" dirty="0" smtClean="0"/>
              <a:t>Beispiele:</a:t>
            </a:r>
          </a:p>
          <a:p>
            <a:r>
              <a:rPr lang="de-DE" dirty="0" smtClean="0"/>
              <a:t>Freigabe von Einkaufsbelegen baut auf dem Freigabeverfahren für Bestellungen auf.</a:t>
            </a:r>
          </a:p>
          <a:p>
            <a:r>
              <a:rPr lang="de-DE" dirty="0" smtClean="0"/>
              <a:t>Standardszenarien im Modul PP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17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013176"/>
            <a:ext cx="4171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14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Szenarien umsetzen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Workflow-Entwicklung erfordert in interdisziplinäres Team</a:t>
            </a:r>
          </a:p>
          <a:p>
            <a:pPr lvl="1"/>
            <a:r>
              <a:rPr lang="de-DE" dirty="0" smtClean="0"/>
              <a:t>Prozessberatung / Prozessoptimierung:</a:t>
            </a:r>
            <a:br>
              <a:rPr lang="de-DE" dirty="0" smtClean="0"/>
            </a:br>
            <a:r>
              <a:rPr lang="de-DE" dirty="0" smtClean="0"/>
              <a:t>Festlegen des neuen Geschäftsprozesses mit dem Kunden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Workflow-Entwicklung</a:t>
            </a:r>
            <a:br>
              <a:rPr lang="de-DE" dirty="0" smtClean="0"/>
            </a:br>
            <a:r>
              <a:rPr lang="de-DE" dirty="0" smtClean="0"/>
              <a:t>Implementierung des Workflow-Ablaufes im ERP-System</a:t>
            </a:r>
            <a:br>
              <a:rPr lang="de-DE" dirty="0" smtClean="0"/>
            </a:br>
            <a:endParaRPr lang="de-DE" dirty="0" smtClean="0"/>
          </a:p>
          <a:p>
            <a:pPr lvl="1"/>
            <a:r>
              <a:rPr lang="de-DE" dirty="0" smtClean="0"/>
              <a:t>Individual-Entwicklung</a:t>
            </a:r>
            <a:br>
              <a:rPr lang="de-DE" dirty="0" smtClean="0"/>
            </a:br>
            <a:r>
              <a:rPr lang="de-DE" dirty="0" smtClean="0"/>
              <a:t>Implementierung von Z-Transaktionen zur Unterstützung des Workflows (Erfassungsmasken, Freigabemasken, etc.)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597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Eigene Szenarien umsetzen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19</a:t>
            </a:fld>
            <a:endParaRPr lang="de-DE"/>
          </a:p>
        </p:txBody>
      </p:sp>
      <p:graphicFrame>
        <p:nvGraphicFramePr>
          <p:cNvPr id="5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Pfeil nach rechts 5"/>
          <p:cNvSpPr/>
          <p:nvPr/>
        </p:nvSpPr>
        <p:spPr>
          <a:xfrm rot="18828324">
            <a:off x="-635677" y="3414827"/>
            <a:ext cx="5325085" cy="6429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Entwicklung und Test: </a:t>
            </a:r>
            <a:r>
              <a:rPr lang="de-DE" dirty="0" err="1" smtClean="0"/>
              <a:t>bottom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endParaRPr lang="de-DE" dirty="0"/>
          </a:p>
        </p:txBody>
      </p:sp>
      <p:sp>
        <p:nvSpPr>
          <p:cNvPr id="7" name="Pfeil nach rechts 6"/>
          <p:cNvSpPr/>
          <p:nvPr/>
        </p:nvSpPr>
        <p:spPr>
          <a:xfrm rot="2888896">
            <a:off x="4639756" y="3233573"/>
            <a:ext cx="5325085" cy="64294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Aufruf der Komponenten: top down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761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 bwMode="auto">
          <a:xfrm>
            <a:off x="3857620" y="642918"/>
            <a:ext cx="5286380" cy="2571768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2" name="Freihandform 11"/>
          <p:cNvSpPr/>
          <p:nvPr/>
        </p:nvSpPr>
        <p:spPr bwMode="auto">
          <a:xfrm>
            <a:off x="0" y="2928934"/>
            <a:ext cx="9144000" cy="3929066"/>
          </a:xfrm>
          <a:custGeom>
            <a:avLst/>
            <a:gdLst>
              <a:gd name="connsiteX0" fmla="*/ 0 w 9144000"/>
              <a:gd name="connsiteY0" fmla="*/ 0 h 3857628"/>
              <a:gd name="connsiteX1" fmla="*/ 9144000 w 9144000"/>
              <a:gd name="connsiteY1" fmla="*/ 0 h 3857628"/>
              <a:gd name="connsiteX2" fmla="*/ 9144000 w 9144000"/>
              <a:gd name="connsiteY2" fmla="*/ 3857628 h 3857628"/>
              <a:gd name="connsiteX3" fmla="*/ 0 w 9144000"/>
              <a:gd name="connsiteY3" fmla="*/ 3857628 h 3857628"/>
              <a:gd name="connsiteX4" fmla="*/ 0 w 9144000"/>
              <a:gd name="connsiteY4" fmla="*/ 0 h 3857628"/>
              <a:gd name="connsiteX0" fmla="*/ 0 w 9144000"/>
              <a:gd name="connsiteY0" fmla="*/ 428652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428652 h 4286280"/>
              <a:gd name="connsiteX0" fmla="*/ 0 w 9144000"/>
              <a:gd name="connsiteY0" fmla="*/ 1214446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1214446 h 4286280"/>
              <a:gd name="connsiteX0" fmla="*/ 0 w 9144000"/>
              <a:gd name="connsiteY0" fmla="*/ 71414 h 4286280"/>
              <a:gd name="connsiteX1" fmla="*/ 9144000 w 9144000"/>
              <a:gd name="connsiteY1" fmla="*/ 0 h 4286280"/>
              <a:gd name="connsiteX2" fmla="*/ 9144000 w 9144000"/>
              <a:gd name="connsiteY2" fmla="*/ 4286280 h 4286280"/>
              <a:gd name="connsiteX3" fmla="*/ 0 w 9144000"/>
              <a:gd name="connsiteY3" fmla="*/ 4286280 h 4286280"/>
              <a:gd name="connsiteX4" fmla="*/ 0 w 9144000"/>
              <a:gd name="connsiteY4" fmla="*/ 71414 h 4286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4286280">
                <a:moveTo>
                  <a:pt x="0" y="71414"/>
                </a:moveTo>
                <a:lnTo>
                  <a:pt x="9144000" y="0"/>
                </a:lnTo>
                <a:lnTo>
                  <a:pt x="9144000" y="4286280"/>
                </a:lnTo>
                <a:lnTo>
                  <a:pt x="0" y="4286280"/>
                </a:lnTo>
                <a:lnTo>
                  <a:pt x="0" y="71414"/>
                </a:lnTo>
                <a:close/>
              </a:path>
            </a:pathLst>
          </a:custGeom>
          <a:solidFill>
            <a:srgbClr val="C5CED5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dirty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215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714752"/>
            <a:ext cx="4786346" cy="71438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Übersicht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Workflow </a:t>
            </a:r>
            <a:r>
              <a:rPr lang="en-US" sz="1500" i="0" dirty="0" err="1" smtClean="0">
                <a:solidFill>
                  <a:schemeClr val="bg1"/>
                </a:solidFill>
                <a:cs typeface="Calibri" pitchFamily="34" charset="0"/>
              </a:rPr>
              <a:t>bei</a:t>
            </a:r>
            <a:r>
              <a:rPr lang="en-US" sz="1500" i="0" dirty="0" smtClean="0">
                <a:solidFill>
                  <a:schemeClr val="bg1"/>
                </a:solidFill>
                <a:cs typeface="Calibri" pitchFamily="34" charset="0"/>
              </a:rPr>
              <a:t> SAP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000496" y="2500306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SAP Business Workflow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4" name="Grafik 13" descr="Team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357166"/>
            <a:ext cx="3500430" cy="262532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Textfeld 18"/>
          <p:cNvSpPr txBox="1"/>
          <p:nvPr/>
        </p:nvSpPr>
        <p:spPr>
          <a:xfrm>
            <a:off x="4143372" y="467213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595801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13" name="Bild 14" descr="sap_partner_R_tm_p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3401" y="5775177"/>
            <a:ext cx="942256" cy="56688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743269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SAP Business Workflow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Typische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Szenarien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Architektur SAP Business Workflow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13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5 Workflow-</a:t>
            </a:r>
            <a:r>
              <a:rPr lang="de-DE" dirty="0" err="1" smtClean="0"/>
              <a:t>W‘s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348880"/>
            <a:ext cx="8153400" cy="267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970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Architektur und Elemente des Business WF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22</a:t>
            </a:fld>
            <a:endParaRPr lang="de-DE"/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"/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8157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</a:t>
            </a:r>
            <a:r>
              <a:rPr lang="de-DE" dirty="0" smtClean="0"/>
              <a:t>des </a:t>
            </a:r>
            <a:r>
              <a:rPr lang="de-DE" dirty="0"/>
              <a:t>Business WF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23</a:t>
            </a:fld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6143636" y="2071678"/>
            <a:ext cx="1714512" cy="428628"/>
          </a:xfrm>
          <a:prstGeom prst="rect">
            <a:avLst/>
          </a:prstGeom>
          <a:solidFill>
            <a:srgbClr val="DD8047">
              <a:tint val="50000"/>
            </a:srgbClr>
          </a:solidFill>
          <a:ln w="10000" cap="flat" cmpd="sng" algn="ctr">
            <a:solidFill>
              <a:srgbClr val="DD8047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Workflow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6143636" y="4000504"/>
            <a:ext cx="1714512" cy="428628"/>
          </a:xfrm>
          <a:prstGeom prst="rect">
            <a:avLst/>
          </a:prstGeom>
          <a:solidFill>
            <a:srgbClr val="DD8047">
              <a:tint val="50000"/>
            </a:srgbClr>
          </a:solidFill>
          <a:ln w="10000" cap="flat" cmpd="sng" algn="ctr">
            <a:solidFill>
              <a:srgbClr val="DD8047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Workitem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6143636" y="5429264"/>
            <a:ext cx="1714512" cy="428628"/>
          </a:xfrm>
          <a:prstGeom prst="rect">
            <a:avLst/>
          </a:prstGeom>
          <a:solidFill>
            <a:srgbClr val="DD8047">
              <a:tint val="50000"/>
            </a:srgbClr>
          </a:solidFill>
          <a:ln w="10000" cap="flat" cmpd="sng" algn="ctr">
            <a:solidFill>
              <a:srgbClr val="DD8047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Objekt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2857488" y="1571612"/>
            <a:ext cx="2000264" cy="1500198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Mehrschrittaufgabe basiert auf: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3000364" y="2214554"/>
            <a:ext cx="1714512" cy="642942"/>
          </a:xfrm>
          <a:prstGeom prst="rect">
            <a:avLst/>
          </a:prstGeom>
          <a:solidFill>
            <a:srgbClr val="94B6D2">
              <a:tint val="50000"/>
            </a:srgbClr>
          </a:solidFill>
          <a:ln w="10000" cap="flat" cmpd="sng" algn="ctr">
            <a:solidFill>
              <a:srgbClr val="94B6D2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Workflow-Definition</a:t>
            </a:r>
          </a:p>
        </p:txBody>
      </p:sp>
      <p:sp>
        <p:nvSpPr>
          <p:cNvPr id="36" name="Rechteck 35"/>
          <p:cNvSpPr/>
          <p:nvPr/>
        </p:nvSpPr>
        <p:spPr>
          <a:xfrm>
            <a:off x="2857488" y="3857628"/>
            <a:ext cx="2000264" cy="2357454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3071802" y="5143512"/>
            <a:ext cx="1500198" cy="1000132"/>
          </a:xfrm>
          <a:prstGeom prst="rect">
            <a:avLst/>
          </a:prstGeom>
          <a:solidFill>
            <a:srgbClr val="94B6D2">
              <a:tint val="50000"/>
            </a:srgbClr>
          </a:solidFill>
          <a:ln w="10000" cap="flat" cmpd="sng" algn="ctr">
            <a:solidFill>
              <a:srgbClr val="94B6D2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Objekttyp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3214678" y="5572140"/>
            <a:ext cx="1214446" cy="428628"/>
          </a:xfrm>
          <a:prstGeom prst="rect">
            <a:avLst/>
          </a:prstGeom>
          <a:solidFill>
            <a:srgbClr val="94B6D2"/>
          </a:solidFill>
          <a:ln w="19050" cap="flat" cmpd="sng" algn="ctr">
            <a:solidFill>
              <a:srgbClr val="94B6D2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Methode</a:t>
            </a:r>
          </a:p>
        </p:txBody>
      </p:sp>
      <p:sp>
        <p:nvSpPr>
          <p:cNvPr id="39" name="Rechteck 38"/>
          <p:cNvSpPr/>
          <p:nvPr/>
        </p:nvSpPr>
        <p:spPr>
          <a:xfrm>
            <a:off x="3071802" y="3929066"/>
            <a:ext cx="1571636" cy="571504"/>
          </a:xfrm>
          <a:prstGeom prst="rect">
            <a:avLst/>
          </a:prstGeom>
          <a:solidFill>
            <a:srgbClr val="94B6D2">
              <a:tint val="50000"/>
            </a:srgbClr>
          </a:solidFill>
          <a:ln w="10000" cap="flat" cmpd="sng" algn="ctr">
            <a:solidFill>
              <a:srgbClr val="94B6D2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Einzelschritt-</a:t>
            </a:r>
            <a:r>
              <a:rPr kumimoji="0" lang="de-DE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aufgabe</a:t>
            </a:r>
            <a:endParaRPr kumimoji="0" lang="de-DE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sp>
        <p:nvSpPr>
          <p:cNvPr id="40" name="Rechteck 39"/>
          <p:cNvSpPr/>
          <p:nvPr/>
        </p:nvSpPr>
        <p:spPr>
          <a:xfrm>
            <a:off x="142844" y="3929066"/>
            <a:ext cx="1714512" cy="642942"/>
          </a:xfrm>
          <a:prstGeom prst="rect">
            <a:avLst/>
          </a:prstGeom>
          <a:solidFill>
            <a:srgbClr val="7BA79D"/>
          </a:solidFill>
          <a:ln w="47625" cap="flat" cmpd="dbl" algn="ctr">
            <a:solidFill>
              <a:sysClr val="window" lastClr="FFFFFF"/>
            </a:solidFill>
            <a:prstDash val="solid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rPr>
              <a:t>Mögliche Bearbeiter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41" name="Gerade Verbindung mit Pfeil 40"/>
          <p:cNvCxnSpPr>
            <a:stCxn id="34" idx="3"/>
            <a:endCxn id="31" idx="1"/>
          </p:cNvCxnSpPr>
          <p:nvPr/>
        </p:nvCxnSpPr>
        <p:spPr>
          <a:xfrm flipV="1">
            <a:off x="4857752" y="2285992"/>
            <a:ext cx="1285884" cy="35719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2" name="Gerade Verbindung mit Pfeil 41"/>
          <p:cNvCxnSpPr>
            <a:stCxn id="39" idx="3"/>
            <a:endCxn id="32" idx="1"/>
          </p:cNvCxnSpPr>
          <p:nvPr/>
        </p:nvCxnSpPr>
        <p:spPr>
          <a:xfrm>
            <a:off x="4643438" y="4214818"/>
            <a:ext cx="1500198" cy="1588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3" name="Gerade Verbindung mit Pfeil 42"/>
          <p:cNvCxnSpPr>
            <a:stCxn id="37" idx="3"/>
            <a:endCxn id="33" idx="1"/>
          </p:cNvCxnSpPr>
          <p:nvPr/>
        </p:nvCxnSpPr>
        <p:spPr>
          <a:xfrm>
            <a:off x="4572000" y="5643578"/>
            <a:ext cx="1571636" cy="1588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4" name="Gerade Verbindung mit Pfeil 43"/>
          <p:cNvCxnSpPr>
            <a:stCxn id="35" idx="2"/>
            <a:endCxn id="39" idx="0"/>
          </p:cNvCxnSpPr>
          <p:nvPr/>
        </p:nvCxnSpPr>
        <p:spPr>
          <a:xfrm rot="5400000">
            <a:off x="3321835" y="3393281"/>
            <a:ext cx="1071570" cy="1588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5" name="Gerade Verbindung mit Pfeil 44"/>
          <p:cNvCxnSpPr>
            <a:stCxn id="39" idx="2"/>
            <a:endCxn id="37" idx="0"/>
          </p:cNvCxnSpPr>
          <p:nvPr/>
        </p:nvCxnSpPr>
        <p:spPr>
          <a:xfrm rot="5400000">
            <a:off x="3518290" y="4804182"/>
            <a:ext cx="642942" cy="35719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cxnSp>
        <p:nvCxnSpPr>
          <p:cNvPr id="46" name="Gerade Verbindung mit Pfeil 45"/>
          <p:cNvCxnSpPr>
            <a:stCxn id="39" idx="1"/>
            <a:endCxn id="40" idx="3"/>
          </p:cNvCxnSpPr>
          <p:nvPr/>
        </p:nvCxnSpPr>
        <p:spPr>
          <a:xfrm rot="10800000" flipV="1">
            <a:off x="1857356" y="4214817"/>
            <a:ext cx="1214446" cy="35719"/>
          </a:xfrm>
          <a:prstGeom prst="straightConnector1">
            <a:avLst/>
          </a:prstGeom>
          <a:noFill/>
          <a:ln w="19050" cap="flat" cmpd="sng" algn="ctr">
            <a:solidFill>
              <a:srgbClr val="968C8C"/>
            </a:solidFill>
            <a:prstDash val="solid"/>
            <a:tailEnd type="arrow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  <p:sp>
        <p:nvSpPr>
          <p:cNvPr id="48" name="Textfeld 47"/>
          <p:cNvSpPr txBox="1"/>
          <p:nvPr/>
        </p:nvSpPr>
        <p:spPr>
          <a:xfrm>
            <a:off x="6143636" y="2925545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Repräsentation zur Laufzeit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915674" y="3286124"/>
            <a:ext cx="18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enthält als Schritte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3195854" y="4631304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Aufruf von…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1" name="Textfeld 50"/>
          <p:cNvSpPr txBox="1"/>
          <p:nvPr/>
        </p:nvSpPr>
        <p:spPr>
          <a:xfrm>
            <a:off x="142844" y="3500438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Verknüpfung mit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52" name="Diagramm 51"/>
          <p:cNvGraphicFramePr/>
          <p:nvPr/>
        </p:nvGraphicFramePr>
        <p:xfrm>
          <a:off x="285720" y="4714884"/>
          <a:ext cx="1333520" cy="1031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Textfeld 52"/>
          <p:cNvSpPr txBox="1"/>
          <p:nvPr/>
        </p:nvSpPr>
        <p:spPr>
          <a:xfrm>
            <a:off x="71406" y="5715016"/>
            <a:ext cx="1983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Aufbauorganisation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4" name="Gewitterblitz 53"/>
          <p:cNvSpPr/>
          <p:nvPr/>
        </p:nvSpPr>
        <p:spPr>
          <a:xfrm>
            <a:off x="8358214" y="1643050"/>
            <a:ext cx="571504" cy="571504"/>
          </a:xfrm>
          <a:prstGeom prst="lightningBolt">
            <a:avLst/>
          </a:prstGeom>
          <a:solidFill>
            <a:srgbClr val="DD8047"/>
          </a:solidFill>
          <a:ln w="19050" cap="flat" cmpd="sng" algn="ctr">
            <a:solidFill>
              <a:srgbClr val="DD80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/>
              <a:ea typeface="+mn-ea"/>
              <a:cs typeface="+mn-cs"/>
            </a:endParaRPr>
          </a:p>
        </p:txBody>
      </p:sp>
      <p:cxnSp>
        <p:nvCxnSpPr>
          <p:cNvPr id="55" name="Gerade Verbindung 54"/>
          <p:cNvCxnSpPr>
            <a:stCxn id="31" idx="3"/>
            <a:endCxn id="54" idx="2"/>
          </p:cNvCxnSpPr>
          <p:nvPr/>
        </p:nvCxnSpPr>
        <p:spPr>
          <a:xfrm flipV="1">
            <a:off x="7858148" y="1899830"/>
            <a:ext cx="632941" cy="386162"/>
          </a:xfrm>
          <a:prstGeom prst="line">
            <a:avLst/>
          </a:prstGeom>
          <a:noFill/>
          <a:ln w="19050" cap="flat" cmpd="sng" algn="ctr">
            <a:solidFill>
              <a:srgbClr val="968C8C"/>
            </a:solidFill>
            <a:prstDash val="sysDash"/>
          </a:ln>
          <a:effectLst>
            <a:outerShdw blurRad="38100" dist="30000" dir="5400000" rotWithShape="0">
              <a:srgbClr val="000000">
                <a:alpha val="4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61492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 des Business WF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24</a:t>
            </a:fld>
            <a:endParaRPr lang="de-DE"/>
          </a:p>
        </p:txBody>
      </p:sp>
      <p:pic>
        <p:nvPicPr>
          <p:cNvPr id="5" name="Picture 2" descr="http://help.sap.com/saphelp_40b/helpdata/ja/c5/e4a957453d11d189430000e829fbbd/Image4036.g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500174"/>
            <a:ext cx="6472522" cy="4857784"/>
          </a:xfrm>
          <a:prstGeom prst="rect">
            <a:avLst/>
          </a:prstGeom>
          <a:noFill/>
        </p:spPr>
      </p:pic>
      <p:sp>
        <p:nvSpPr>
          <p:cNvPr id="6" name="Textfeld 5"/>
          <p:cNvSpPr txBox="1"/>
          <p:nvPr/>
        </p:nvSpPr>
        <p:spPr>
          <a:xfrm>
            <a:off x="7000892" y="5715016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SAP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69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Externe Referenzen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Computerwoche von 1998</a:t>
            </a:r>
            <a:br>
              <a:rPr lang="de-DE" dirty="0"/>
            </a:br>
            <a:r>
              <a:rPr lang="de-DE" dirty="0">
                <a:hlinkClick r:id="rId2"/>
              </a:rPr>
              <a:t>http://www.computerwoche.de/heftarchiv/1998/19/1087709</a:t>
            </a:r>
            <a:r>
              <a:rPr lang="de-DE" dirty="0" smtClean="0">
                <a:hlinkClick r:id="rId2"/>
              </a:rPr>
              <a:t>/</a:t>
            </a:r>
            <a:endParaRPr lang="de-DE" dirty="0" smtClean="0"/>
          </a:p>
          <a:p>
            <a:r>
              <a:rPr lang="de-DE" dirty="0" smtClean="0"/>
              <a:t>SAP </a:t>
            </a:r>
            <a:r>
              <a:rPr lang="de-DE" dirty="0"/>
              <a:t>Help Referenzdokumentation</a:t>
            </a:r>
            <a:br>
              <a:rPr lang="de-DE" dirty="0"/>
            </a:br>
            <a:r>
              <a:rPr lang="de-DE" dirty="0">
                <a:hlinkClick r:id="rId3"/>
              </a:rPr>
              <a:t>http://</a:t>
            </a:r>
            <a:r>
              <a:rPr lang="de-DE" dirty="0" smtClean="0">
                <a:hlinkClick r:id="rId3"/>
              </a:rPr>
              <a:t>help.sap.com/saphelp_erp60_sp/helpdata/de/cc/d40b37da4de72fe10000009b38f889/frameset.htm</a:t>
            </a:r>
            <a:r>
              <a:rPr lang="de-DE" dirty="0" smtClean="0"/>
              <a:t> </a:t>
            </a:r>
            <a:endParaRPr lang="de-DE" dirty="0" smtClean="0"/>
          </a:p>
          <a:p>
            <a:r>
              <a:rPr lang="de-DE" dirty="0" smtClean="0"/>
              <a:t>SDN</a:t>
            </a:r>
          </a:p>
          <a:p>
            <a:pPr lvl="1"/>
            <a:r>
              <a:rPr lang="de-DE" dirty="0" smtClean="0">
                <a:hlinkClick r:id="rId4"/>
              </a:rPr>
              <a:t>http</a:t>
            </a:r>
            <a:r>
              <a:rPr lang="de-DE" dirty="0">
                <a:hlinkClick r:id="rId4"/>
              </a:rPr>
              <a:t>://</a:t>
            </a:r>
            <a:r>
              <a:rPr lang="de-DE" dirty="0" smtClean="0">
                <a:hlinkClick r:id="rId4"/>
              </a:rPr>
              <a:t>www.sdn.sap.com/irj/bpx/index</a:t>
            </a:r>
            <a:endParaRPr lang="de-DE" dirty="0" smtClean="0"/>
          </a:p>
          <a:p>
            <a:pPr lvl="1"/>
            <a:r>
              <a:rPr lang="de-DE" dirty="0">
                <a:hlinkClick r:id="rId5"/>
              </a:rPr>
              <a:t>http://www.sdn.sap.com/irj/sdn/nw-processmodeling?rid=/</a:t>
            </a:r>
            <a:r>
              <a:rPr lang="de-DE" dirty="0" smtClean="0">
                <a:hlinkClick r:id="rId5"/>
              </a:rPr>
              <a:t>webcontent/uuid/10ff0453-ae33-2a10-7984-9d8df609d8f9</a:t>
            </a:r>
            <a:r>
              <a:rPr lang="de-DE" dirty="0" smtClean="0"/>
              <a:t> 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4838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>
          <a:xfrm>
            <a:off x="0" y="3000372"/>
            <a:ext cx="9144000" cy="3929066"/>
          </a:xfrm>
          <a:prstGeom prst="rect">
            <a:avLst/>
          </a:prstGeom>
          <a:solidFill>
            <a:srgbClr val="C5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 bwMode="auto">
          <a:xfrm>
            <a:off x="3857620" y="571480"/>
            <a:ext cx="5286380" cy="242889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2" y="740075"/>
            <a:ext cx="9144000" cy="45719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8001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100" b="0" i="0" u="none" strike="noStrike" cap="none" normalizeH="0" baseline="0" smtClean="0">
              <a:ln>
                <a:noFill/>
              </a:ln>
              <a:solidFill>
                <a:srgbClr val="414E55"/>
              </a:solidFill>
              <a:effectLst/>
              <a:latin typeface="Myriad-Roman" pitchFamily="34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2571744"/>
            <a:ext cx="4572000" cy="428628"/>
          </a:xfrm>
          <a:ln>
            <a:noFill/>
          </a:ln>
          <a:effectLst/>
        </p:spPr>
        <p:txBody>
          <a:bodyPr>
            <a:normAutofit fontScale="90000"/>
          </a:bodyPr>
          <a:lstStyle/>
          <a:p>
            <a:r>
              <a:rPr lang="de-DE" sz="2800" b="1" i="0" dirty="0" smtClean="0">
                <a:solidFill>
                  <a:srgbClr val="626C77"/>
                </a:solidFill>
              </a:rPr>
              <a:t>Vielen Dank!</a:t>
            </a:r>
            <a:endParaRPr lang="de-DE" sz="2800" b="1" i="0" dirty="0">
              <a:solidFill>
                <a:srgbClr val="626C77"/>
              </a:solidFill>
            </a:endParaRPr>
          </a:p>
        </p:txBody>
      </p:sp>
      <p:pic>
        <p:nvPicPr>
          <p:cNvPr id="11" name="Grafik 10" descr="Christina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-1428792" y="-357214"/>
            <a:ext cx="5144786" cy="335758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Grafik 13" descr="HansJuergen1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357166"/>
            <a:ext cx="5144786" cy="264320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9" name="Rectangle 95"/>
          <p:cNvSpPr>
            <a:spLocks noGrp="1" noChangeArrowheads="1"/>
          </p:cNvSpPr>
          <p:nvPr>
            <p:ph type="subTitle" idx="1"/>
          </p:nvPr>
        </p:nvSpPr>
        <p:spPr>
          <a:xfrm>
            <a:off x="4143372" y="3857628"/>
            <a:ext cx="2214578" cy="357190"/>
          </a:xfrm>
          <a:noFill/>
          <a:ln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tabLst>
                <a:tab pos="447675" algn="l"/>
              </a:tabLst>
            </a:pPr>
            <a:r>
              <a:rPr lang="en-US" sz="1500" dirty="0" smtClean="0">
                <a:solidFill>
                  <a:schemeClr val="bg1"/>
                </a:solidFill>
                <a:cs typeface="Calibri" pitchFamily="34" charset="0"/>
              </a:rPr>
              <a:t>Markus Kammermeier</a:t>
            </a:r>
            <a:endParaRPr lang="de-DE" sz="1500" b="0" dirty="0">
              <a:solidFill>
                <a:schemeClr val="bg1"/>
              </a:solidFill>
              <a:cs typeface="Calibri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143372" y="4357694"/>
            <a:ext cx="4929222" cy="1672766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Hauptsitz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Straubinger Straße 2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94447 Plattling </a:t>
            </a:r>
          </a:p>
          <a:p>
            <a:pPr>
              <a:lnSpc>
                <a:spcPct val="90000"/>
              </a:lnSpc>
              <a:spcBef>
                <a:spcPts val="432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(0)9931 981 100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(0)9931 981 199 </a:t>
            </a: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endParaRPr lang="de-DE" b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500" b="1" dirty="0" smtClean="0">
                <a:solidFill>
                  <a:srgbClr val="898989"/>
                </a:solidFill>
                <a:latin typeface="Calibri" pitchFamily="34" charset="0"/>
                <a:cs typeface="Calibri" pitchFamily="34" charset="0"/>
              </a:rPr>
              <a:t>Geschäftsstelle VS</a:t>
            </a:r>
            <a:r>
              <a:rPr lang="de-DE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de-DE" b="1" dirty="0" smtClean="0"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Marienstraße 10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78054 Villingen-Schwenningen </a:t>
            </a:r>
          </a:p>
          <a:p>
            <a:pPr>
              <a:lnSpc>
                <a:spcPct val="9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T: +49 (0)7720 96794 700</a:t>
            </a:r>
            <a:b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F: +49 (0)7720 96794 799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43372" y="5643578"/>
            <a:ext cx="27860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Mail:	info@team-con.de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447675" algn="l"/>
              </a:tabLst>
            </a:pPr>
            <a:r>
              <a:rPr lang="de-DE" sz="1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WWW.TEAM-CON.DE</a:t>
            </a:r>
          </a:p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26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9"/>
          <p:cNvSpPr>
            <a:spLocks noChangeArrowheads="1"/>
          </p:cNvSpPr>
          <p:nvPr/>
        </p:nvSpPr>
        <p:spPr bwMode="auto">
          <a:xfrm>
            <a:off x="-32" y="-24"/>
            <a:ext cx="9144000" cy="6858024"/>
          </a:xfrm>
          <a:prstGeom prst="rect">
            <a:avLst/>
          </a:prstGeom>
          <a:gradFill flip="none" rotWithShape="1">
            <a:gsLst>
              <a:gs pos="0">
                <a:srgbClr val="DFD2B3">
                  <a:alpha val="73000"/>
                </a:srgbClr>
              </a:gs>
              <a:gs pos="50000">
                <a:srgbClr val="DFD2B3">
                  <a:tint val="44500"/>
                  <a:satMod val="160000"/>
                </a:srgbClr>
              </a:gs>
              <a:gs pos="100000">
                <a:srgbClr val="DFD2B3">
                  <a:tint val="23500"/>
                  <a:satMod val="160000"/>
                </a:srgbClr>
              </a:gs>
            </a:gsLst>
            <a:lin ang="162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0" y="3214686"/>
            <a:ext cx="9144000" cy="18573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1428728" y="2357430"/>
            <a:ext cx="263405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de-DE" sz="3200" i="1" dirty="0">
                <a:solidFill>
                  <a:srgbClr val="576069"/>
                </a:solidFill>
                <a:latin typeface="Calibri" pitchFamily="34" charset="0"/>
                <a:cs typeface="Calibri" pitchFamily="34" charset="0"/>
              </a:rPr>
              <a:t>Wir sehen uns.</a:t>
            </a:r>
          </a:p>
        </p:txBody>
      </p:sp>
      <p:pic>
        <p:nvPicPr>
          <p:cNvPr id="11" name="Grafik 10" descr="WirSehenUn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000496" y="2285992"/>
            <a:ext cx="3714776" cy="278608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27</a:t>
            </a:fld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21" name="Abgerundetes Rechteck 20"/>
          <p:cNvSpPr/>
          <p:nvPr/>
        </p:nvSpPr>
        <p:spPr>
          <a:xfrm>
            <a:off x="928662" y="1928802"/>
            <a:ext cx="7215238" cy="642943"/>
          </a:xfrm>
          <a:prstGeom prst="round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743269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SAP Business Workflow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Typische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Szenarien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Architektur SAP Business Workflow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 descr="iStock_000003110526Smal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5983" y="1928802"/>
            <a:ext cx="6082813" cy="4071966"/>
          </a:xfrm>
          <a:prstGeom prst="rect">
            <a:avLst/>
          </a:prstGeom>
        </p:spPr>
      </p:pic>
      <p:sp>
        <p:nvSpPr>
          <p:cNvPr id="12" name="Abgerundetes Rechteck 11"/>
          <p:cNvSpPr/>
          <p:nvPr/>
        </p:nvSpPr>
        <p:spPr>
          <a:xfrm>
            <a:off x="928662" y="3071810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Abgerundetes Rechteck 17"/>
          <p:cNvSpPr/>
          <p:nvPr/>
        </p:nvSpPr>
        <p:spPr>
          <a:xfrm>
            <a:off x="928662" y="5357825"/>
            <a:ext cx="7215238" cy="642943"/>
          </a:xfrm>
          <a:prstGeom prst="roundRect">
            <a:avLst/>
          </a:prstGeom>
          <a:solidFill>
            <a:srgbClr val="B2BAD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Abgerundetes Rechteck 18"/>
          <p:cNvSpPr/>
          <p:nvPr/>
        </p:nvSpPr>
        <p:spPr>
          <a:xfrm>
            <a:off x="928662" y="4786321"/>
            <a:ext cx="7215238" cy="642943"/>
          </a:xfrm>
          <a:prstGeom prst="roundRect">
            <a:avLst/>
          </a:prstGeom>
          <a:solidFill>
            <a:srgbClr val="B2BAD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15"/>
          <p:cNvSpPr/>
          <p:nvPr/>
        </p:nvSpPr>
        <p:spPr>
          <a:xfrm>
            <a:off x="928662" y="4214817"/>
            <a:ext cx="7215238" cy="642943"/>
          </a:xfrm>
          <a:prstGeom prst="roundRect">
            <a:avLst/>
          </a:prstGeom>
          <a:solidFill>
            <a:srgbClr val="B2BAD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16"/>
          <p:cNvSpPr/>
          <p:nvPr/>
        </p:nvSpPr>
        <p:spPr>
          <a:xfrm>
            <a:off x="928662" y="3643314"/>
            <a:ext cx="7215238" cy="642943"/>
          </a:xfrm>
          <a:prstGeom prst="roundRect">
            <a:avLst/>
          </a:prstGeom>
          <a:solidFill>
            <a:srgbClr val="B2BAD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Abgerundetes Rechteck 14"/>
          <p:cNvSpPr/>
          <p:nvPr/>
        </p:nvSpPr>
        <p:spPr>
          <a:xfrm>
            <a:off x="928662" y="2500305"/>
            <a:ext cx="7215238" cy="642943"/>
          </a:xfrm>
          <a:prstGeom prst="roundRect">
            <a:avLst/>
          </a:prstGeom>
          <a:solidFill>
            <a:srgbClr val="B2BAD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142844" y="428628"/>
            <a:ext cx="3571900" cy="85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800" dirty="0" smtClean="0">
                <a:solidFill>
                  <a:srgbClr val="626C77"/>
                </a:solidFill>
                <a:latin typeface="Calibri" pitchFamily="34" charset="0"/>
                <a:ea typeface="+mj-ea"/>
                <a:cs typeface="Calibri" pitchFamily="34" charset="0"/>
              </a:rPr>
              <a:t>Agenda</a:t>
            </a:r>
            <a:endParaRPr kumimoji="0" lang="de-DE" sz="2800" b="0" i="0" u="none" strike="noStrike" kern="1200" cap="none" spc="0" normalizeH="0" baseline="0" noProof="0" dirty="0">
              <a:ln>
                <a:noFill/>
              </a:ln>
              <a:solidFill>
                <a:srgbClr val="626C77"/>
              </a:solidFill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285852" y="1857364"/>
            <a:ext cx="3743269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 smtClean="0">
                <a:latin typeface="Calibri" pitchFamily="34" charset="0"/>
                <a:cs typeface="Calibri" pitchFamily="34" charset="0"/>
              </a:rPr>
              <a:t>SAP Business Workflow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Typische </a:t>
            </a:r>
            <a:r>
              <a:rPr lang="de-DE" dirty="0" smtClean="0">
                <a:latin typeface="Calibri" pitchFamily="34" charset="0"/>
                <a:cs typeface="Calibri" pitchFamily="34" charset="0"/>
              </a:rPr>
              <a:t>Szenarien</a:t>
            </a:r>
          </a:p>
          <a:p>
            <a:pPr marL="269875" indent="-269875">
              <a:lnSpc>
                <a:spcPct val="210000"/>
              </a:lnSpc>
              <a:buClr>
                <a:srgbClr val="626C77"/>
              </a:buClr>
              <a:buBlip>
                <a:blip r:embed="rId4"/>
              </a:buBlip>
            </a:pPr>
            <a:r>
              <a:rPr lang="de-DE" dirty="0">
                <a:latin typeface="Calibri" pitchFamily="34" charset="0"/>
                <a:cs typeface="Calibri" pitchFamily="34" charset="0"/>
              </a:rPr>
              <a:t>Architektur SAP Business Workflow</a:t>
            </a:r>
            <a:endParaRPr lang="de-DE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856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Was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ein</a:t>
            </a:r>
            <a:r>
              <a:rPr lang="en-US" dirty="0" smtClean="0"/>
              <a:t> Workflow?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Elektronischer</a:t>
            </a:r>
            <a:r>
              <a:rPr lang="en-US" dirty="0" smtClean="0"/>
              <a:t> Workflow:</a:t>
            </a:r>
          </a:p>
          <a:p>
            <a:r>
              <a:rPr lang="en-US" dirty="0" err="1" smtClean="0"/>
              <a:t>Automatisierung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</a:t>
            </a:r>
            <a:r>
              <a:rPr lang="en-US" dirty="0" err="1" smtClean="0"/>
              <a:t>Arbeitsablaufes</a:t>
            </a:r>
            <a:r>
              <a:rPr lang="en-US" dirty="0" smtClean="0"/>
              <a:t> (</a:t>
            </a:r>
            <a:r>
              <a:rPr lang="en-US" dirty="0" err="1" smtClean="0"/>
              <a:t>Geschäfsprozesses</a:t>
            </a:r>
            <a:r>
              <a:rPr lang="en-US" dirty="0" smtClean="0"/>
              <a:t>) </a:t>
            </a:r>
            <a:r>
              <a:rPr lang="en-US" dirty="0" err="1" smtClean="0"/>
              <a:t>im</a:t>
            </a:r>
            <a:r>
              <a:rPr lang="en-US" dirty="0" smtClean="0"/>
              <a:t> IT-System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Workflow-Management Engine</a:t>
            </a:r>
          </a:p>
          <a:p>
            <a:r>
              <a:rPr lang="de-DE" dirty="0"/>
              <a:t>Modellierung und Simulation von </a:t>
            </a:r>
            <a:r>
              <a:rPr lang="de-DE" dirty="0" smtClean="0"/>
              <a:t>Workflows</a:t>
            </a:r>
          </a:p>
          <a:p>
            <a:r>
              <a:rPr lang="de-DE" dirty="0"/>
              <a:t>Instanziierung und Ausführung von Workflows</a:t>
            </a:r>
            <a:endParaRPr lang="en-US" dirty="0" smtClean="0"/>
          </a:p>
          <a:p>
            <a:r>
              <a:rPr lang="de-DE" dirty="0"/>
              <a:t>Monitoring laufender Vorgänge und nachträgliche </a:t>
            </a:r>
            <a:r>
              <a:rPr lang="de-DE" dirty="0" smtClean="0"/>
              <a:t>Analyse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23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in SAP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77" y="1412776"/>
            <a:ext cx="8847137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Workflow in SAP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SAP Business Workflow</a:t>
            </a:r>
          </a:p>
          <a:p>
            <a:pPr lvl="1"/>
            <a:r>
              <a:rPr lang="de-DE" dirty="0" smtClean="0"/>
              <a:t>Bestandteil des SAP-Basissystems seit R/3 3.0C</a:t>
            </a:r>
          </a:p>
          <a:p>
            <a:pPr lvl="1"/>
            <a:r>
              <a:rPr lang="de-DE" dirty="0" smtClean="0"/>
              <a:t>Seither ständig weiterentwickelt worden</a:t>
            </a:r>
          </a:p>
          <a:p>
            <a:pPr lvl="1"/>
            <a:r>
              <a:rPr lang="de-DE" dirty="0" smtClean="0"/>
              <a:t>Inzwischen Bestandteil von SAP </a:t>
            </a:r>
            <a:r>
              <a:rPr lang="de-DE" dirty="0" err="1" smtClean="0"/>
              <a:t>Netweaver</a:t>
            </a:r>
            <a:endParaRPr lang="de-DE" dirty="0" smtClean="0"/>
          </a:p>
          <a:p>
            <a:pPr lvl="1"/>
            <a:r>
              <a:rPr lang="de-DE" dirty="0" smtClean="0"/>
              <a:t>Keine zusätzlichen Lizenzkosten</a:t>
            </a:r>
          </a:p>
          <a:p>
            <a:pPr lvl="1"/>
            <a:r>
              <a:rPr lang="de-DE" dirty="0" smtClean="0"/>
              <a:t>Starke Integration in SAPGUI und Standard-Transaktionen</a:t>
            </a:r>
            <a:br>
              <a:rPr lang="de-DE" dirty="0" smtClean="0"/>
            </a:br>
            <a:endParaRPr lang="de-DE" dirty="0" smtClean="0"/>
          </a:p>
          <a:p>
            <a:r>
              <a:rPr lang="de-DE" dirty="0" smtClean="0"/>
              <a:t>SAP </a:t>
            </a:r>
            <a:r>
              <a:rPr lang="de-DE" dirty="0" err="1" smtClean="0"/>
              <a:t>Netweaver</a:t>
            </a:r>
            <a:r>
              <a:rPr lang="de-DE" dirty="0" smtClean="0"/>
              <a:t> BPM</a:t>
            </a:r>
          </a:p>
          <a:p>
            <a:pPr lvl="1"/>
            <a:r>
              <a:rPr lang="de-DE" dirty="0" smtClean="0"/>
              <a:t>Weiterentwickelte Workflow-Engine </a:t>
            </a:r>
          </a:p>
          <a:p>
            <a:pPr lvl="1"/>
            <a:r>
              <a:rPr lang="de-DE" dirty="0" smtClean="0"/>
              <a:t>Bestandteil von </a:t>
            </a:r>
            <a:r>
              <a:rPr lang="de-DE" dirty="0" err="1" smtClean="0"/>
              <a:t>Netweaver</a:t>
            </a:r>
            <a:r>
              <a:rPr lang="de-DE" dirty="0" smtClean="0"/>
              <a:t> </a:t>
            </a:r>
            <a:r>
              <a:rPr lang="de-DE" dirty="0" err="1" smtClean="0"/>
              <a:t>Composition</a:t>
            </a:r>
            <a:r>
              <a:rPr lang="de-DE" dirty="0" smtClean="0"/>
              <a:t> Environment (Java)</a:t>
            </a:r>
          </a:p>
          <a:p>
            <a:pPr lvl="1"/>
            <a:r>
              <a:rPr lang="de-DE" dirty="0" smtClean="0"/>
              <a:t>Unterstützt Einbindung von Nicht-SAP-Systemen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41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Abgrenzung Business WF – </a:t>
            </a:r>
            <a:r>
              <a:rPr lang="de-DE" dirty="0" err="1" smtClean="0"/>
              <a:t>Netweaver</a:t>
            </a:r>
            <a:r>
              <a:rPr lang="de-DE" dirty="0" smtClean="0"/>
              <a:t> BPM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877272"/>
            <a:ext cx="8258204" cy="4092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Quelle: SAP </a:t>
            </a:r>
            <a:r>
              <a:rPr lang="de-DE" dirty="0" err="1" smtClean="0"/>
              <a:t>TechEd</a:t>
            </a:r>
            <a:r>
              <a:rPr lang="de-DE" dirty="0" smtClean="0"/>
              <a:t> 09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6"/>
            <a:ext cx="6912768" cy="45588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5225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Abgrenzung Business WF - </a:t>
            </a:r>
            <a:r>
              <a:rPr lang="de-DE" dirty="0" err="1"/>
              <a:t>Netweaver</a:t>
            </a:r>
            <a:r>
              <a:rPr lang="de-DE" dirty="0"/>
              <a:t> </a:t>
            </a:r>
            <a:r>
              <a:rPr lang="de-DE" dirty="0" smtClean="0"/>
              <a:t>BPM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5877272"/>
            <a:ext cx="8258204" cy="4092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Quelle: SAP </a:t>
            </a:r>
            <a:r>
              <a:rPr lang="de-DE" dirty="0" err="1" smtClean="0"/>
              <a:t>TechEd</a:t>
            </a:r>
            <a:r>
              <a:rPr lang="de-DE" dirty="0" smtClean="0"/>
              <a:t> 09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054A-4B8D-47E8-9E5B-244A283B75B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5"/>
            <a:ext cx="6480720" cy="4172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5944904"/>
      </p:ext>
    </p:extLst>
  </p:cSld>
  <p:clrMapOvr>
    <a:masterClrMapping/>
  </p:clrMapOvr>
</p:sld>
</file>

<file path=ppt/theme/theme1.xml><?xml version="1.0" encoding="utf-8"?>
<a:theme xmlns:a="http://schemas.openxmlformats.org/drawingml/2006/main" name="TCON_Vorlage">
  <a:themeElements>
    <a:clrScheme name="TCON">
      <a:dk1>
        <a:sysClr val="windowText" lastClr="000000"/>
      </a:dk1>
      <a:lt1>
        <a:sysClr val="window" lastClr="FFFFFF"/>
      </a:lt1>
      <a:dk2>
        <a:srgbClr val="626C77"/>
      </a:dk2>
      <a:lt2>
        <a:srgbClr val="EDF0F3"/>
      </a:lt2>
      <a:accent1>
        <a:srgbClr val="EBEACD"/>
      </a:accent1>
      <a:accent2>
        <a:srgbClr val="98B7D0"/>
      </a:accent2>
      <a:accent3>
        <a:srgbClr val="F48E01"/>
      </a:accent3>
      <a:accent4>
        <a:srgbClr val="5E799E"/>
      </a:accent4>
      <a:accent5>
        <a:srgbClr val="BAC947"/>
      </a:accent5>
      <a:accent6>
        <a:srgbClr val="85B2D0"/>
      </a:accent6>
      <a:hlink>
        <a:srgbClr val="85B8DB"/>
      </a:hlink>
      <a:folHlink>
        <a:srgbClr val="9EA6A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Iapetus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547</Words>
  <Application>Microsoft Office PowerPoint</Application>
  <PresentationFormat>Bildschirmpräsentation (4:3)</PresentationFormat>
  <Paragraphs>214</Paragraphs>
  <Slides>27</Slides>
  <Notes>9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TCON_Vorlage</vt:lpstr>
      <vt:lpstr>PowerPoint-Präsentation</vt:lpstr>
      <vt:lpstr>SAP Business Workflow</vt:lpstr>
      <vt:lpstr>PowerPoint-Präsentation</vt:lpstr>
      <vt:lpstr>PowerPoint-Präsentation</vt:lpstr>
      <vt:lpstr>Was ist ein Workflow?</vt:lpstr>
      <vt:lpstr>Workflow in SAP</vt:lpstr>
      <vt:lpstr>Workflow in SAP</vt:lpstr>
      <vt:lpstr>Abgrenzung Business WF – Netweaver BPM</vt:lpstr>
      <vt:lpstr>Abgrenzung Business WF - Netweaver BPM</vt:lpstr>
      <vt:lpstr>SAP Business Workflow: Grundlagen</vt:lpstr>
      <vt:lpstr>Wozu Workflows?</vt:lpstr>
      <vt:lpstr>Wozu Workflows?</vt:lpstr>
      <vt:lpstr>Für welche Prozesse?</vt:lpstr>
      <vt:lpstr>PowerPoint-Präsentation</vt:lpstr>
      <vt:lpstr>Typische Szenarien</vt:lpstr>
      <vt:lpstr>Typische Szenarien</vt:lpstr>
      <vt:lpstr>Standard-Szenarien im ERP-System</vt:lpstr>
      <vt:lpstr>Eigene Szenarien umsetzen</vt:lpstr>
      <vt:lpstr>Eigene Szenarien umsetzen</vt:lpstr>
      <vt:lpstr>PowerPoint-Präsentation</vt:lpstr>
      <vt:lpstr>Die 5 Workflow-W‘s</vt:lpstr>
      <vt:lpstr>Architektur und Elemente des Business WF</vt:lpstr>
      <vt:lpstr>Architektur des Business WF</vt:lpstr>
      <vt:lpstr>Architektur des Business WF</vt:lpstr>
      <vt:lpstr>Externe Referenzen</vt:lpstr>
      <vt:lpstr>Vielen Dank!</vt:lpstr>
      <vt:lpstr>PowerPoint-Präsentation</vt:lpstr>
    </vt:vector>
  </TitlesOfParts>
  <Company>T.CON GmbH &amp; Co. KG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Katrin Etteldorf</dc:creator>
  <cp:lastModifiedBy>Kammermeier Markus</cp:lastModifiedBy>
  <cp:revision>42</cp:revision>
  <cp:lastPrinted>2011-09-15T09:59:29Z</cp:lastPrinted>
  <dcterms:created xsi:type="dcterms:W3CDTF">2010-03-24T13:44:53Z</dcterms:created>
  <dcterms:modified xsi:type="dcterms:W3CDTF">2011-09-16T09:29:30Z</dcterms:modified>
</cp:coreProperties>
</file>