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75" r:id="rId2"/>
    <p:sldId id="276" r:id="rId3"/>
    <p:sldId id="335" r:id="rId4"/>
    <p:sldId id="336" r:id="rId5"/>
    <p:sldId id="296" r:id="rId6"/>
    <p:sldId id="280" r:id="rId7"/>
    <p:sldId id="284" r:id="rId8"/>
  </p:sldIdLst>
  <p:sldSz cx="9144000" cy="6858000" type="screen4x3"/>
  <p:notesSz cx="6797675" cy="9874250"/>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DCB"/>
    <a:srgbClr val="F4E0A6"/>
    <a:srgbClr val="ECC961"/>
    <a:srgbClr val="C8D1DE"/>
    <a:srgbClr val="91A4BD"/>
    <a:srgbClr val="DBDEE1"/>
    <a:srgbClr val="C4C9CE"/>
    <a:srgbClr val="8791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notesViewPr>
    <p:cSldViewPr>
      <p:cViewPr varScale="1">
        <p:scale>
          <a:sx n="97" d="100"/>
          <a:sy n="97" d="100"/>
        </p:scale>
        <p:origin x="-3582" y="-11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A59FD8-8113-4C6D-8683-EE1136CFB09D}" type="doc">
      <dgm:prSet loTypeId="urn:microsoft.com/office/officeart/2005/8/layout/chevron2" loCatId="process" qsTypeId="urn:microsoft.com/office/officeart/2005/8/quickstyle/simple1" qsCatId="simple" csTypeId="urn:microsoft.com/office/officeart/2005/8/colors/accent4_2" csCatId="accent4" phldr="1"/>
      <dgm:spPr/>
      <dgm:t>
        <a:bodyPr/>
        <a:lstStyle/>
        <a:p>
          <a:endParaRPr lang="de-DE"/>
        </a:p>
      </dgm:t>
    </dgm:pt>
    <dgm:pt modelId="{A5124C8F-AD9D-4C9D-84E7-9FBD8A157352}">
      <dgm:prSet phldrT="[Text]"/>
      <dgm:spPr/>
      <dgm:t>
        <a:bodyPr/>
        <a:lstStyle/>
        <a:p>
          <a:r>
            <a:rPr lang="de-DE" dirty="0" smtClean="0"/>
            <a:t>5 Minuten</a:t>
          </a:r>
          <a:endParaRPr lang="de-DE" dirty="0"/>
        </a:p>
      </dgm:t>
    </dgm:pt>
    <dgm:pt modelId="{7138D036-9CAB-41AB-B5D6-FFE23B606129}" type="parTrans" cxnId="{CDB4706D-E310-4987-A0C4-C16F534310A3}">
      <dgm:prSet/>
      <dgm:spPr/>
      <dgm:t>
        <a:bodyPr/>
        <a:lstStyle/>
        <a:p>
          <a:endParaRPr lang="de-DE"/>
        </a:p>
      </dgm:t>
    </dgm:pt>
    <dgm:pt modelId="{29F6A563-0995-4FAA-863F-B11699052467}" type="sibTrans" cxnId="{CDB4706D-E310-4987-A0C4-C16F534310A3}">
      <dgm:prSet/>
      <dgm:spPr/>
      <dgm:t>
        <a:bodyPr/>
        <a:lstStyle/>
        <a:p>
          <a:endParaRPr lang="de-DE"/>
        </a:p>
      </dgm:t>
    </dgm:pt>
    <dgm:pt modelId="{62958CCF-0061-420B-8065-6CCF93D80E55}">
      <dgm:prSet phldrT="[Text]"/>
      <dgm:spPr/>
      <dgm:t>
        <a:bodyPr/>
        <a:lstStyle/>
        <a:p>
          <a:r>
            <a:rPr lang="de-DE" dirty="0" smtClean="0"/>
            <a:t>Fallgeber erzählt Fakten</a:t>
          </a:r>
          <a:endParaRPr lang="de-DE" dirty="0"/>
        </a:p>
      </dgm:t>
    </dgm:pt>
    <dgm:pt modelId="{EC84A121-C127-4878-8130-61913598E30D}" type="parTrans" cxnId="{F0D63B2E-8BAF-4BCE-B4FD-FE5824A70831}">
      <dgm:prSet/>
      <dgm:spPr/>
      <dgm:t>
        <a:bodyPr/>
        <a:lstStyle/>
        <a:p>
          <a:endParaRPr lang="de-DE"/>
        </a:p>
      </dgm:t>
    </dgm:pt>
    <dgm:pt modelId="{D3082470-05AB-4B35-AD6F-975A7FE36D7D}" type="sibTrans" cxnId="{F0D63B2E-8BAF-4BCE-B4FD-FE5824A70831}">
      <dgm:prSet/>
      <dgm:spPr/>
      <dgm:t>
        <a:bodyPr/>
        <a:lstStyle/>
        <a:p>
          <a:endParaRPr lang="de-DE"/>
        </a:p>
      </dgm:t>
    </dgm:pt>
    <dgm:pt modelId="{83ECB73B-CD5F-41AE-872D-BCF40D68BA06}">
      <dgm:prSet phldrT="[Text]"/>
      <dgm:spPr/>
      <dgm:t>
        <a:bodyPr/>
        <a:lstStyle/>
        <a:p>
          <a:r>
            <a:rPr lang="de-DE" dirty="0" smtClean="0"/>
            <a:t>Die anderen hören zu!</a:t>
          </a:r>
          <a:endParaRPr lang="de-DE" dirty="0"/>
        </a:p>
      </dgm:t>
    </dgm:pt>
    <dgm:pt modelId="{3B745EA1-6A68-42A0-B33B-296827D52B08}" type="parTrans" cxnId="{8E2523AE-BCCB-4A2B-B673-6A395798445D}">
      <dgm:prSet/>
      <dgm:spPr/>
      <dgm:t>
        <a:bodyPr/>
        <a:lstStyle/>
        <a:p>
          <a:endParaRPr lang="de-DE"/>
        </a:p>
      </dgm:t>
    </dgm:pt>
    <dgm:pt modelId="{1692333F-2FB9-48C5-A9F2-112D744E5BCF}" type="sibTrans" cxnId="{8E2523AE-BCCB-4A2B-B673-6A395798445D}">
      <dgm:prSet/>
      <dgm:spPr/>
      <dgm:t>
        <a:bodyPr/>
        <a:lstStyle/>
        <a:p>
          <a:endParaRPr lang="de-DE"/>
        </a:p>
      </dgm:t>
    </dgm:pt>
    <dgm:pt modelId="{2B7FB738-A31A-464F-9F6F-58B6D3579F7B}">
      <dgm:prSet phldrT="[Text]"/>
      <dgm:spPr/>
      <dgm:t>
        <a:bodyPr/>
        <a:lstStyle/>
        <a:p>
          <a:r>
            <a:rPr lang="de-DE" dirty="0" smtClean="0"/>
            <a:t>5 Minuten</a:t>
          </a:r>
          <a:endParaRPr lang="de-DE" dirty="0"/>
        </a:p>
      </dgm:t>
    </dgm:pt>
    <dgm:pt modelId="{22EC2C0A-708F-4043-AC41-D016F38A5473}" type="parTrans" cxnId="{8E6DAA85-303D-498D-8BA8-5FB9F50F3CE4}">
      <dgm:prSet/>
      <dgm:spPr/>
      <dgm:t>
        <a:bodyPr/>
        <a:lstStyle/>
        <a:p>
          <a:endParaRPr lang="de-DE"/>
        </a:p>
      </dgm:t>
    </dgm:pt>
    <dgm:pt modelId="{0C73F9B2-1DCF-4B2A-81B7-A3470D3E3DF9}" type="sibTrans" cxnId="{8E6DAA85-303D-498D-8BA8-5FB9F50F3CE4}">
      <dgm:prSet/>
      <dgm:spPr/>
      <dgm:t>
        <a:bodyPr/>
        <a:lstStyle/>
        <a:p>
          <a:endParaRPr lang="de-DE"/>
        </a:p>
      </dgm:t>
    </dgm:pt>
    <dgm:pt modelId="{2E8F08B0-150A-44B3-966B-78F2F7A43FF3}">
      <dgm:prSet phldrT="[Text]"/>
      <dgm:spPr/>
      <dgm:t>
        <a:bodyPr/>
        <a:lstStyle/>
        <a:p>
          <a:r>
            <a:rPr lang="de-DE" dirty="0" smtClean="0"/>
            <a:t>Kollegen stellen Fragen</a:t>
          </a:r>
          <a:endParaRPr lang="de-DE" dirty="0"/>
        </a:p>
      </dgm:t>
    </dgm:pt>
    <dgm:pt modelId="{12CF44AF-6260-4F47-80DD-3250455C6C83}" type="parTrans" cxnId="{0EFF7971-D628-4D85-9A7E-51CE031445F6}">
      <dgm:prSet/>
      <dgm:spPr/>
      <dgm:t>
        <a:bodyPr/>
        <a:lstStyle/>
        <a:p>
          <a:endParaRPr lang="de-DE"/>
        </a:p>
      </dgm:t>
    </dgm:pt>
    <dgm:pt modelId="{AC004666-4987-4F1B-96C9-8154F75FFEFB}" type="sibTrans" cxnId="{0EFF7971-D628-4D85-9A7E-51CE031445F6}">
      <dgm:prSet/>
      <dgm:spPr/>
      <dgm:t>
        <a:bodyPr/>
        <a:lstStyle/>
        <a:p>
          <a:endParaRPr lang="de-DE"/>
        </a:p>
      </dgm:t>
    </dgm:pt>
    <dgm:pt modelId="{02456374-5FF4-4F37-9330-4D050F93F800}">
      <dgm:prSet phldrT="[Text]"/>
      <dgm:spPr/>
      <dgm:t>
        <a:bodyPr/>
        <a:lstStyle/>
        <a:p>
          <a:r>
            <a:rPr lang="de-DE" dirty="0" smtClean="0"/>
            <a:t>Fallgeber antwortet</a:t>
          </a:r>
          <a:endParaRPr lang="de-DE" dirty="0"/>
        </a:p>
      </dgm:t>
    </dgm:pt>
    <dgm:pt modelId="{C54F2F6E-9EC4-423C-B361-BC21FBA99FA5}" type="parTrans" cxnId="{8D1815B0-56E7-435A-8EEB-0586732ADF12}">
      <dgm:prSet/>
      <dgm:spPr/>
      <dgm:t>
        <a:bodyPr/>
        <a:lstStyle/>
        <a:p>
          <a:endParaRPr lang="de-DE"/>
        </a:p>
      </dgm:t>
    </dgm:pt>
    <dgm:pt modelId="{EE036F7C-3E2D-40FD-9C27-AF09A26A48DE}" type="sibTrans" cxnId="{8D1815B0-56E7-435A-8EEB-0586732ADF12}">
      <dgm:prSet/>
      <dgm:spPr/>
      <dgm:t>
        <a:bodyPr/>
        <a:lstStyle/>
        <a:p>
          <a:endParaRPr lang="de-DE"/>
        </a:p>
      </dgm:t>
    </dgm:pt>
    <dgm:pt modelId="{10F0A63C-CD93-4C30-9DC3-1BAF2639DFE8}">
      <dgm:prSet phldrT="[Text]"/>
      <dgm:spPr/>
      <dgm:t>
        <a:bodyPr/>
        <a:lstStyle/>
        <a:p>
          <a:r>
            <a:rPr lang="de-DE" dirty="0" smtClean="0"/>
            <a:t>10 Minuten</a:t>
          </a:r>
          <a:endParaRPr lang="de-DE" dirty="0"/>
        </a:p>
      </dgm:t>
    </dgm:pt>
    <dgm:pt modelId="{1D980E31-6BCC-42CC-A0BE-E848785FBD98}" type="parTrans" cxnId="{60E1EF29-CA38-45B6-93B2-2F0087B589F8}">
      <dgm:prSet/>
      <dgm:spPr/>
      <dgm:t>
        <a:bodyPr/>
        <a:lstStyle/>
        <a:p>
          <a:endParaRPr lang="de-DE"/>
        </a:p>
      </dgm:t>
    </dgm:pt>
    <dgm:pt modelId="{D89FD216-7079-4461-AC82-7F631A9DFF0F}" type="sibTrans" cxnId="{60E1EF29-CA38-45B6-93B2-2F0087B589F8}">
      <dgm:prSet/>
      <dgm:spPr/>
      <dgm:t>
        <a:bodyPr/>
        <a:lstStyle/>
        <a:p>
          <a:endParaRPr lang="de-DE"/>
        </a:p>
      </dgm:t>
    </dgm:pt>
    <dgm:pt modelId="{FD043F16-6C40-42AB-BEAA-859069A67AA6}">
      <dgm:prSet phldrT="[Text]"/>
      <dgm:spPr/>
      <dgm:t>
        <a:bodyPr/>
        <a:lstStyle/>
        <a:p>
          <a:r>
            <a:rPr lang="de-DE" dirty="0" smtClean="0"/>
            <a:t>Offene Beratung der Kollegen</a:t>
          </a:r>
          <a:endParaRPr lang="de-DE" dirty="0"/>
        </a:p>
      </dgm:t>
    </dgm:pt>
    <dgm:pt modelId="{79DF93D2-37C6-46F3-A1C9-4446E88EB7FA}" type="parTrans" cxnId="{149234B1-C234-41FB-A3D8-4C1EBD683B55}">
      <dgm:prSet/>
      <dgm:spPr/>
      <dgm:t>
        <a:bodyPr/>
        <a:lstStyle/>
        <a:p>
          <a:endParaRPr lang="de-DE"/>
        </a:p>
      </dgm:t>
    </dgm:pt>
    <dgm:pt modelId="{913606D5-EE4A-4AF5-88AD-EDDD4BBCB7FA}" type="sibTrans" cxnId="{149234B1-C234-41FB-A3D8-4C1EBD683B55}">
      <dgm:prSet/>
      <dgm:spPr/>
      <dgm:t>
        <a:bodyPr/>
        <a:lstStyle/>
        <a:p>
          <a:endParaRPr lang="de-DE"/>
        </a:p>
      </dgm:t>
    </dgm:pt>
    <dgm:pt modelId="{30373FD8-C15E-4209-B377-B478B20B0B0E}">
      <dgm:prSet phldrT="[Text]"/>
      <dgm:spPr/>
      <dgm:t>
        <a:bodyPr/>
        <a:lstStyle/>
        <a:p>
          <a:r>
            <a:rPr lang="de-DE" dirty="0" smtClean="0"/>
            <a:t>Fallgeber schweigt</a:t>
          </a:r>
          <a:endParaRPr lang="de-DE" dirty="0"/>
        </a:p>
      </dgm:t>
    </dgm:pt>
    <dgm:pt modelId="{573867A9-E942-49E1-81D1-8AD1BE239A9F}" type="parTrans" cxnId="{6363D0D3-0959-43B6-AEA0-26017B34E473}">
      <dgm:prSet/>
      <dgm:spPr/>
      <dgm:t>
        <a:bodyPr/>
        <a:lstStyle/>
        <a:p>
          <a:endParaRPr lang="de-DE"/>
        </a:p>
      </dgm:t>
    </dgm:pt>
    <dgm:pt modelId="{2EE28CA7-260E-4A73-B525-A70CA3E5A097}" type="sibTrans" cxnId="{6363D0D3-0959-43B6-AEA0-26017B34E473}">
      <dgm:prSet/>
      <dgm:spPr/>
      <dgm:t>
        <a:bodyPr/>
        <a:lstStyle/>
        <a:p>
          <a:endParaRPr lang="de-DE"/>
        </a:p>
      </dgm:t>
    </dgm:pt>
    <dgm:pt modelId="{1EE003C3-D8B5-4115-A93F-8CADA6305E44}">
      <dgm:prSet phldrT="[Text]"/>
      <dgm:spPr/>
      <dgm:t>
        <a:bodyPr/>
        <a:lstStyle/>
        <a:p>
          <a:r>
            <a:rPr lang="de-DE" dirty="0" smtClean="0"/>
            <a:t>5 Minuten</a:t>
          </a:r>
          <a:endParaRPr lang="de-DE" dirty="0"/>
        </a:p>
      </dgm:t>
    </dgm:pt>
    <dgm:pt modelId="{B57F7946-A138-45D8-A6D8-3A63CE3F5F22}" type="parTrans" cxnId="{BE086A06-966E-4DBA-819A-3AEB35BB441A}">
      <dgm:prSet/>
      <dgm:spPr/>
      <dgm:t>
        <a:bodyPr/>
        <a:lstStyle/>
        <a:p>
          <a:endParaRPr lang="de-DE"/>
        </a:p>
      </dgm:t>
    </dgm:pt>
    <dgm:pt modelId="{626A9FAA-99FB-4952-9B4A-C0DA69C9EB81}" type="sibTrans" cxnId="{BE086A06-966E-4DBA-819A-3AEB35BB441A}">
      <dgm:prSet/>
      <dgm:spPr/>
      <dgm:t>
        <a:bodyPr/>
        <a:lstStyle/>
        <a:p>
          <a:endParaRPr lang="de-DE"/>
        </a:p>
      </dgm:t>
    </dgm:pt>
    <dgm:pt modelId="{94D4A1F2-766D-44D6-A8E7-687995C2B8E6}">
      <dgm:prSet phldrT="[Text]"/>
      <dgm:spPr/>
      <dgm:t>
        <a:bodyPr/>
        <a:lstStyle/>
        <a:p>
          <a:r>
            <a:rPr lang="de-DE" dirty="0" smtClean="0"/>
            <a:t>Gemeinsames Fazit</a:t>
          </a:r>
          <a:endParaRPr lang="de-DE" dirty="0"/>
        </a:p>
      </dgm:t>
    </dgm:pt>
    <dgm:pt modelId="{A9E4FD83-FE5F-4AA4-A391-5245E44079D6}" type="parTrans" cxnId="{4D515C8B-73BB-4C53-9B47-D0783EF7C485}">
      <dgm:prSet/>
      <dgm:spPr/>
      <dgm:t>
        <a:bodyPr/>
        <a:lstStyle/>
        <a:p>
          <a:endParaRPr lang="de-DE"/>
        </a:p>
      </dgm:t>
    </dgm:pt>
    <dgm:pt modelId="{5538F573-F890-4451-9CCA-56FC798845C2}" type="sibTrans" cxnId="{4D515C8B-73BB-4C53-9B47-D0783EF7C485}">
      <dgm:prSet/>
      <dgm:spPr/>
      <dgm:t>
        <a:bodyPr/>
        <a:lstStyle/>
        <a:p>
          <a:endParaRPr lang="de-DE"/>
        </a:p>
      </dgm:t>
    </dgm:pt>
    <dgm:pt modelId="{098553DB-7A47-4894-8901-D2ACB59F1F9C}" type="pres">
      <dgm:prSet presAssocID="{F9A59FD8-8113-4C6D-8683-EE1136CFB09D}" presName="linearFlow" presStyleCnt="0">
        <dgm:presLayoutVars>
          <dgm:dir/>
          <dgm:animLvl val="lvl"/>
          <dgm:resizeHandles val="exact"/>
        </dgm:presLayoutVars>
      </dgm:prSet>
      <dgm:spPr/>
      <dgm:t>
        <a:bodyPr/>
        <a:lstStyle/>
        <a:p>
          <a:endParaRPr lang="de-DE"/>
        </a:p>
      </dgm:t>
    </dgm:pt>
    <dgm:pt modelId="{CC950E12-7DBB-4E84-A7DC-E4D0361A01D0}" type="pres">
      <dgm:prSet presAssocID="{A5124C8F-AD9D-4C9D-84E7-9FBD8A157352}" presName="composite" presStyleCnt="0"/>
      <dgm:spPr/>
      <dgm:t>
        <a:bodyPr/>
        <a:lstStyle/>
        <a:p>
          <a:endParaRPr lang="de-DE"/>
        </a:p>
      </dgm:t>
    </dgm:pt>
    <dgm:pt modelId="{55413427-E42D-4AF9-90DE-5E051BD92B69}" type="pres">
      <dgm:prSet presAssocID="{A5124C8F-AD9D-4C9D-84E7-9FBD8A157352}" presName="parentText" presStyleLbl="alignNode1" presStyleIdx="0" presStyleCnt="4">
        <dgm:presLayoutVars>
          <dgm:chMax val="1"/>
          <dgm:bulletEnabled val="1"/>
        </dgm:presLayoutVars>
      </dgm:prSet>
      <dgm:spPr/>
      <dgm:t>
        <a:bodyPr/>
        <a:lstStyle/>
        <a:p>
          <a:endParaRPr lang="de-DE"/>
        </a:p>
      </dgm:t>
    </dgm:pt>
    <dgm:pt modelId="{4C9B3B21-FDDF-4E68-AF9E-B67E66067A62}" type="pres">
      <dgm:prSet presAssocID="{A5124C8F-AD9D-4C9D-84E7-9FBD8A157352}" presName="descendantText" presStyleLbl="alignAcc1" presStyleIdx="0" presStyleCnt="4">
        <dgm:presLayoutVars>
          <dgm:bulletEnabled val="1"/>
        </dgm:presLayoutVars>
      </dgm:prSet>
      <dgm:spPr/>
      <dgm:t>
        <a:bodyPr/>
        <a:lstStyle/>
        <a:p>
          <a:endParaRPr lang="de-DE"/>
        </a:p>
      </dgm:t>
    </dgm:pt>
    <dgm:pt modelId="{142BCCBD-4C24-4071-A705-227B9100C42D}" type="pres">
      <dgm:prSet presAssocID="{29F6A563-0995-4FAA-863F-B11699052467}" presName="sp" presStyleCnt="0"/>
      <dgm:spPr/>
      <dgm:t>
        <a:bodyPr/>
        <a:lstStyle/>
        <a:p>
          <a:endParaRPr lang="de-DE"/>
        </a:p>
      </dgm:t>
    </dgm:pt>
    <dgm:pt modelId="{797F5695-6697-4666-8D15-E3762AC23279}" type="pres">
      <dgm:prSet presAssocID="{2B7FB738-A31A-464F-9F6F-58B6D3579F7B}" presName="composite" presStyleCnt="0"/>
      <dgm:spPr/>
      <dgm:t>
        <a:bodyPr/>
        <a:lstStyle/>
        <a:p>
          <a:endParaRPr lang="de-DE"/>
        </a:p>
      </dgm:t>
    </dgm:pt>
    <dgm:pt modelId="{4A4FE86F-5E04-4BF6-A6B1-43FE4CD00BE3}" type="pres">
      <dgm:prSet presAssocID="{2B7FB738-A31A-464F-9F6F-58B6D3579F7B}" presName="parentText" presStyleLbl="alignNode1" presStyleIdx="1" presStyleCnt="4">
        <dgm:presLayoutVars>
          <dgm:chMax val="1"/>
          <dgm:bulletEnabled val="1"/>
        </dgm:presLayoutVars>
      </dgm:prSet>
      <dgm:spPr/>
      <dgm:t>
        <a:bodyPr/>
        <a:lstStyle/>
        <a:p>
          <a:endParaRPr lang="de-DE"/>
        </a:p>
      </dgm:t>
    </dgm:pt>
    <dgm:pt modelId="{4FCC566D-B6A8-460A-B80C-8C1A099EE955}" type="pres">
      <dgm:prSet presAssocID="{2B7FB738-A31A-464F-9F6F-58B6D3579F7B}" presName="descendantText" presStyleLbl="alignAcc1" presStyleIdx="1" presStyleCnt="4">
        <dgm:presLayoutVars>
          <dgm:bulletEnabled val="1"/>
        </dgm:presLayoutVars>
      </dgm:prSet>
      <dgm:spPr/>
      <dgm:t>
        <a:bodyPr/>
        <a:lstStyle/>
        <a:p>
          <a:endParaRPr lang="de-DE"/>
        </a:p>
      </dgm:t>
    </dgm:pt>
    <dgm:pt modelId="{A30A3F14-8F1E-47C0-A886-973C9CECC40E}" type="pres">
      <dgm:prSet presAssocID="{0C73F9B2-1DCF-4B2A-81B7-A3470D3E3DF9}" presName="sp" presStyleCnt="0"/>
      <dgm:spPr/>
      <dgm:t>
        <a:bodyPr/>
        <a:lstStyle/>
        <a:p>
          <a:endParaRPr lang="de-DE"/>
        </a:p>
      </dgm:t>
    </dgm:pt>
    <dgm:pt modelId="{54C9F6E2-A40E-468F-B519-B48CDEFE551C}" type="pres">
      <dgm:prSet presAssocID="{10F0A63C-CD93-4C30-9DC3-1BAF2639DFE8}" presName="composite" presStyleCnt="0"/>
      <dgm:spPr/>
      <dgm:t>
        <a:bodyPr/>
        <a:lstStyle/>
        <a:p>
          <a:endParaRPr lang="de-DE"/>
        </a:p>
      </dgm:t>
    </dgm:pt>
    <dgm:pt modelId="{3A9091B1-F354-43CB-AF30-EC3BF6B5FAEA}" type="pres">
      <dgm:prSet presAssocID="{10F0A63C-CD93-4C30-9DC3-1BAF2639DFE8}" presName="parentText" presStyleLbl="alignNode1" presStyleIdx="2" presStyleCnt="4">
        <dgm:presLayoutVars>
          <dgm:chMax val="1"/>
          <dgm:bulletEnabled val="1"/>
        </dgm:presLayoutVars>
      </dgm:prSet>
      <dgm:spPr/>
      <dgm:t>
        <a:bodyPr/>
        <a:lstStyle/>
        <a:p>
          <a:endParaRPr lang="de-DE"/>
        </a:p>
      </dgm:t>
    </dgm:pt>
    <dgm:pt modelId="{F61DD82C-5C2C-421F-8A8A-FD6483F7AD41}" type="pres">
      <dgm:prSet presAssocID="{10F0A63C-CD93-4C30-9DC3-1BAF2639DFE8}" presName="descendantText" presStyleLbl="alignAcc1" presStyleIdx="2" presStyleCnt="4">
        <dgm:presLayoutVars>
          <dgm:bulletEnabled val="1"/>
        </dgm:presLayoutVars>
      </dgm:prSet>
      <dgm:spPr/>
      <dgm:t>
        <a:bodyPr/>
        <a:lstStyle/>
        <a:p>
          <a:endParaRPr lang="de-DE"/>
        </a:p>
      </dgm:t>
    </dgm:pt>
    <dgm:pt modelId="{42053687-EBE1-4BD0-8ACB-A8EE4BF222E4}" type="pres">
      <dgm:prSet presAssocID="{D89FD216-7079-4461-AC82-7F631A9DFF0F}" presName="sp" presStyleCnt="0"/>
      <dgm:spPr/>
      <dgm:t>
        <a:bodyPr/>
        <a:lstStyle/>
        <a:p>
          <a:endParaRPr lang="de-DE"/>
        </a:p>
      </dgm:t>
    </dgm:pt>
    <dgm:pt modelId="{748C1236-C613-4476-BB47-D5683CC6DC81}" type="pres">
      <dgm:prSet presAssocID="{1EE003C3-D8B5-4115-A93F-8CADA6305E44}" presName="composite" presStyleCnt="0"/>
      <dgm:spPr/>
      <dgm:t>
        <a:bodyPr/>
        <a:lstStyle/>
        <a:p>
          <a:endParaRPr lang="de-DE"/>
        </a:p>
      </dgm:t>
    </dgm:pt>
    <dgm:pt modelId="{7E5F6E5C-20C3-4102-9324-E871ED498619}" type="pres">
      <dgm:prSet presAssocID="{1EE003C3-D8B5-4115-A93F-8CADA6305E44}" presName="parentText" presStyleLbl="alignNode1" presStyleIdx="3" presStyleCnt="4">
        <dgm:presLayoutVars>
          <dgm:chMax val="1"/>
          <dgm:bulletEnabled val="1"/>
        </dgm:presLayoutVars>
      </dgm:prSet>
      <dgm:spPr/>
      <dgm:t>
        <a:bodyPr/>
        <a:lstStyle/>
        <a:p>
          <a:endParaRPr lang="de-DE"/>
        </a:p>
      </dgm:t>
    </dgm:pt>
    <dgm:pt modelId="{8E7DA5DA-9D13-409F-8907-EF4B4A3A7059}" type="pres">
      <dgm:prSet presAssocID="{1EE003C3-D8B5-4115-A93F-8CADA6305E44}" presName="descendantText" presStyleLbl="alignAcc1" presStyleIdx="3" presStyleCnt="4">
        <dgm:presLayoutVars>
          <dgm:bulletEnabled val="1"/>
        </dgm:presLayoutVars>
      </dgm:prSet>
      <dgm:spPr/>
      <dgm:t>
        <a:bodyPr/>
        <a:lstStyle/>
        <a:p>
          <a:endParaRPr lang="de-DE"/>
        </a:p>
      </dgm:t>
    </dgm:pt>
  </dgm:ptLst>
  <dgm:cxnLst>
    <dgm:cxn modelId="{FABB7DDC-429D-4DC9-8D43-96B0DAE43D94}" type="presOf" srcId="{02456374-5FF4-4F37-9330-4D050F93F800}" destId="{4FCC566D-B6A8-460A-B80C-8C1A099EE955}" srcOrd="0" destOrd="1" presId="urn:microsoft.com/office/officeart/2005/8/layout/chevron2"/>
    <dgm:cxn modelId="{F0D63B2E-8BAF-4BCE-B4FD-FE5824A70831}" srcId="{A5124C8F-AD9D-4C9D-84E7-9FBD8A157352}" destId="{62958CCF-0061-420B-8065-6CCF93D80E55}" srcOrd="0" destOrd="0" parTransId="{EC84A121-C127-4878-8130-61913598E30D}" sibTransId="{D3082470-05AB-4B35-AD6F-975A7FE36D7D}"/>
    <dgm:cxn modelId="{60E1EF29-CA38-45B6-93B2-2F0087B589F8}" srcId="{F9A59FD8-8113-4C6D-8683-EE1136CFB09D}" destId="{10F0A63C-CD93-4C30-9DC3-1BAF2639DFE8}" srcOrd="2" destOrd="0" parTransId="{1D980E31-6BCC-42CC-A0BE-E848785FBD98}" sibTransId="{D89FD216-7079-4461-AC82-7F631A9DFF0F}"/>
    <dgm:cxn modelId="{BDA56FEB-27E0-4C83-B5DE-66228BE072DD}" type="presOf" srcId="{94D4A1F2-766D-44D6-A8E7-687995C2B8E6}" destId="{8E7DA5DA-9D13-409F-8907-EF4B4A3A7059}" srcOrd="0" destOrd="0" presId="urn:microsoft.com/office/officeart/2005/8/layout/chevron2"/>
    <dgm:cxn modelId="{7CB425D9-19A3-45BA-AB35-C8A1BC087108}" type="presOf" srcId="{A5124C8F-AD9D-4C9D-84E7-9FBD8A157352}" destId="{55413427-E42D-4AF9-90DE-5E051BD92B69}" srcOrd="0" destOrd="0" presId="urn:microsoft.com/office/officeart/2005/8/layout/chevron2"/>
    <dgm:cxn modelId="{7D90C8B3-D626-4F5C-9516-FA6BCB53B9A3}" type="presOf" srcId="{30373FD8-C15E-4209-B377-B478B20B0B0E}" destId="{F61DD82C-5C2C-421F-8A8A-FD6483F7AD41}" srcOrd="0" destOrd="1" presId="urn:microsoft.com/office/officeart/2005/8/layout/chevron2"/>
    <dgm:cxn modelId="{C4DD0B24-63C2-4DF0-A745-5B491F560C4F}" type="presOf" srcId="{62958CCF-0061-420B-8065-6CCF93D80E55}" destId="{4C9B3B21-FDDF-4E68-AF9E-B67E66067A62}" srcOrd="0" destOrd="0" presId="urn:microsoft.com/office/officeart/2005/8/layout/chevron2"/>
    <dgm:cxn modelId="{11D3CC02-3A3F-458C-88DB-D3A6F1568764}" type="presOf" srcId="{83ECB73B-CD5F-41AE-872D-BCF40D68BA06}" destId="{4C9B3B21-FDDF-4E68-AF9E-B67E66067A62}" srcOrd="0" destOrd="1" presId="urn:microsoft.com/office/officeart/2005/8/layout/chevron2"/>
    <dgm:cxn modelId="{0EFF7971-D628-4D85-9A7E-51CE031445F6}" srcId="{2B7FB738-A31A-464F-9F6F-58B6D3579F7B}" destId="{2E8F08B0-150A-44B3-966B-78F2F7A43FF3}" srcOrd="0" destOrd="0" parTransId="{12CF44AF-6260-4F47-80DD-3250455C6C83}" sibTransId="{AC004666-4987-4F1B-96C9-8154F75FFEFB}"/>
    <dgm:cxn modelId="{149234B1-C234-41FB-A3D8-4C1EBD683B55}" srcId="{10F0A63C-CD93-4C30-9DC3-1BAF2639DFE8}" destId="{FD043F16-6C40-42AB-BEAA-859069A67AA6}" srcOrd="0" destOrd="0" parTransId="{79DF93D2-37C6-46F3-A1C9-4446E88EB7FA}" sibTransId="{913606D5-EE4A-4AF5-88AD-EDDD4BBCB7FA}"/>
    <dgm:cxn modelId="{4D515C8B-73BB-4C53-9B47-D0783EF7C485}" srcId="{1EE003C3-D8B5-4115-A93F-8CADA6305E44}" destId="{94D4A1F2-766D-44D6-A8E7-687995C2B8E6}" srcOrd="0" destOrd="0" parTransId="{A9E4FD83-FE5F-4AA4-A391-5245E44079D6}" sibTransId="{5538F573-F890-4451-9CCA-56FC798845C2}"/>
    <dgm:cxn modelId="{BE086A06-966E-4DBA-819A-3AEB35BB441A}" srcId="{F9A59FD8-8113-4C6D-8683-EE1136CFB09D}" destId="{1EE003C3-D8B5-4115-A93F-8CADA6305E44}" srcOrd="3" destOrd="0" parTransId="{B57F7946-A138-45D8-A6D8-3A63CE3F5F22}" sibTransId="{626A9FAA-99FB-4952-9B4A-C0DA69C9EB81}"/>
    <dgm:cxn modelId="{8E6DAA85-303D-498D-8BA8-5FB9F50F3CE4}" srcId="{F9A59FD8-8113-4C6D-8683-EE1136CFB09D}" destId="{2B7FB738-A31A-464F-9F6F-58B6D3579F7B}" srcOrd="1" destOrd="0" parTransId="{22EC2C0A-708F-4043-AC41-D016F38A5473}" sibTransId="{0C73F9B2-1DCF-4B2A-81B7-A3470D3E3DF9}"/>
    <dgm:cxn modelId="{CDB4706D-E310-4987-A0C4-C16F534310A3}" srcId="{F9A59FD8-8113-4C6D-8683-EE1136CFB09D}" destId="{A5124C8F-AD9D-4C9D-84E7-9FBD8A157352}" srcOrd="0" destOrd="0" parTransId="{7138D036-9CAB-41AB-B5D6-FFE23B606129}" sibTransId="{29F6A563-0995-4FAA-863F-B11699052467}"/>
    <dgm:cxn modelId="{8E2523AE-BCCB-4A2B-B673-6A395798445D}" srcId="{A5124C8F-AD9D-4C9D-84E7-9FBD8A157352}" destId="{83ECB73B-CD5F-41AE-872D-BCF40D68BA06}" srcOrd="1" destOrd="0" parTransId="{3B745EA1-6A68-42A0-B33B-296827D52B08}" sibTransId="{1692333F-2FB9-48C5-A9F2-112D744E5BCF}"/>
    <dgm:cxn modelId="{6363D0D3-0959-43B6-AEA0-26017B34E473}" srcId="{10F0A63C-CD93-4C30-9DC3-1BAF2639DFE8}" destId="{30373FD8-C15E-4209-B377-B478B20B0B0E}" srcOrd="1" destOrd="0" parTransId="{573867A9-E942-49E1-81D1-8AD1BE239A9F}" sibTransId="{2EE28CA7-260E-4A73-B525-A70CA3E5A097}"/>
    <dgm:cxn modelId="{B1B6605F-61E1-4CA2-9739-3B70CE588E73}" type="presOf" srcId="{FD043F16-6C40-42AB-BEAA-859069A67AA6}" destId="{F61DD82C-5C2C-421F-8A8A-FD6483F7AD41}" srcOrd="0" destOrd="0" presId="urn:microsoft.com/office/officeart/2005/8/layout/chevron2"/>
    <dgm:cxn modelId="{76CE911E-201D-479E-B61A-E46C0F6DE36D}" type="presOf" srcId="{2E8F08B0-150A-44B3-966B-78F2F7A43FF3}" destId="{4FCC566D-B6A8-460A-B80C-8C1A099EE955}" srcOrd="0" destOrd="0" presId="urn:microsoft.com/office/officeart/2005/8/layout/chevron2"/>
    <dgm:cxn modelId="{183A6532-EC62-4B3A-8424-0AD0062D464A}" type="presOf" srcId="{10F0A63C-CD93-4C30-9DC3-1BAF2639DFE8}" destId="{3A9091B1-F354-43CB-AF30-EC3BF6B5FAEA}" srcOrd="0" destOrd="0" presId="urn:microsoft.com/office/officeart/2005/8/layout/chevron2"/>
    <dgm:cxn modelId="{881D4940-81F7-4090-9755-F3D063BE08A1}" type="presOf" srcId="{F9A59FD8-8113-4C6D-8683-EE1136CFB09D}" destId="{098553DB-7A47-4894-8901-D2ACB59F1F9C}" srcOrd="0" destOrd="0" presId="urn:microsoft.com/office/officeart/2005/8/layout/chevron2"/>
    <dgm:cxn modelId="{8D474CA7-A919-4F32-8635-2EBB863D214E}" type="presOf" srcId="{1EE003C3-D8B5-4115-A93F-8CADA6305E44}" destId="{7E5F6E5C-20C3-4102-9324-E871ED498619}" srcOrd="0" destOrd="0" presId="urn:microsoft.com/office/officeart/2005/8/layout/chevron2"/>
    <dgm:cxn modelId="{2FE16A2E-43AA-43A0-B261-05A2D8EFD980}" type="presOf" srcId="{2B7FB738-A31A-464F-9F6F-58B6D3579F7B}" destId="{4A4FE86F-5E04-4BF6-A6B1-43FE4CD00BE3}" srcOrd="0" destOrd="0" presId="urn:microsoft.com/office/officeart/2005/8/layout/chevron2"/>
    <dgm:cxn modelId="{8D1815B0-56E7-435A-8EEB-0586732ADF12}" srcId="{2B7FB738-A31A-464F-9F6F-58B6D3579F7B}" destId="{02456374-5FF4-4F37-9330-4D050F93F800}" srcOrd="1" destOrd="0" parTransId="{C54F2F6E-9EC4-423C-B361-BC21FBA99FA5}" sibTransId="{EE036F7C-3E2D-40FD-9C27-AF09A26A48DE}"/>
    <dgm:cxn modelId="{37CDD61E-BE09-421C-9CEE-5EBA17D5497A}" type="presParOf" srcId="{098553DB-7A47-4894-8901-D2ACB59F1F9C}" destId="{CC950E12-7DBB-4E84-A7DC-E4D0361A01D0}" srcOrd="0" destOrd="0" presId="urn:microsoft.com/office/officeart/2005/8/layout/chevron2"/>
    <dgm:cxn modelId="{05808917-AB92-44BA-9B66-382FDCFFB436}" type="presParOf" srcId="{CC950E12-7DBB-4E84-A7DC-E4D0361A01D0}" destId="{55413427-E42D-4AF9-90DE-5E051BD92B69}" srcOrd="0" destOrd="0" presId="urn:microsoft.com/office/officeart/2005/8/layout/chevron2"/>
    <dgm:cxn modelId="{482278D5-1E8F-4431-87FC-FA3D8AA7BBB5}" type="presParOf" srcId="{CC950E12-7DBB-4E84-A7DC-E4D0361A01D0}" destId="{4C9B3B21-FDDF-4E68-AF9E-B67E66067A62}" srcOrd="1" destOrd="0" presId="urn:microsoft.com/office/officeart/2005/8/layout/chevron2"/>
    <dgm:cxn modelId="{E95D8C2E-15B7-4CD2-B38D-89668D0538E0}" type="presParOf" srcId="{098553DB-7A47-4894-8901-D2ACB59F1F9C}" destId="{142BCCBD-4C24-4071-A705-227B9100C42D}" srcOrd="1" destOrd="0" presId="urn:microsoft.com/office/officeart/2005/8/layout/chevron2"/>
    <dgm:cxn modelId="{5DFF5766-FF4C-4814-BD85-431F220881E1}" type="presParOf" srcId="{098553DB-7A47-4894-8901-D2ACB59F1F9C}" destId="{797F5695-6697-4666-8D15-E3762AC23279}" srcOrd="2" destOrd="0" presId="urn:microsoft.com/office/officeart/2005/8/layout/chevron2"/>
    <dgm:cxn modelId="{BF60B221-8D00-42D4-B8D4-34B25E4CFB48}" type="presParOf" srcId="{797F5695-6697-4666-8D15-E3762AC23279}" destId="{4A4FE86F-5E04-4BF6-A6B1-43FE4CD00BE3}" srcOrd="0" destOrd="0" presId="urn:microsoft.com/office/officeart/2005/8/layout/chevron2"/>
    <dgm:cxn modelId="{B12EFD46-A8EC-4C20-8CC0-41689479ACA9}" type="presParOf" srcId="{797F5695-6697-4666-8D15-E3762AC23279}" destId="{4FCC566D-B6A8-460A-B80C-8C1A099EE955}" srcOrd="1" destOrd="0" presId="urn:microsoft.com/office/officeart/2005/8/layout/chevron2"/>
    <dgm:cxn modelId="{90BDC3FA-3B85-49BD-BD72-171CA43D046B}" type="presParOf" srcId="{098553DB-7A47-4894-8901-D2ACB59F1F9C}" destId="{A30A3F14-8F1E-47C0-A886-973C9CECC40E}" srcOrd="3" destOrd="0" presId="urn:microsoft.com/office/officeart/2005/8/layout/chevron2"/>
    <dgm:cxn modelId="{B1F98878-0456-4E58-9BE1-2DA4A14618CD}" type="presParOf" srcId="{098553DB-7A47-4894-8901-D2ACB59F1F9C}" destId="{54C9F6E2-A40E-468F-B519-B48CDEFE551C}" srcOrd="4" destOrd="0" presId="urn:microsoft.com/office/officeart/2005/8/layout/chevron2"/>
    <dgm:cxn modelId="{FCF08D88-AEF8-4A01-AFA0-C51A557BE6C7}" type="presParOf" srcId="{54C9F6E2-A40E-468F-B519-B48CDEFE551C}" destId="{3A9091B1-F354-43CB-AF30-EC3BF6B5FAEA}" srcOrd="0" destOrd="0" presId="urn:microsoft.com/office/officeart/2005/8/layout/chevron2"/>
    <dgm:cxn modelId="{5B9B75D0-761F-436E-B27D-92E86D8931DC}" type="presParOf" srcId="{54C9F6E2-A40E-468F-B519-B48CDEFE551C}" destId="{F61DD82C-5C2C-421F-8A8A-FD6483F7AD41}" srcOrd="1" destOrd="0" presId="urn:microsoft.com/office/officeart/2005/8/layout/chevron2"/>
    <dgm:cxn modelId="{FC83824B-98AB-4680-94BD-8AB90A07F470}" type="presParOf" srcId="{098553DB-7A47-4894-8901-D2ACB59F1F9C}" destId="{42053687-EBE1-4BD0-8ACB-A8EE4BF222E4}" srcOrd="5" destOrd="0" presId="urn:microsoft.com/office/officeart/2005/8/layout/chevron2"/>
    <dgm:cxn modelId="{9B2407A4-BE57-405A-8951-EB8BB96EFE27}" type="presParOf" srcId="{098553DB-7A47-4894-8901-D2ACB59F1F9C}" destId="{748C1236-C613-4476-BB47-D5683CC6DC81}" srcOrd="6" destOrd="0" presId="urn:microsoft.com/office/officeart/2005/8/layout/chevron2"/>
    <dgm:cxn modelId="{06BC1797-2433-4318-80AA-845794F8FA30}" type="presParOf" srcId="{748C1236-C613-4476-BB47-D5683CC6DC81}" destId="{7E5F6E5C-20C3-4102-9324-E871ED498619}" srcOrd="0" destOrd="0" presId="urn:microsoft.com/office/officeart/2005/8/layout/chevron2"/>
    <dgm:cxn modelId="{A2ED006D-2247-4C26-A70D-EE2BBACE790D}" type="presParOf" srcId="{748C1236-C613-4476-BB47-D5683CC6DC81}" destId="{8E7DA5DA-9D13-409F-8907-EF4B4A3A705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13427-E42D-4AF9-90DE-5E051BD92B69}">
      <dsp:nvSpPr>
        <dsp:cNvPr id="0" name=""/>
        <dsp:cNvSpPr/>
      </dsp:nvSpPr>
      <dsp:spPr>
        <a:xfrm rot="5400000">
          <a:off x="-197174" y="199375"/>
          <a:ext cx="1314497" cy="920148"/>
        </a:xfrm>
        <a:prstGeom prst="chevron">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de-DE" sz="1500" kern="1200" dirty="0" smtClean="0"/>
            <a:t>5 Minuten</a:t>
          </a:r>
          <a:endParaRPr lang="de-DE" sz="1500" kern="1200" dirty="0"/>
        </a:p>
      </dsp:txBody>
      <dsp:txXfrm rot="-5400000">
        <a:off x="1" y="462274"/>
        <a:ext cx="920148" cy="394349"/>
      </dsp:txXfrm>
    </dsp:sp>
    <dsp:sp modelId="{4C9B3B21-FDDF-4E68-AF9E-B67E66067A62}">
      <dsp:nvSpPr>
        <dsp:cNvPr id="0" name=""/>
        <dsp:cNvSpPr/>
      </dsp:nvSpPr>
      <dsp:spPr>
        <a:xfrm rot="5400000">
          <a:off x="3993302" y="-3070953"/>
          <a:ext cx="854423" cy="7000731"/>
        </a:xfrm>
        <a:prstGeom prst="round2Same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de-DE" sz="2400" kern="1200" dirty="0" smtClean="0"/>
            <a:t>Fallgeber erzählt Fakten</a:t>
          </a:r>
          <a:endParaRPr lang="de-DE" sz="2400" kern="1200" dirty="0"/>
        </a:p>
        <a:p>
          <a:pPr marL="228600" lvl="1" indent="-228600" algn="l" defTabSz="1066800">
            <a:lnSpc>
              <a:spcPct val="90000"/>
            </a:lnSpc>
            <a:spcBef>
              <a:spcPct val="0"/>
            </a:spcBef>
            <a:spcAft>
              <a:spcPct val="15000"/>
            </a:spcAft>
            <a:buChar char="••"/>
          </a:pPr>
          <a:r>
            <a:rPr lang="de-DE" sz="2400" kern="1200" dirty="0" smtClean="0"/>
            <a:t>Die anderen hören zu!</a:t>
          </a:r>
          <a:endParaRPr lang="de-DE" sz="2400" kern="1200" dirty="0"/>
        </a:p>
      </dsp:txBody>
      <dsp:txXfrm rot="-5400000">
        <a:off x="920149" y="43909"/>
        <a:ext cx="6959022" cy="771005"/>
      </dsp:txXfrm>
    </dsp:sp>
    <dsp:sp modelId="{4A4FE86F-5E04-4BF6-A6B1-43FE4CD00BE3}">
      <dsp:nvSpPr>
        <dsp:cNvPr id="0" name=""/>
        <dsp:cNvSpPr/>
      </dsp:nvSpPr>
      <dsp:spPr>
        <a:xfrm rot="5400000">
          <a:off x="-197174" y="1367920"/>
          <a:ext cx="1314497" cy="920148"/>
        </a:xfrm>
        <a:prstGeom prst="chevron">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de-DE" sz="1500" kern="1200" dirty="0" smtClean="0"/>
            <a:t>5 Minuten</a:t>
          </a:r>
          <a:endParaRPr lang="de-DE" sz="1500" kern="1200" dirty="0"/>
        </a:p>
      </dsp:txBody>
      <dsp:txXfrm rot="-5400000">
        <a:off x="1" y="1630819"/>
        <a:ext cx="920148" cy="394349"/>
      </dsp:txXfrm>
    </dsp:sp>
    <dsp:sp modelId="{4FCC566D-B6A8-460A-B80C-8C1A099EE955}">
      <dsp:nvSpPr>
        <dsp:cNvPr id="0" name=""/>
        <dsp:cNvSpPr/>
      </dsp:nvSpPr>
      <dsp:spPr>
        <a:xfrm rot="5400000">
          <a:off x="3993302" y="-1902407"/>
          <a:ext cx="854423" cy="7000731"/>
        </a:xfrm>
        <a:prstGeom prst="round2Same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de-DE" sz="2400" kern="1200" dirty="0" smtClean="0"/>
            <a:t>Kollegen stellen Fragen</a:t>
          </a:r>
          <a:endParaRPr lang="de-DE" sz="2400" kern="1200" dirty="0"/>
        </a:p>
        <a:p>
          <a:pPr marL="228600" lvl="1" indent="-228600" algn="l" defTabSz="1066800">
            <a:lnSpc>
              <a:spcPct val="90000"/>
            </a:lnSpc>
            <a:spcBef>
              <a:spcPct val="0"/>
            </a:spcBef>
            <a:spcAft>
              <a:spcPct val="15000"/>
            </a:spcAft>
            <a:buChar char="••"/>
          </a:pPr>
          <a:r>
            <a:rPr lang="de-DE" sz="2400" kern="1200" dirty="0" smtClean="0"/>
            <a:t>Fallgeber antwortet</a:t>
          </a:r>
          <a:endParaRPr lang="de-DE" sz="2400" kern="1200" dirty="0"/>
        </a:p>
      </dsp:txBody>
      <dsp:txXfrm rot="-5400000">
        <a:off x="920149" y="1212455"/>
        <a:ext cx="6959022" cy="771005"/>
      </dsp:txXfrm>
    </dsp:sp>
    <dsp:sp modelId="{3A9091B1-F354-43CB-AF30-EC3BF6B5FAEA}">
      <dsp:nvSpPr>
        <dsp:cNvPr id="0" name=""/>
        <dsp:cNvSpPr/>
      </dsp:nvSpPr>
      <dsp:spPr>
        <a:xfrm rot="5400000">
          <a:off x="-197174" y="2536466"/>
          <a:ext cx="1314497" cy="920148"/>
        </a:xfrm>
        <a:prstGeom prst="chevron">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de-DE" sz="1500" kern="1200" dirty="0" smtClean="0"/>
            <a:t>10 Minuten</a:t>
          </a:r>
          <a:endParaRPr lang="de-DE" sz="1500" kern="1200" dirty="0"/>
        </a:p>
      </dsp:txBody>
      <dsp:txXfrm rot="-5400000">
        <a:off x="1" y="2799365"/>
        <a:ext cx="920148" cy="394349"/>
      </dsp:txXfrm>
    </dsp:sp>
    <dsp:sp modelId="{F61DD82C-5C2C-421F-8A8A-FD6483F7AD41}">
      <dsp:nvSpPr>
        <dsp:cNvPr id="0" name=""/>
        <dsp:cNvSpPr/>
      </dsp:nvSpPr>
      <dsp:spPr>
        <a:xfrm rot="5400000">
          <a:off x="3993302" y="-733862"/>
          <a:ext cx="854423" cy="7000731"/>
        </a:xfrm>
        <a:prstGeom prst="round2Same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de-DE" sz="2400" kern="1200" dirty="0" smtClean="0"/>
            <a:t>Offene Beratung der Kollegen</a:t>
          </a:r>
          <a:endParaRPr lang="de-DE" sz="2400" kern="1200" dirty="0"/>
        </a:p>
        <a:p>
          <a:pPr marL="228600" lvl="1" indent="-228600" algn="l" defTabSz="1066800">
            <a:lnSpc>
              <a:spcPct val="90000"/>
            </a:lnSpc>
            <a:spcBef>
              <a:spcPct val="0"/>
            </a:spcBef>
            <a:spcAft>
              <a:spcPct val="15000"/>
            </a:spcAft>
            <a:buChar char="••"/>
          </a:pPr>
          <a:r>
            <a:rPr lang="de-DE" sz="2400" kern="1200" dirty="0" smtClean="0"/>
            <a:t>Fallgeber schweigt</a:t>
          </a:r>
          <a:endParaRPr lang="de-DE" sz="2400" kern="1200" dirty="0"/>
        </a:p>
      </dsp:txBody>
      <dsp:txXfrm rot="-5400000">
        <a:off x="920149" y="2381000"/>
        <a:ext cx="6959022" cy="771005"/>
      </dsp:txXfrm>
    </dsp:sp>
    <dsp:sp modelId="{7E5F6E5C-20C3-4102-9324-E871ED498619}">
      <dsp:nvSpPr>
        <dsp:cNvPr id="0" name=""/>
        <dsp:cNvSpPr/>
      </dsp:nvSpPr>
      <dsp:spPr>
        <a:xfrm rot="5400000">
          <a:off x="-197174" y="3705012"/>
          <a:ext cx="1314497" cy="920148"/>
        </a:xfrm>
        <a:prstGeom prst="chevron">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de-DE" sz="1500" kern="1200" dirty="0" smtClean="0"/>
            <a:t>5 Minuten</a:t>
          </a:r>
          <a:endParaRPr lang="de-DE" sz="1500" kern="1200" dirty="0"/>
        </a:p>
      </dsp:txBody>
      <dsp:txXfrm rot="-5400000">
        <a:off x="1" y="3967911"/>
        <a:ext cx="920148" cy="394349"/>
      </dsp:txXfrm>
    </dsp:sp>
    <dsp:sp modelId="{8E7DA5DA-9D13-409F-8907-EF4B4A3A7059}">
      <dsp:nvSpPr>
        <dsp:cNvPr id="0" name=""/>
        <dsp:cNvSpPr/>
      </dsp:nvSpPr>
      <dsp:spPr>
        <a:xfrm rot="5400000">
          <a:off x="3993302" y="434683"/>
          <a:ext cx="854423" cy="7000731"/>
        </a:xfrm>
        <a:prstGeom prst="round2Same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de-DE" sz="2400" kern="1200" dirty="0" smtClean="0"/>
            <a:t>Gemeinsames Fazit</a:t>
          </a:r>
          <a:endParaRPr lang="de-DE" sz="2400" kern="1200" dirty="0"/>
        </a:p>
      </dsp:txBody>
      <dsp:txXfrm rot="-5400000">
        <a:off x="920149" y="3549546"/>
        <a:ext cx="6959022" cy="77100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2945862" cy="493176"/>
          </a:xfrm>
          <a:prstGeom prst="rect">
            <a:avLst/>
          </a:prstGeom>
        </p:spPr>
        <p:txBody>
          <a:bodyPr vert="horz" lIns="95264" tIns="47632" rIns="95264" bIns="47632" rtlCol="0"/>
          <a:lstStyle>
            <a:lvl1pPr algn="l" fontAlgn="auto">
              <a:spcBef>
                <a:spcPts val="0"/>
              </a:spcBef>
              <a:spcAft>
                <a:spcPts val="0"/>
              </a:spcAft>
              <a:defRPr sz="1300">
                <a:latin typeface="+mn-lt"/>
                <a:cs typeface="+mn-cs"/>
              </a:defRPr>
            </a:lvl1pPr>
          </a:lstStyle>
          <a:p>
            <a:pPr>
              <a:defRPr/>
            </a:pPr>
            <a:endParaRPr lang="de-DE"/>
          </a:p>
        </p:txBody>
      </p:sp>
      <p:sp>
        <p:nvSpPr>
          <p:cNvPr id="3" name="Datumsplatzhalter 2"/>
          <p:cNvSpPr>
            <a:spLocks noGrp="1"/>
          </p:cNvSpPr>
          <p:nvPr>
            <p:ph type="dt" sz="quarter" idx="1"/>
          </p:nvPr>
        </p:nvSpPr>
        <p:spPr>
          <a:xfrm>
            <a:off x="3850294" y="1"/>
            <a:ext cx="2945862" cy="493176"/>
          </a:xfrm>
          <a:prstGeom prst="rect">
            <a:avLst/>
          </a:prstGeom>
        </p:spPr>
        <p:txBody>
          <a:bodyPr vert="horz" lIns="95264" tIns="47632" rIns="95264" bIns="47632" rtlCol="0"/>
          <a:lstStyle>
            <a:lvl1pPr algn="r" fontAlgn="auto">
              <a:spcBef>
                <a:spcPts val="0"/>
              </a:spcBef>
              <a:spcAft>
                <a:spcPts val="0"/>
              </a:spcAft>
              <a:defRPr sz="1300" smtClean="0">
                <a:latin typeface="+mn-lt"/>
                <a:cs typeface="+mn-cs"/>
              </a:defRPr>
            </a:lvl1pPr>
          </a:lstStyle>
          <a:p>
            <a:pPr>
              <a:defRPr/>
            </a:pPr>
            <a:fld id="{D68E7D5A-C7D2-4457-876F-BA4109492612}" type="datetimeFigureOut">
              <a:rPr lang="de-DE"/>
              <a:pPr>
                <a:defRPr/>
              </a:pPr>
              <a:t>18.10.2013</a:t>
            </a:fld>
            <a:endParaRPr lang="de-DE"/>
          </a:p>
        </p:txBody>
      </p:sp>
      <p:sp>
        <p:nvSpPr>
          <p:cNvPr id="4" name="Fußzeilenplatzhalter 3"/>
          <p:cNvSpPr>
            <a:spLocks noGrp="1"/>
          </p:cNvSpPr>
          <p:nvPr>
            <p:ph type="ftr" sz="quarter" idx="2"/>
          </p:nvPr>
        </p:nvSpPr>
        <p:spPr>
          <a:xfrm>
            <a:off x="0" y="9379542"/>
            <a:ext cx="2945862" cy="493176"/>
          </a:xfrm>
          <a:prstGeom prst="rect">
            <a:avLst/>
          </a:prstGeom>
        </p:spPr>
        <p:txBody>
          <a:bodyPr vert="horz" lIns="95264" tIns="47632" rIns="95264" bIns="47632" rtlCol="0" anchor="b"/>
          <a:lstStyle>
            <a:lvl1pPr algn="l" fontAlgn="auto">
              <a:spcBef>
                <a:spcPts val="0"/>
              </a:spcBef>
              <a:spcAft>
                <a:spcPts val="0"/>
              </a:spcAft>
              <a:defRPr sz="1300">
                <a:latin typeface="+mn-lt"/>
                <a:cs typeface="+mn-cs"/>
              </a:defRPr>
            </a:lvl1pPr>
          </a:lstStyle>
          <a:p>
            <a:pPr>
              <a:defRPr/>
            </a:pPr>
            <a:endParaRPr lang="de-DE"/>
          </a:p>
        </p:txBody>
      </p:sp>
      <p:sp>
        <p:nvSpPr>
          <p:cNvPr id="5" name="Foliennummernplatzhalter 4"/>
          <p:cNvSpPr>
            <a:spLocks noGrp="1"/>
          </p:cNvSpPr>
          <p:nvPr>
            <p:ph type="sldNum" sz="quarter" idx="3"/>
          </p:nvPr>
        </p:nvSpPr>
        <p:spPr>
          <a:xfrm>
            <a:off x="3850294" y="9379542"/>
            <a:ext cx="2945862" cy="493176"/>
          </a:xfrm>
          <a:prstGeom prst="rect">
            <a:avLst/>
          </a:prstGeom>
        </p:spPr>
        <p:txBody>
          <a:bodyPr vert="horz" lIns="95264" tIns="47632" rIns="95264" bIns="47632" rtlCol="0" anchor="b"/>
          <a:lstStyle>
            <a:lvl1pPr algn="r" fontAlgn="auto">
              <a:spcBef>
                <a:spcPts val="0"/>
              </a:spcBef>
              <a:spcAft>
                <a:spcPts val="0"/>
              </a:spcAft>
              <a:defRPr sz="1300" smtClean="0">
                <a:latin typeface="+mn-lt"/>
                <a:cs typeface="+mn-cs"/>
              </a:defRPr>
            </a:lvl1pPr>
          </a:lstStyle>
          <a:p>
            <a:pPr>
              <a:defRPr/>
            </a:pPr>
            <a:fld id="{FA2F99F8-3815-4D78-B9AA-C8E59599DA2E}" type="slidenum">
              <a:rPr lang="de-DE"/>
              <a:pPr>
                <a:defRPr/>
              </a:pPr>
              <a:t>‹Nr.›</a:t>
            </a:fld>
            <a:endParaRPr lang="de-DE"/>
          </a:p>
        </p:txBody>
      </p:sp>
    </p:spTree>
    <p:extLst>
      <p:ext uri="{BB962C8B-B14F-4D97-AF65-F5344CB8AC3E}">
        <p14:creationId xmlns:p14="http://schemas.microsoft.com/office/powerpoint/2010/main" val="2969776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2945862" cy="493176"/>
          </a:xfrm>
          <a:prstGeom prst="rect">
            <a:avLst/>
          </a:prstGeom>
        </p:spPr>
        <p:txBody>
          <a:bodyPr vert="horz" lIns="95264" tIns="47632" rIns="95264" bIns="47632" rtlCol="0"/>
          <a:lstStyle>
            <a:lvl1pPr algn="l" fontAlgn="auto">
              <a:spcBef>
                <a:spcPts val="0"/>
              </a:spcBef>
              <a:spcAft>
                <a:spcPts val="0"/>
              </a:spcAft>
              <a:defRPr sz="1300">
                <a:latin typeface="+mn-lt"/>
                <a:cs typeface="+mn-cs"/>
              </a:defRPr>
            </a:lvl1pPr>
          </a:lstStyle>
          <a:p>
            <a:pPr>
              <a:defRPr/>
            </a:pPr>
            <a:endParaRPr lang="de-DE"/>
          </a:p>
        </p:txBody>
      </p:sp>
      <p:sp>
        <p:nvSpPr>
          <p:cNvPr id="3" name="Datumsplatzhalter 2"/>
          <p:cNvSpPr>
            <a:spLocks noGrp="1"/>
          </p:cNvSpPr>
          <p:nvPr>
            <p:ph type="dt" idx="1"/>
          </p:nvPr>
        </p:nvSpPr>
        <p:spPr>
          <a:xfrm>
            <a:off x="3850294" y="1"/>
            <a:ext cx="2945862" cy="493176"/>
          </a:xfrm>
          <a:prstGeom prst="rect">
            <a:avLst/>
          </a:prstGeom>
        </p:spPr>
        <p:txBody>
          <a:bodyPr vert="horz" lIns="95264" tIns="47632" rIns="95264" bIns="47632" rtlCol="0"/>
          <a:lstStyle>
            <a:lvl1pPr algn="r" fontAlgn="auto">
              <a:spcBef>
                <a:spcPts val="0"/>
              </a:spcBef>
              <a:spcAft>
                <a:spcPts val="0"/>
              </a:spcAft>
              <a:defRPr sz="1300" smtClean="0">
                <a:latin typeface="+mn-lt"/>
                <a:cs typeface="+mn-cs"/>
              </a:defRPr>
            </a:lvl1pPr>
          </a:lstStyle>
          <a:p>
            <a:pPr>
              <a:defRPr/>
            </a:pPr>
            <a:fld id="{9743739E-E3CF-4A39-82D4-CC772EF65AC6}" type="datetimeFigureOut">
              <a:rPr lang="de-DE"/>
              <a:pPr>
                <a:defRPr/>
              </a:pPr>
              <a:t>18.10.2013</a:t>
            </a:fld>
            <a:endParaRPr lang="de-DE"/>
          </a:p>
        </p:txBody>
      </p:sp>
      <p:sp>
        <p:nvSpPr>
          <p:cNvPr id="4" name="Folienbildplatzhalt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izenplatzhalter 4"/>
          <p:cNvSpPr>
            <a:spLocks noGrp="1"/>
          </p:cNvSpPr>
          <p:nvPr>
            <p:ph type="body" sz="quarter" idx="3"/>
          </p:nvPr>
        </p:nvSpPr>
        <p:spPr>
          <a:xfrm>
            <a:off x="679464" y="4689771"/>
            <a:ext cx="5438748" cy="4443183"/>
          </a:xfrm>
          <a:prstGeom prst="rect">
            <a:avLst/>
          </a:prstGeom>
        </p:spPr>
        <p:txBody>
          <a:bodyPr vert="horz" lIns="95264" tIns="47632" rIns="95264" bIns="47632" rtlCol="0">
            <a:norm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6" name="Fußzeilenplatzhalter 5"/>
          <p:cNvSpPr>
            <a:spLocks noGrp="1"/>
          </p:cNvSpPr>
          <p:nvPr>
            <p:ph type="ftr" sz="quarter" idx="4"/>
          </p:nvPr>
        </p:nvSpPr>
        <p:spPr>
          <a:xfrm>
            <a:off x="0" y="9379542"/>
            <a:ext cx="2945862" cy="493176"/>
          </a:xfrm>
          <a:prstGeom prst="rect">
            <a:avLst/>
          </a:prstGeom>
        </p:spPr>
        <p:txBody>
          <a:bodyPr vert="horz" lIns="95264" tIns="47632" rIns="95264" bIns="47632" rtlCol="0" anchor="b"/>
          <a:lstStyle>
            <a:lvl1pPr algn="l" fontAlgn="auto">
              <a:spcBef>
                <a:spcPts val="0"/>
              </a:spcBef>
              <a:spcAft>
                <a:spcPts val="0"/>
              </a:spcAft>
              <a:defRPr sz="1300">
                <a:latin typeface="+mn-lt"/>
                <a:cs typeface="+mn-cs"/>
              </a:defRPr>
            </a:lvl1pPr>
          </a:lstStyle>
          <a:p>
            <a:pPr>
              <a:defRPr/>
            </a:pPr>
            <a:endParaRPr lang="de-DE"/>
          </a:p>
        </p:txBody>
      </p:sp>
      <p:sp>
        <p:nvSpPr>
          <p:cNvPr id="7" name="Foliennummernplatzhalter 6"/>
          <p:cNvSpPr>
            <a:spLocks noGrp="1"/>
          </p:cNvSpPr>
          <p:nvPr>
            <p:ph type="sldNum" sz="quarter" idx="5"/>
          </p:nvPr>
        </p:nvSpPr>
        <p:spPr>
          <a:xfrm>
            <a:off x="3850294" y="9379542"/>
            <a:ext cx="2945862" cy="493176"/>
          </a:xfrm>
          <a:prstGeom prst="rect">
            <a:avLst/>
          </a:prstGeom>
        </p:spPr>
        <p:txBody>
          <a:bodyPr vert="horz" lIns="95264" tIns="47632" rIns="95264" bIns="47632" rtlCol="0" anchor="b"/>
          <a:lstStyle>
            <a:lvl1pPr algn="r" fontAlgn="auto">
              <a:spcBef>
                <a:spcPts val="0"/>
              </a:spcBef>
              <a:spcAft>
                <a:spcPts val="0"/>
              </a:spcAft>
              <a:defRPr sz="1300" smtClean="0">
                <a:latin typeface="+mn-lt"/>
                <a:cs typeface="+mn-cs"/>
              </a:defRPr>
            </a:lvl1pPr>
          </a:lstStyle>
          <a:p>
            <a:pPr>
              <a:defRPr/>
            </a:pPr>
            <a:fld id="{F7172B57-3D3D-48AE-AF27-21693FC7D5BD}" type="slidenum">
              <a:rPr lang="de-DE"/>
              <a:pPr>
                <a:defRPr/>
              </a:pPr>
              <a:t>‹Nr.›</a:t>
            </a:fld>
            <a:endParaRPr lang="de-DE"/>
          </a:p>
        </p:txBody>
      </p:sp>
    </p:spTree>
    <p:extLst>
      <p:ext uri="{BB962C8B-B14F-4D97-AF65-F5344CB8AC3E}">
        <p14:creationId xmlns:p14="http://schemas.microsoft.com/office/powerpoint/2010/main" val="12166322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lienbildplatzhalter 1"/>
          <p:cNvSpPr>
            <a:spLocks noGrp="1" noRot="1" noChangeAspect="1" noTextEdit="1"/>
          </p:cNvSpPr>
          <p:nvPr>
            <p:ph type="sldImg"/>
          </p:nvPr>
        </p:nvSpPr>
        <p:spPr bwMode="auto">
          <a:noFill/>
          <a:ln>
            <a:solidFill>
              <a:srgbClr val="000000"/>
            </a:solidFill>
            <a:miter lim="800000"/>
            <a:headEnd/>
            <a:tailEnd/>
          </a:ln>
        </p:spPr>
      </p:sp>
      <p:sp>
        <p:nvSpPr>
          <p:cNvPr id="28675"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de-DE" smtClean="0"/>
          </a:p>
        </p:txBody>
      </p:sp>
      <p:sp>
        <p:nvSpPr>
          <p:cNvPr id="28676"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BEF1FD-0374-47E0-9DC3-3F2E420C8F52}" type="slidenum">
              <a:rPr lang="de-DE"/>
              <a:pPr fontAlgn="base">
                <a:spcBef>
                  <a:spcPct val="0"/>
                </a:spcBef>
                <a:spcAft>
                  <a:spcPct val="0"/>
                </a:spcAft>
              </a:pPr>
              <a:t>1</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F7172B57-3D3D-48AE-AF27-21693FC7D5BD}" type="slidenum">
              <a:rPr lang="de-DE" smtClean="0"/>
              <a:pPr>
                <a:defRPr/>
              </a:pPr>
              <a:t>2</a:t>
            </a:fld>
            <a:endParaRPr lang="de-DE"/>
          </a:p>
        </p:txBody>
      </p:sp>
    </p:spTree>
    <p:extLst>
      <p:ext uri="{BB962C8B-B14F-4D97-AF65-F5344CB8AC3E}">
        <p14:creationId xmlns:p14="http://schemas.microsoft.com/office/powerpoint/2010/main" val="418172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F7172B57-3D3D-48AE-AF27-21693FC7D5BD}" type="slidenum">
              <a:rPr lang="de-DE" smtClean="0"/>
              <a:pPr>
                <a:defRPr/>
              </a:pPr>
              <a:t>5</a:t>
            </a:fld>
            <a:endParaRPr lang="de-DE"/>
          </a:p>
        </p:txBody>
      </p:sp>
    </p:spTree>
    <p:extLst>
      <p:ext uri="{BB962C8B-B14F-4D97-AF65-F5344CB8AC3E}">
        <p14:creationId xmlns:p14="http://schemas.microsoft.com/office/powerpoint/2010/main" val="112877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F7172B57-3D3D-48AE-AF27-21693FC7D5BD}" type="slidenum">
              <a:rPr lang="de-DE" smtClean="0"/>
              <a:pPr>
                <a:defRPr/>
              </a:pPr>
              <a:t>6</a:t>
            </a:fld>
            <a:endParaRPr lang="de-DE"/>
          </a:p>
        </p:txBody>
      </p:sp>
    </p:spTree>
    <p:extLst>
      <p:ext uri="{BB962C8B-B14F-4D97-AF65-F5344CB8AC3E}">
        <p14:creationId xmlns:p14="http://schemas.microsoft.com/office/powerpoint/2010/main" val="3312485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F7172B57-3D3D-48AE-AF27-21693FC7D5BD}" type="slidenum">
              <a:rPr lang="de-DE" smtClean="0"/>
              <a:pPr>
                <a:defRPr/>
              </a:pPr>
              <a:t>7</a:t>
            </a:fld>
            <a:endParaRPr lang="de-DE"/>
          </a:p>
        </p:txBody>
      </p:sp>
    </p:spTree>
    <p:extLst>
      <p:ext uri="{BB962C8B-B14F-4D97-AF65-F5344CB8AC3E}">
        <p14:creationId xmlns:p14="http://schemas.microsoft.com/office/powerpoint/2010/main" val="1130955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lvl1pPr>
              <a:defRPr/>
            </a:lvl1pPr>
          </a:lstStyle>
          <a:p>
            <a:pPr>
              <a:defRPr/>
            </a:pPr>
            <a:fld id="{6A22AC68-0E47-4AC7-8778-0928347161DB}" type="datetime1">
              <a:rPr lang="de-DE"/>
              <a:pPr>
                <a:defRPr/>
              </a:pPr>
              <a:t>18.10.2013</a:t>
            </a:fld>
            <a:endParaRPr lang="de-DE" dirty="0"/>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4970E916-3688-494B-98B3-083315963BCD}" type="slidenum">
              <a:rPr lang="de-DE"/>
              <a:pPr>
                <a:defRPr/>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Datumsplatzhalter 3"/>
          <p:cNvSpPr>
            <a:spLocks noGrp="1"/>
          </p:cNvSpPr>
          <p:nvPr>
            <p:ph type="dt" sz="half" idx="10"/>
          </p:nvPr>
        </p:nvSpPr>
        <p:spPr/>
        <p:txBody>
          <a:bodyPr/>
          <a:lstStyle>
            <a:lvl1pPr>
              <a:defRPr/>
            </a:lvl1pPr>
          </a:lstStyle>
          <a:p>
            <a:pPr>
              <a:defRPr/>
            </a:pPr>
            <a:fld id="{7178E6BF-3597-4DF2-BC01-E019B337ABBA}" type="datetime1">
              <a:rPr lang="de-DE"/>
              <a:pPr>
                <a:defRPr/>
              </a:pPr>
              <a:t>18.10.2013</a:t>
            </a:fld>
            <a:endParaRPr lang="de-DE" dirty="0"/>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02C340AC-062E-4292-AE0B-465AAE4E835E}" type="slidenum">
              <a:rPr lang="de-DE"/>
              <a:pPr>
                <a:defRPr/>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649309"/>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649309"/>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pPr>
              <a:defRPr/>
            </a:pPr>
            <a:fld id="{B1A74064-6073-4ACF-B187-0EC918999040}" type="datetime1">
              <a:rPr lang="de-DE"/>
              <a:pPr>
                <a:defRPr/>
              </a:pPr>
              <a:t>18.10.2013</a:t>
            </a:fld>
            <a:endParaRPr lang="de-DE" dirty="0"/>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F12A1E93-902B-46E5-A43C-E784742827F3}" type="slidenum">
              <a:rPr lang="de-DE"/>
              <a:pPr>
                <a:defRPr/>
              </a:pPr>
              <a:t>‹Nr.›</a:t>
            </a:fld>
            <a:endParaRPr lang="de-D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4" name="Foliennummernplatzhalter 5"/>
          <p:cNvSpPr>
            <a:spLocks noGrp="1"/>
          </p:cNvSpPr>
          <p:nvPr>
            <p:ph type="sldNum" sz="quarter" idx="10"/>
          </p:nvPr>
        </p:nvSpPr>
        <p:spPr>
          <a:xfrm>
            <a:off x="6732588" y="6613525"/>
            <a:ext cx="2133600" cy="247650"/>
          </a:xfrm>
        </p:spPr>
        <p:txBody>
          <a:bodyPr/>
          <a:lstStyle>
            <a:lvl1pPr algn="r">
              <a:defRPr sz="1200" smtClean="0">
                <a:solidFill>
                  <a:schemeClr val="tx1">
                    <a:tint val="75000"/>
                  </a:schemeClr>
                </a:solidFill>
              </a:defRPr>
            </a:lvl1pPr>
          </a:lstStyle>
          <a:p>
            <a:pPr>
              <a:defRPr/>
            </a:pPr>
            <a:fld id="{A205A8C5-851A-4D33-A32B-51690CCCEC5F}" type="slidenum">
              <a:rPr lang="de-DE"/>
              <a:pPr>
                <a:defRPr/>
              </a:pPr>
              <a:t>‹Nr.›</a:t>
            </a:fld>
            <a:endParaRPr lang="de-D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4" name="Foliennummernplatzhalter 5"/>
          <p:cNvSpPr>
            <a:spLocks noGrp="1"/>
          </p:cNvSpPr>
          <p:nvPr>
            <p:ph type="sldNum" sz="quarter" idx="10"/>
          </p:nvPr>
        </p:nvSpPr>
        <p:spPr>
          <a:xfrm>
            <a:off x="6732588" y="6613525"/>
            <a:ext cx="2133600" cy="247650"/>
          </a:xfrm>
        </p:spPr>
        <p:txBody>
          <a:bodyPr/>
          <a:lstStyle>
            <a:lvl1pPr algn="r">
              <a:defRPr sz="1200" smtClean="0">
                <a:solidFill>
                  <a:schemeClr val="tx1">
                    <a:tint val="75000"/>
                  </a:schemeClr>
                </a:solidFill>
              </a:defRPr>
            </a:lvl1pPr>
          </a:lstStyle>
          <a:p>
            <a:pPr>
              <a:defRPr/>
            </a:pPr>
            <a:fld id="{3230B16D-26F6-4E67-991A-BD032E726269}" type="slidenum">
              <a:rPr lang="de-DE"/>
              <a:pPr>
                <a:defRPr/>
              </a:pPr>
              <a:t>‹Nr.›</a:t>
            </a:fld>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4" name="Foliennummernplatzhalter 5"/>
          <p:cNvSpPr>
            <a:spLocks noGrp="1"/>
          </p:cNvSpPr>
          <p:nvPr>
            <p:ph type="sldNum" sz="quarter" idx="10"/>
          </p:nvPr>
        </p:nvSpPr>
        <p:spPr>
          <a:xfrm>
            <a:off x="6732588" y="6613525"/>
            <a:ext cx="2133600" cy="247650"/>
          </a:xfrm>
        </p:spPr>
        <p:txBody>
          <a:bodyPr/>
          <a:lstStyle>
            <a:lvl1pPr algn="r">
              <a:defRPr sz="1200" smtClean="0">
                <a:solidFill>
                  <a:schemeClr val="tx1">
                    <a:tint val="75000"/>
                  </a:schemeClr>
                </a:solidFill>
              </a:defRPr>
            </a:lvl1pPr>
          </a:lstStyle>
          <a:p>
            <a:pPr>
              <a:defRPr/>
            </a:pPr>
            <a:fld id="{014044E0-92E4-4BD0-8292-B37C539ACB7A}" type="slidenum">
              <a:rPr lang="de-DE"/>
              <a:pPr>
                <a:defRPr/>
              </a:pPr>
              <a:t>‹Nr.›</a:t>
            </a:fld>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4" name="Foliennummernplatzhalter 5"/>
          <p:cNvSpPr>
            <a:spLocks noGrp="1"/>
          </p:cNvSpPr>
          <p:nvPr>
            <p:ph type="sldNum" sz="quarter" idx="10"/>
          </p:nvPr>
        </p:nvSpPr>
        <p:spPr>
          <a:xfrm>
            <a:off x="6732588" y="6613525"/>
            <a:ext cx="2133600" cy="247650"/>
          </a:xfrm>
        </p:spPr>
        <p:txBody>
          <a:bodyPr/>
          <a:lstStyle>
            <a:lvl1pPr algn="r">
              <a:defRPr sz="1200" smtClean="0">
                <a:solidFill>
                  <a:schemeClr val="tx1">
                    <a:tint val="75000"/>
                  </a:schemeClr>
                </a:solidFill>
              </a:defRPr>
            </a:lvl1pPr>
          </a:lstStyle>
          <a:p>
            <a:pPr>
              <a:defRPr/>
            </a:pPr>
            <a:fld id="{505AA681-F137-43F5-9ACB-5934E90D9ADE}" type="slidenum">
              <a:rPr lang="de-DE"/>
              <a:pPr>
                <a:defRPr/>
              </a:pPr>
              <a:t>‹Nr.›</a:t>
            </a:fld>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600200"/>
            <a:ext cx="8229600" cy="1877437"/>
          </a:xfrm>
        </p:spPr>
        <p:txBody>
          <a:bodyPr>
            <a:normAutofit/>
          </a:bodyPr>
          <a:lstStyle>
            <a:lvl1pPr>
              <a:defRPr sz="2000"/>
            </a:lvl1pPr>
            <a:lvl2pPr>
              <a:defRPr sz="2000"/>
            </a:lvl2pPr>
            <a:lvl3pPr>
              <a:defRPr sz="2000"/>
            </a:lvl3pPr>
            <a:lvl4pPr>
              <a:defRPr sz="2000"/>
            </a:lvl4pPr>
            <a:lvl5pPr>
              <a:defRPr sz="200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Foliennummernplatzhalter 5"/>
          <p:cNvSpPr>
            <a:spLocks noGrp="1"/>
          </p:cNvSpPr>
          <p:nvPr>
            <p:ph type="sldNum" sz="quarter" idx="10"/>
          </p:nvPr>
        </p:nvSpPr>
        <p:spPr>
          <a:xfrm>
            <a:off x="6732588" y="6613525"/>
            <a:ext cx="2133600" cy="247650"/>
          </a:xfrm>
        </p:spPr>
        <p:txBody>
          <a:bodyPr/>
          <a:lstStyle>
            <a:lvl1pPr algn="r">
              <a:defRPr sz="1200" smtClean="0">
                <a:solidFill>
                  <a:schemeClr val="tx1">
                    <a:tint val="75000"/>
                  </a:schemeClr>
                </a:solidFill>
              </a:defRPr>
            </a:lvl1pPr>
          </a:lstStyle>
          <a:p>
            <a:pPr>
              <a:defRPr/>
            </a:pPr>
            <a:fld id="{D60D1A23-F7C2-474F-AEBC-CF1CECF7BD5B}" type="slidenum">
              <a:rPr lang="de-DE"/>
              <a:pPr>
                <a:defRPr/>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71490" y="571488"/>
            <a:ext cx="8872510" cy="785810"/>
          </a:xfrm>
        </p:spPr>
        <p:txBody>
          <a:bodyPr/>
          <a:lstStyle>
            <a:lvl1pPr algn="l">
              <a:defRPr/>
            </a:lvl1pPr>
          </a:lstStyle>
          <a:p>
            <a:r>
              <a:rPr lang="de-DE" smtClean="0"/>
              <a:t>Titelmasterformat durch Klicken bearbeiten</a:t>
            </a:r>
            <a:endParaRPr lang="de-DE" dirty="0"/>
          </a:p>
        </p:txBody>
      </p:sp>
      <p:sp>
        <p:nvSpPr>
          <p:cNvPr id="3" name="Inhaltsplatzhalter 2"/>
          <p:cNvSpPr>
            <a:spLocks noGrp="1"/>
          </p:cNvSpPr>
          <p:nvPr>
            <p:ph idx="1"/>
          </p:nvPr>
        </p:nvSpPr>
        <p:spPr>
          <a:xfrm>
            <a:off x="457200" y="1600200"/>
            <a:ext cx="8258204" cy="4686320"/>
          </a:xfrm>
        </p:spPr>
        <p:txBody>
          <a:bodyPr>
            <a:normAutofit/>
          </a:bodyPr>
          <a:lstStyle>
            <a:lvl1pPr>
              <a:defRPr sz="2000"/>
            </a:lvl1pPr>
            <a:lvl2pPr>
              <a:defRPr sz="2000"/>
            </a:lvl2pPr>
            <a:lvl3pPr>
              <a:defRPr sz="2000"/>
            </a:lvl3pPr>
            <a:lvl4pPr>
              <a:defRPr sz="2000"/>
            </a:lvl4pPr>
            <a:lvl5pPr>
              <a:defRPr sz="2000"/>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Datumsplatzhalter 3"/>
          <p:cNvSpPr>
            <a:spLocks noGrp="1"/>
          </p:cNvSpPr>
          <p:nvPr>
            <p:ph type="dt" sz="half" idx="10"/>
          </p:nvPr>
        </p:nvSpPr>
        <p:spPr/>
        <p:txBody>
          <a:bodyPr/>
          <a:lstStyle>
            <a:lvl1pPr>
              <a:defRPr/>
            </a:lvl1pPr>
          </a:lstStyle>
          <a:p>
            <a:pPr>
              <a:defRPr/>
            </a:pPr>
            <a:fld id="{7C949C52-60B3-4656-92AA-A90C01C8F543}" type="datetime1">
              <a:rPr lang="de-DE"/>
              <a:pPr>
                <a:defRPr/>
              </a:pPr>
              <a:t>18.10.2013</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a:xfrm>
            <a:off x="6831013" y="6519863"/>
            <a:ext cx="2133600" cy="365125"/>
          </a:xfrm>
        </p:spPr>
        <p:txBody>
          <a:bodyPr/>
          <a:lstStyle>
            <a:lvl1pPr>
              <a:defRPr/>
            </a:lvl1pPr>
          </a:lstStyle>
          <a:p>
            <a:pPr>
              <a:defRPr/>
            </a:pPr>
            <a:fld id="{C51B764E-E65D-4154-9BA0-3C16AF71859E}" type="slidenum">
              <a:rPr lang="de-DE"/>
              <a:pPr>
                <a:defRPr/>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lvl1pPr>
              <a:defRPr/>
            </a:lvl1pPr>
          </a:lstStyle>
          <a:p>
            <a:pPr>
              <a:defRPr/>
            </a:pPr>
            <a:fld id="{D371ED37-6D40-404C-8890-57CC270C00E7}" type="datetime1">
              <a:rPr lang="de-DE"/>
              <a:pPr>
                <a:defRPr/>
              </a:pPr>
              <a:t>18.10.2013</a:t>
            </a:fld>
            <a:endParaRPr lang="de-DE" dirty="0"/>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9DD6E3BE-7CE9-4CAA-8FC6-677312A40FC3}" type="slidenum">
              <a:rPr lang="de-DE"/>
              <a:pPr>
                <a:defRPr/>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Inhaltsplatzhalter 3"/>
          <p:cNvSpPr>
            <a:spLocks noGrp="1"/>
          </p:cNvSpPr>
          <p:nvPr>
            <p:ph sz="half" idx="2"/>
          </p:nvPr>
        </p:nvSpPr>
        <p:spPr>
          <a:xfrm>
            <a:off x="4648200" y="1600200"/>
            <a:ext cx="4038600" cy="4525963"/>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Datumsplatzhalter 3"/>
          <p:cNvSpPr>
            <a:spLocks noGrp="1"/>
          </p:cNvSpPr>
          <p:nvPr>
            <p:ph type="dt" sz="half" idx="10"/>
          </p:nvPr>
        </p:nvSpPr>
        <p:spPr/>
        <p:txBody>
          <a:bodyPr/>
          <a:lstStyle>
            <a:lvl1pPr>
              <a:defRPr/>
            </a:lvl1pPr>
          </a:lstStyle>
          <a:p>
            <a:pPr>
              <a:defRPr/>
            </a:pPr>
            <a:fld id="{097D459F-E239-4246-9B95-5B7FCD00177D}" type="datetime1">
              <a:rPr lang="de-DE"/>
              <a:pPr>
                <a:defRPr/>
              </a:pPr>
              <a:t>18.10.2013</a:t>
            </a:fld>
            <a:endParaRPr lang="de-DE" dirty="0"/>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92EE8B36-39B4-4A2D-A2AA-FC26F760B043}" type="slidenum">
              <a:rPr lang="de-DE"/>
              <a:pPr>
                <a:defRPr/>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solidFill>
                  <a:srgbClr val="626C7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solidFill>
                  <a:srgbClr val="626C7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Datumsplatzhalter 3"/>
          <p:cNvSpPr>
            <a:spLocks noGrp="1"/>
          </p:cNvSpPr>
          <p:nvPr>
            <p:ph type="dt" sz="half" idx="10"/>
          </p:nvPr>
        </p:nvSpPr>
        <p:spPr/>
        <p:txBody>
          <a:bodyPr/>
          <a:lstStyle>
            <a:lvl1pPr>
              <a:defRPr/>
            </a:lvl1pPr>
          </a:lstStyle>
          <a:p>
            <a:pPr>
              <a:defRPr/>
            </a:pPr>
            <a:fld id="{45E61ADB-27B9-45C3-A418-11BEEA62F5A3}" type="datetime1">
              <a:rPr lang="de-DE"/>
              <a:pPr>
                <a:defRPr/>
              </a:pPr>
              <a:t>18.10.2013</a:t>
            </a:fld>
            <a:endParaRPr lang="de-DE" dirty="0"/>
          </a:p>
        </p:txBody>
      </p:sp>
      <p:sp>
        <p:nvSpPr>
          <p:cNvPr id="8" name="Fußzeilenplatzhalter 4"/>
          <p:cNvSpPr>
            <a:spLocks noGrp="1"/>
          </p:cNvSpPr>
          <p:nvPr>
            <p:ph type="ftr" sz="quarter" idx="11"/>
          </p:nvPr>
        </p:nvSpPr>
        <p:spPr/>
        <p:txBody>
          <a:bodyPr/>
          <a:lstStyle>
            <a:lvl1pPr>
              <a:defRPr/>
            </a:lvl1pPr>
          </a:lstStyle>
          <a:p>
            <a:pPr>
              <a:defRPr/>
            </a:pPr>
            <a:endParaRPr lang="de-DE"/>
          </a:p>
        </p:txBody>
      </p:sp>
      <p:sp>
        <p:nvSpPr>
          <p:cNvPr id="9" name="Foliennummernplatzhalter 5"/>
          <p:cNvSpPr>
            <a:spLocks noGrp="1"/>
          </p:cNvSpPr>
          <p:nvPr>
            <p:ph type="sldNum" sz="quarter" idx="12"/>
          </p:nvPr>
        </p:nvSpPr>
        <p:spPr/>
        <p:txBody>
          <a:bodyPr/>
          <a:lstStyle>
            <a:lvl1pPr>
              <a:defRPr/>
            </a:lvl1pPr>
          </a:lstStyle>
          <a:p>
            <a:pPr>
              <a:defRPr/>
            </a:pPr>
            <a:fld id="{A4577E64-6468-4986-9DE7-9E4A5D67D73A}" type="slidenum">
              <a:rPr lang="de-DE"/>
              <a:pPr>
                <a:defRPr/>
              </a:pPr>
              <a:t>‹Nr.›</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3"/>
          <p:cNvSpPr>
            <a:spLocks noGrp="1"/>
          </p:cNvSpPr>
          <p:nvPr>
            <p:ph type="dt" sz="half" idx="10"/>
          </p:nvPr>
        </p:nvSpPr>
        <p:spPr/>
        <p:txBody>
          <a:bodyPr/>
          <a:lstStyle>
            <a:lvl1pPr>
              <a:defRPr/>
            </a:lvl1pPr>
          </a:lstStyle>
          <a:p>
            <a:pPr>
              <a:defRPr/>
            </a:pPr>
            <a:fld id="{983B4979-8806-4DC3-8D2F-E5AB65010D91}" type="datetime1">
              <a:rPr lang="de-DE"/>
              <a:pPr>
                <a:defRPr/>
              </a:pPr>
              <a:t>18.10.2013</a:t>
            </a:fld>
            <a:endParaRPr lang="de-DE" dirty="0"/>
          </a:p>
        </p:txBody>
      </p:sp>
      <p:sp>
        <p:nvSpPr>
          <p:cNvPr id="4" name="Fußzeilenplatzhalter 4"/>
          <p:cNvSpPr>
            <a:spLocks noGrp="1"/>
          </p:cNvSpPr>
          <p:nvPr>
            <p:ph type="ftr" sz="quarter" idx="11"/>
          </p:nvPr>
        </p:nvSpPr>
        <p:spPr/>
        <p:txBody>
          <a:bodyPr/>
          <a:lstStyle>
            <a:lvl1pPr>
              <a:defRPr/>
            </a:lvl1pPr>
          </a:lstStyle>
          <a:p>
            <a:pPr>
              <a:defRPr/>
            </a:pPr>
            <a:endParaRPr lang="de-DE"/>
          </a:p>
        </p:txBody>
      </p:sp>
      <p:sp>
        <p:nvSpPr>
          <p:cNvPr id="5" name="Foliennummernplatzhalter 5"/>
          <p:cNvSpPr>
            <a:spLocks noGrp="1"/>
          </p:cNvSpPr>
          <p:nvPr>
            <p:ph type="sldNum" sz="quarter" idx="12"/>
          </p:nvPr>
        </p:nvSpPr>
        <p:spPr/>
        <p:txBody>
          <a:bodyPr/>
          <a:lstStyle>
            <a:lvl1pPr>
              <a:defRPr/>
            </a:lvl1pPr>
          </a:lstStyle>
          <a:p>
            <a:pPr>
              <a:defRPr/>
            </a:pPr>
            <a:fld id="{86145090-B5E5-449F-AC69-B6A17802B82D}" type="slidenum">
              <a:rPr lang="de-DE"/>
              <a:pPr>
                <a:defRPr/>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3CBBC95D-042F-4F5C-9A39-AA698B5DAAA5}" type="datetime1">
              <a:rPr lang="de-DE"/>
              <a:pPr>
                <a:defRPr/>
              </a:pPr>
              <a:t>18.10.2013</a:t>
            </a:fld>
            <a:endParaRPr lang="de-DE" dirty="0"/>
          </a:p>
        </p:txBody>
      </p:sp>
      <p:sp>
        <p:nvSpPr>
          <p:cNvPr id="3" name="Fußzeilenplatzhalter 4"/>
          <p:cNvSpPr>
            <a:spLocks noGrp="1"/>
          </p:cNvSpPr>
          <p:nvPr>
            <p:ph type="ftr" sz="quarter" idx="11"/>
          </p:nvPr>
        </p:nvSpPr>
        <p:spPr/>
        <p:txBody>
          <a:bodyPr/>
          <a:lstStyle>
            <a:lvl1pPr>
              <a:defRPr/>
            </a:lvl1pPr>
          </a:lstStyle>
          <a:p>
            <a:pPr>
              <a:defRPr/>
            </a:pPr>
            <a:endParaRPr lang="de-DE"/>
          </a:p>
        </p:txBody>
      </p:sp>
      <p:sp>
        <p:nvSpPr>
          <p:cNvPr id="4" name="Foliennummernplatzhalter 5"/>
          <p:cNvSpPr>
            <a:spLocks noGrp="1"/>
          </p:cNvSpPr>
          <p:nvPr>
            <p:ph type="sldNum" sz="quarter" idx="12"/>
          </p:nvPr>
        </p:nvSpPr>
        <p:spPr/>
        <p:txBody>
          <a:bodyPr/>
          <a:lstStyle>
            <a:lvl1pPr>
              <a:defRPr/>
            </a:lvl1pPr>
          </a:lstStyle>
          <a:p>
            <a:pPr>
              <a:defRPr/>
            </a:pPr>
            <a:fld id="{0297C3CB-5BB2-4456-8AD2-2860F16A28EC}" type="slidenum">
              <a:rPr lang="de-DE"/>
              <a:pPr>
                <a:defRPr/>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647721"/>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647721"/>
            <a:ext cx="5111750" cy="5853113"/>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Textplatzhalter 3"/>
          <p:cNvSpPr>
            <a:spLocks noGrp="1"/>
          </p:cNvSpPr>
          <p:nvPr>
            <p:ph type="body" sz="half" idx="2"/>
          </p:nvPr>
        </p:nvSpPr>
        <p:spPr>
          <a:xfrm>
            <a:off x="457200" y="180977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pPr>
              <a:defRPr/>
            </a:pPr>
            <a:fld id="{7A1226FE-6037-4DC6-9F23-388D614DFF24}" type="datetime1">
              <a:rPr lang="de-DE"/>
              <a:pPr>
                <a:defRPr/>
              </a:pPr>
              <a:t>18.10.2013</a:t>
            </a:fld>
            <a:endParaRPr lang="de-DE" dirty="0"/>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1F7D1D30-B977-4ED6-BD1E-1BA962EB1723}" type="slidenum">
              <a:rPr lang="de-DE"/>
              <a:pPr>
                <a:defRPr/>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pPr>
              <a:defRPr/>
            </a:pPr>
            <a:fld id="{BBC73ECA-0DC4-4A00-9884-F0DFC902EABF}" type="datetime1">
              <a:rPr lang="de-DE"/>
              <a:pPr>
                <a:defRPr/>
              </a:pPr>
              <a:t>18.10.2013</a:t>
            </a:fld>
            <a:endParaRPr lang="de-DE" dirty="0"/>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A850E238-E073-4588-B7C8-232ED2A7F7B9}" type="slidenum">
              <a:rPr lang="de-DE"/>
              <a:pPr>
                <a:defRPr/>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214313" y="571500"/>
            <a:ext cx="8929687" cy="7858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smtClean="0"/>
              <a:t>Titelmasterformat durch Klicken bearbeiten</a:t>
            </a:r>
          </a:p>
        </p:txBody>
      </p:sp>
      <p:sp>
        <p:nvSpPr>
          <p:cNvPr id="1027" name="Textplatzhalt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D0210DB7-10F3-4AA0-9A4C-56009F0D983D}" type="datetime1">
              <a:rPr lang="de-DE"/>
              <a:pPr>
                <a:defRPr/>
              </a:pPr>
              <a:t>18.10.2013</a:t>
            </a:fld>
            <a:endParaRPr lang="de-DE" dirty="0"/>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de-DE"/>
          </a:p>
        </p:txBody>
      </p:sp>
      <p:sp>
        <p:nvSpPr>
          <p:cNvPr id="10" name="Rectangle 89"/>
          <p:cNvSpPr>
            <a:spLocks noChangeArrowheads="1"/>
          </p:cNvSpPr>
          <p:nvPr/>
        </p:nvSpPr>
        <p:spPr bwMode="auto">
          <a:xfrm>
            <a:off x="-32" y="-24"/>
            <a:ext cx="9144000" cy="571504"/>
          </a:xfrm>
          <a:prstGeom prst="rect">
            <a:avLst/>
          </a:prstGeom>
          <a:gradFill flip="none" rotWithShape="1">
            <a:gsLst>
              <a:gs pos="0">
                <a:srgbClr val="DFD2B3">
                  <a:alpha val="73000"/>
                </a:srgbClr>
              </a:gs>
              <a:gs pos="50000">
                <a:srgbClr val="DFD2B3">
                  <a:tint val="44500"/>
                  <a:satMod val="160000"/>
                </a:srgbClr>
              </a:gs>
              <a:gs pos="100000">
                <a:srgbClr val="DFD2B3">
                  <a:tint val="23500"/>
                  <a:satMod val="160000"/>
                </a:srgbClr>
              </a:gs>
            </a:gsLst>
            <a:lin ang="16200000" scaled="1"/>
            <a:tileRect/>
          </a:gradFill>
          <a:ln w="9525" algn="ctr">
            <a:noFill/>
            <a:miter lim="800000"/>
            <a:headEnd/>
            <a:tailEnd/>
          </a:ln>
          <a:effectLst/>
        </p:spPr>
        <p:txBody>
          <a:bodyPr/>
          <a:lstStyle/>
          <a:p>
            <a:pPr fontAlgn="auto">
              <a:spcBef>
                <a:spcPts val="0"/>
              </a:spcBef>
              <a:spcAft>
                <a:spcPts val="0"/>
              </a:spcAft>
              <a:defRPr/>
            </a:pPr>
            <a:endParaRPr lang="de-DE">
              <a:latin typeface="+mn-lt"/>
              <a:cs typeface="+mn-cs"/>
            </a:endParaRPr>
          </a:p>
        </p:txBody>
      </p:sp>
      <p:pic>
        <p:nvPicPr>
          <p:cNvPr id="1033" name="Grafik 10" descr="T.CON-Logo-CMYK.png"/>
          <p:cNvPicPr>
            <a:picLocks noChangeAspect="1"/>
          </p:cNvPicPr>
          <p:nvPr/>
        </p:nvPicPr>
        <p:blipFill>
          <a:blip r:embed="rId18" cstate="screen"/>
          <a:srcRect/>
          <a:stretch>
            <a:fillRect/>
          </a:stretch>
        </p:blipFill>
        <p:spPr bwMode="auto">
          <a:xfrm>
            <a:off x="7643813" y="165100"/>
            <a:ext cx="1071562" cy="334963"/>
          </a:xfrm>
          <a:prstGeom prst="rect">
            <a:avLst/>
          </a:prstGeom>
          <a:noFill/>
          <a:ln w="9525">
            <a:noFill/>
            <a:miter lim="800000"/>
            <a:headEnd/>
            <a:tailEnd/>
          </a:ln>
        </p:spPr>
      </p:pic>
      <p:sp>
        <p:nvSpPr>
          <p:cNvPr id="12" name="Rechteck 11"/>
          <p:cNvSpPr/>
          <p:nvPr/>
        </p:nvSpPr>
        <p:spPr>
          <a:xfrm>
            <a:off x="0" y="6572250"/>
            <a:ext cx="9144000" cy="285750"/>
          </a:xfrm>
          <a:prstGeom prst="rect">
            <a:avLst/>
          </a:prstGeom>
          <a:solidFill>
            <a:srgbClr val="C5C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6" name="Foliennummernplatzhalter 5"/>
          <p:cNvSpPr>
            <a:spLocks noGrp="1"/>
          </p:cNvSpPr>
          <p:nvPr>
            <p:ph type="sldNum" sz="quarter" idx="4"/>
          </p:nvPr>
        </p:nvSpPr>
        <p:spPr>
          <a:xfrm>
            <a:off x="6553200" y="650081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B4C6FB1-963F-4D81-ADDB-09599D219DED}" type="slidenum">
              <a:rPr lang="de-DE"/>
              <a:pPr>
                <a:defRPr/>
              </a:pPr>
              <a:t>‹Nr.›</a:t>
            </a:fld>
            <a:endParaRPr lang="de-DE" dirty="0"/>
          </a:p>
        </p:txBody>
      </p:sp>
      <p:sp>
        <p:nvSpPr>
          <p:cNvPr id="13" name="Textfeld 12"/>
          <p:cNvSpPr txBox="1"/>
          <p:nvPr/>
        </p:nvSpPr>
        <p:spPr>
          <a:xfrm>
            <a:off x="352425" y="6597650"/>
            <a:ext cx="2592388" cy="261938"/>
          </a:xfrm>
          <a:prstGeom prst="rect">
            <a:avLst/>
          </a:prstGeom>
          <a:noFill/>
        </p:spPr>
        <p:txBody>
          <a:bodyPr>
            <a:spAutoFit/>
          </a:bodyPr>
          <a:lstStyle/>
          <a:p>
            <a:pPr fontAlgn="auto">
              <a:spcBef>
                <a:spcPts val="0"/>
              </a:spcBef>
              <a:spcAft>
                <a:spcPts val="0"/>
              </a:spcAft>
              <a:defRPr/>
            </a:pPr>
            <a:r>
              <a:rPr lang="de-DE" sz="1100" dirty="0">
                <a:solidFill>
                  <a:schemeClr val="tx1">
                    <a:tint val="75000"/>
                  </a:schemeClr>
                </a:solidFill>
                <a:latin typeface="+mn-lt"/>
                <a:cs typeface="Arial"/>
              </a:rPr>
              <a:t>© T.CON GmbH &amp; Co. KG, Februar 2012</a:t>
            </a:r>
          </a:p>
        </p:txBody>
      </p:sp>
    </p:spTree>
  </p:cSld>
  <p:clrMap bg1="lt1" tx1="dk1" bg2="lt2" tx2="dk2" accent1="accent1" accent2="accent2" accent3="accent3" accent4="accent4" accent5="accent5" accent6="accent6" hlink="hlink" folHlink="folHlink"/>
  <p:sldLayoutIdLst>
    <p:sldLayoutId id="2147483685" r:id="rId1"/>
    <p:sldLayoutId id="214748369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6" r:id="rId12"/>
    <p:sldLayoutId id="2147483697" r:id="rId13"/>
    <p:sldLayoutId id="2147483698" r:id="rId14"/>
    <p:sldLayoutId id="2147483699" r:id="rId15"/>
    <p:sldLayoutId id="2147483700" r:id="rId16"/>
  </p:sldLayoutIdLst>
  <p:hf hdr="0" ftr="0" dt="0"/>
  <p:txStyles>
    <p:titleStyle>
      <a:lvl1pPr algn="l" rtl="0" eaLnBrk="1" fontAlgn="base" hangingPunct="1">
        <a:spcBef>
          <a:spcPct val="0"/>
        </a:spcBef>
        <a:spcAft>
          <a:spcPct val="0"/>
        </a:spcAft>
        <a:defRPr sz="2800" kern="1200">
          <a:solidFill>
            <a:srgbClr val="626C77"/>
          </a:solidFill>
          <a:latin typeface="Calibri" pitchFamily="34" charset="0"/>
          <a:ea typeface="+mj-ea"/>
          <a:cs typeface="Calibri" pitchFamily="34" charset="0"/>
        </a:defRPr>
      </a:lvl1pPr>
      <a:lvl2pPr algn="l" rtl="0" eaLnBrk="1" fontAlgn="base" hangingPunct="1">
        <a:spcBef>
          <a:spcPct val="0"/>
        </a:spcBef>
        <a:spcAft>
          <a:spcPct val="0"/>
        </a:spcAft>
        <a:defRPr sz="2800">
          <a:solidFill>
            <a:srgbClr val="626C77"/>
          </a:solidFill>
          <a:latin typeface="Calibri" pitchFamily="34" charset="0"/>
          <a:cs typeface="Calibri" pitchFamily="34" charset="0"/>
        </a:defRPr>
      </a:lvl2pPr>
      <a:lvl3pPr algn="l" rtl="0" eaLnBrk="1" fontAlgn="base" hangingPunct="1">
        <a:spcBef>
          <a:spcPct val="0"/>
        </a:spcBef>
        <a:spcAft>
          <a:spcPct val="0"/>
        </a:spcAft>
        <a:defRPr sz="2800">
          <a:solidFill>
            <a:srgbClr val="626C77"/>
          </a:solidFill>
          <a:latin typeface="Calibri" pitchFamily="34" charset="0"/>
          <a:cs typeface="Calibri" pitchFamily="34" charset="0"/>
        </a:defRPr>
      </a:lvl3pPr>
      <a:lvl4pPr algn="l" rtl="0" eaLnBrk="1" fontAlgn="base" hangingPunct="1">
        <a:spcBef>
          <a:spcPct val="0"/>
        </a:spcBef>
        <a:spcAft>
          <a:spcPct val="0"/>
        </a:spcAft>
        <a:defRPr sz="2800">
          <a:solidFill>
            <a:srgbClr val="626C77"/>
          </a:solidFill>
          <a:latin typeface="Calibri" pitchFamily="34" charset="0"/>
          <a:cs typeface="Calibri" pitchFamily="34" charset="0"/>
        </a:defRPr>
      </a:lvl4pPr>
      <a:lvl5pPr algn="l" rtl="0" eaLnBrk="1" fontAlgn="base" hangingPunct="1">
        <a:spcBef>
          <a:spcPct val="0"/>
        </a:spcBef>
        <a:spcAft>
          <a:spcPct val="0"/>
        </a:spcAft>
        <a:defRPr sz="2800">
          <a:solidFill>
            <a:srgbClr val="626C77"/>
          </a:solidFill>
          <a:latin typeface="Calibri" pitchFamily="34" charset="0"/>
          <a:cs typeface="Calibri" pitchFamily="34" charset="0"/>
        </a:defRPr>
      </a:lvl5pPr>
      <a:lvl6pPr marL="457200" algn="l" rtl="0" eaLnBrk="1" fontAlgn="base" hangingPunct="1">
        <a:spcBef>
          <a:spcPct val="0"/>
        </a:spcBef>
        <a:spcAft>
          <a:spcPct val="0"/>
        </a:spcAft>
        <a:defRPr sz="2800">
          <a:solidFill>
            <a:srgbClr val="626C77"/>
          </a:solidFill>
          <a:latin typeface="Calibri" pitchFamily="34" charset="0"/>
          <a:cs typeface="Calibri" pitchFamily="34" charset="0"/>
        </a:defRPr>
      </a:lvl6pPr>
      <a:lvl7pPr marL="914400" algn="l" rtl="0" eaLnBrk="1" fontAlgn="base" hangingPunct="1">
        <a:spcBef>
          <a:spcPct val="0"/>
        </a:spcBef>
        <a:spcAft>
          <a:spcPct val="0"/>
        </a:spcAft>
        <a:defRPr sz="2800">
          <a:solidFill>
            <a:srgbClr val="626C77"/>
          </a:solidFill>
          <a:latin typeface="Calibri" pitchFamily="34" charset="0"/>
          <a:cs typeface="Calibri" pitchFamily="34" charset="0"/>
        </a:defRPr>
      </a:lvl7pPr>
      <a:lvl8pPr marL="1371600" algn="l" rtl="0" eaLnBrk="1" fontAlgn="base" hangingPunct="1">
        <a:spcBef>
          <a:spcPct val="0"/>
        </a:spcBef>
        <a:spcAft>
          <a:spcPct val="0"/>
        </a:spcAft>
        <a:defRPr sz="2800">
          <a:solidFill>
            <a:srgbClr val="626C77"/>
          </a:solidFill>
          <a:latin typeface="Calibri" pitchFamily="34" charset="0"/>
          <a:cs typeface="Calibri" pitchFamily="34" charset="0"/>
        </a:defRPr>
      </a:lvl8pPr>
      <a:lvl9pPr marL="1828800" algn="l" rtl="0" eaLnBrk="1" fontAlgn="base" hangingPunct="1">
        <a:spcBef>
          <a:spcPct val="0"/>
        </a:spcBef>
        <a:spcAft>
          <a:spcPct val="0"/>
        </a:spcAft>
        <a:defRPr sz="2800">
          <a:solidFill>
            <a:srgbClr val="626C77"/>
          </a:solidFill>
          <a:latin typeface="Calibri" pitchFamily="34" charset="0"/>
          <a:cs typeface="Calibri" pitchFamily="34" charset="0"/>
        </a:defRPr>
      </a:lvl9pPr>
    </p:titleStyle>
    <p:bodyStyle>
      <a:lvl1pPr marL="342900" indent="-342900" algn="l" rtl="0" eaLnBrk="1" fontAlgn="base" hangingPunct="1">
        <a:spcBef>
          <a:spcPct val="20000"/>
        </a:spcBef>
        <a:spcAft>
          <a:spcPct val="0"/>
        </a:spcAft>
        <a:buBlip>
          <a:blip r:embed="rId19"/>
        </a:buBlip>
        <a:defRPr sz="2000" kern="1200">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Blip>
          <a:blip r:embed="rId19"/>
        </a:buBlip>
        <a:defRPr sz="2000" kern="1200">
          <a:solidFill>
            <a:schemeClr val="tx1"/>
          </a:solidFill>
          <a:latin typeface="Calibri" pitchFamily="34" charset="0"/>
          <a:ea typeface="+mn-ea"/>
          <a:cs typeface="+mn-cs"/>
        </a:defRPr>
      </a:lvl2pPr>
      <a:lvl3pPr marL="1143000" indent="-228600" algn="l" rtl="0" eaLnBrk="1" fontAlgn="base" hangingPunct="1">
        <a:spcBef>
          <a:spcPct val="20000"/>
        </a:spcBef>
        <a:spcAft>
          <a:spcPct val="0"/>
        </a:spcAft>
        <a:buBlip>
          <a:blip r:embed="rId19"/>
        </a:buBlip>
        <a:defRPr sz="2000" kern="1200">
          <a:solidFill>
            <a:schemeClr val="tx1"/>
          </a:solidFill>
          <a:latin typeface="Calibri" pitchFamily="34" charset="0"/>
          <a:ea typeface="+mn-ea"/>
          <a:cs typeface="+mn-cs"/>
        </a:defRPr>
      </a:lvl3pPr>
      <a:lvl4pPr marL="1600200" indent="-228600" algn="l" rtl="0" eaLnBrk="1" fontAlgn="base" hangingPunct="1">
        <a:spcBef>
          <a:spcPct val="20000"/>
        </a:spcBef>
        <a:spcAft>
          <a:spcPct val="0"/>
        </a:spcAft>
        <a:buBlip>
          <a:blip r:embed="rId19"/>
        </a:buBlip>
        <a:defRPr sz="2000" kern="1200">
          <a:solidFill>
            <a:schemeClr val="tx1"/>
          </a:solidFill>
          <a:latin typeface="Calibri" pitchFamily="34" charset="0"/>
          <a:ea typeface="+mn-ea"/>
          <a:cs typeface="+mn-cs"/>
        </a:defRPr>
      </a:lvl4pPr>
      <a:lvl5pPr marL="2057400" indent="-228600" algn="l" rtl="0" eaLnBrk="1" fontAlgn="base" hangingPunct="1">
        <a:spcBef>
          <a:spcPct val="20000"/>
        </a:spcBef>
        <a:spcAft>
          <a:spcPct val="0"/>
        </a:spcAft>
        <a:buBlip>
          <a:blip r:embed="rId19"/>
        </a:buBlip>
        <a:defRPr sz="20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hyperlink" Target="http://www.kollegiale-beratung.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9"/>
          <p:cNvSpPr>
            <a:spLocks noChangeArrowheads="1"/>
          </p:cNvSpPr>
          <p:nvPr/>
        </p:nvSpPr>
        <p:spPr bwMode="auto">
          <a:xfrm>
            <a:off x="-32" y="-24"/>
            <a:ext cx="9144000" cy="6858024"/>
          </a:xfrm>
          <a:prstGeom prst="rect">
            <a:avLst/>
          </a:prstGeom>
          <a:gradFill flip="none" rotWithShape="1">
            <a:gsLst>
              <a:gs pos="0">
                <a:srgbClr val="DFD2B3">
                  <a:alpha val="73000"/>
                </a:srgbClr>
              </a:gs>
              <a:gs pos="50000">
                <a:srgbClr val="DFD2B3">
                  <a:tint val="44500"/>
                  <a:satMod val="160000"/>
                </a:srgbClr>
              </a:gs>
              <a:gs pos="100000">
                <a:srgbClr val="DFD2B3">
                  <a:tint val="23500"/>
                  <a:satMod val="160000"/>
                </a:srgbClr>
              </a:gs>
            </a:gsLst>
            <a:lin ang="16200000" scaled="1"/>
            <a:tileRect/>
          </a:gradFill>
          <a:ln w="9525" algn="ctr">
            <a:noFill/>
            <a:miter lim="800000"/>
            <a:headEnd/>
            <a:tailEnd/>
          </a:ln>
          <a:effectLst/>
        </p:spPr>
        <p:txBody>
          <a:bodyPr/>
          <a:lstStyle/>
          <a:p>
            <a:pPr fontAlgn="auto">
              <a:spcBef>
                <a:spcPts val="0"/>
              </a:spcBef>
              <a:spcAft>
                <a:spcPts val="0"/>
              </a:spcAft>
              <a:defRPr/>
            </a:pPr>
            <a:endParaRPr lang="de-DE" dirty="0">
              <a:latin typeface="+mj-lt"/>
              <a:cs typeface="Arial"/>
            </a:endParaRPr>
          </a:p>
        </p:txBody>
      </p:sp>
      <p:sp>
        <p:nvSpPr>
          <p:cNvPr id="9" name="Rechteck 8"/>
          <p:cNvSpPr/>
          <p:nvPr/>
        </p:nvSpPr>
        <p:spPr>
          <a:xfrm>
            <a:off x="0" y="3214688"/>
            <a:ext cx="9144000" cy="185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latin typeface="+mj-lt"/>
              <a:cs typeface="Arial"/>
            </a:endParaRPr>
          </a:p>
        </p:txBody>
      </p:sp>
      <p:sp>
        <p:nvSpPr>
          <p:cNvPr id="100360" name="Text Box 8"/>
          <p:cNvSpPr txBox="1">
            <a:spLocks noChangeArrowheads="1"/>
          </p:cNvSpPr>
          <p:nvPr/>
        </p:nvSpPr>
        <p:spPr bwMode="auto">
          <a:xfrm>
            <a:off x="3929063" y="2643188"/>
            <a:ext cx="4468812" cy="1077912"/>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de-DE" sz="3200" i="1" dirty="0">
                <a:solidFill>
                  <a:srgbClr val="626C77"/>
                </a:solidFill>
                <a:latin typeface="+mj-lt"/>
                <a:cs typeface="Arial"/>
              </a:rPr>
              <a:t>Frisches Denken für </a:t>
            </a:r>
          </a:p>
          <a:p>
            <a:pPr fontAlgn="auto">
              <a:spcBef>
                <a:spcPts val="0"/>
              </a:spcBef>
              <a:spcAft>
                <a:spcPts val="0"/>
              </a:spcAft>
              <a:defRPr/>
            </a:pPr>
            <a:r>
              <a:rPr lang="de-DE" sz="3200" i="1" dirty="0">
                <a:solidFill>
                  <a:srgbClr val="626C77"/>
                </a:solidFill>
                <a:latin typeface="+mj-lt"/>
                <a:cs typeface="Arial"/>
              </a:rPr>
              <a:t>erfolgreiche SAP Projekte</a:t>
            </a:r>
          </a:p>
        </p:txBody>
      </p:sp>
      <p:sp>
        <p:nvSpPr>
          <p:cNvPr id="12" name="Freihandform 11"/>
          <p:cNvSpPr/>
          <p:nvPr/>
        </p:nvSpPr>
        <p:spPr>
          <a:xfrm>
            <a:off x="1685925" y="3141663"/>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grpSp>
        <p:nvGrpSpPr>
          <p:cNvPr id="12296" name="Gruppieren 14"/>
          <p:cNvGrpSpPr>
            <a:grpSpLocks/>
          </p:cNvGrpSpPr>
          <p:nvPr/>
        </p:nvGrpSpPr>
        <p:grpSpPr bwMode="auto">
          <a:xfrm>
            <a:off x="285750" y="1143000"/>
            <a:ext cx="2928938" cy="3903663"/>
            <a:chOff x="285720" y="1142984"/>
            <a:chExt cx="2928958" cy="3904301"/>
          </a:xfrm>
        </p:grpSpPr>
        <p:pic>
          <p:nvPicPr>
            <p:cNvPr id="12297" name="Grafik 10" descr="FrischesDenken2.png"/>
            <p:cNvPicPr>
              <a:picLocks noChangeAspect="1"/>
            </p:cNvPicPr>
            <p:nvPr/>
          </p:nvPicPr>
          <p:blipFill>
            <a:blip r:embed="rId3" cstate="screen"/>
            <a:srcRect/>
            <a:stretch>
              <a:fillRect/>
            </a:stretch>
          </p:blipFill>
          <p:spPr bwMode="auto">
            <a:xfrm>
              <a:off x="285720" y="1142984"/>
              <a:ext cx="2928958" cy="3904301"/>
            </a:xfrm>
            <a:prstGeom prst="rect">
              <a:avLst/>
            </a:prstGeom>
            <a:noFill/>
            <a:ln w="9525">
              <a:noFill/>
              <a:miter lim="800000"/>
              <a:headEnd/>
              <a:tailEnd/>
            </a:ln>
          </p:spPr>
        </p:pic>
        <p:sp>
          <p:nvSpPr>
            <p:cNvPr id="14" name="Freihandform 13"/>
            <p:cNvSpPr/>
            <p:nvPr/>
          </p:nvSpPr>
          <p:spPr>
            <a:xfrm>
              <a:off x="1671617" y="3068937"/>
              <a:ext cx="214313" cy="77800"/>
            </a:xfrm>
            <a:custGeom>
              <a:avLst/>
              <a:gdLst>
                <a:gd name="connsiteX0" fmla="*/ 64283 w 253518"/>
                <a:gd name="connsiteY0" fmla="*/ 81617 h 88840"/>
                <a:gd name="connsiteX1" fmla="*/ 150956 w 253518"/>
                <a:gd name="connsiteY1" fmla="*/ 64282 h 88840"/>
                <a:gd name="connsiteX2" fmla="*/ 250629 w 253518"/>
                <a:gd name="connsiteY2" fmla="*/ 7945 h 88840"/>
                <a:gd name="connsiteX3" fmla="*/ 133621 w 253518"/>
                <a:gd name="connsiteY3" fmla="*/ 16612 h 88840"/>
                <a:gd name="connsiteX4" fmla="*/ 29613 w 253518"/>
                <a:gd name="connsiteY4" fmla="*/ 7945 h 88840"/>
                <a:gd name="connsiteX5" fmla="*/ 3611 w 253518"/>
                <a:gd name="connsiteY5" fmla="*/ 20946 h 88840"/>
                <a:gd name="connsiteX6" fmla="*/ 64283 w 253518"/>
                <a:gd name="connsiteY6" fmla="*/ 81617 h 88840"/>
                <a:gd name="connsiteX0" fmla="*/ 118506 w 263122"/>
                <a:gd name="connsiteY0" fmla="*/ 79806 h 87029"/>
                <a:gd name="connsiteX1" fmla="*/ 160560 w 263122"/>
                <a:gd name="connsiteY1" fmla="*/ 64282 h 87029"/>
                <a:gd name="connsiteX2" fmla="*/ 260233 w 263122"/>
                <a:gd name="connsiteY2" fmla="*/ 7945 h 87029"/>
                <a:gd name="connsiteX3" fmla="*/ 143225 w 263122"/>
                <a:gd name="connsiteY3" fmla="*/ 16612 h 87029"/>
                <a:gd name="connsiteX4" fmla="*/ 39217 w 263122"/>
                <a:gd name="connsiteY4" fmla="*/ 7945 h 87029"/>
                <a:gd name="connsiteX5" fmla="*/ 13215 w 263122"/>
                <a:gd name="connsiteY5" fmla="*/ 20946 h 87029"/>
                <a:gd name="connsiteX6" fmla="*/ 118506 w 263122"/>
                <a:gd name="connsiteY6" fmla="*/ 79806 h 87029"/>
                <a:gd name="connsiteX0" fmla="*/ 24557 w 254403"/>
                <a:gd name="connsiteY0" fmla="*/ 79806 h 87029"/>
                <a:gd name="connsiteX1" fmla="*/ 151841 w 254403"/>
                <a:gd name="connsiteY1" fmla="*/ 64282 h 87029"/>
                <a:gd name="connsiteX2" fmla="*/ 251514 w 254403"/>
                <a:gd name="connsiteY2" fmla="*/ 7945 h 87029"/>
                <a:gd name="connsiteX3" fmla="*/ 134506 w 254403"/>
                <a:gd name="connsiteY3" fmla="*/ 16612 h 87029"/>
                <a:gd name="connsiteX4" fmla="*/ 30498 w 254403"/>
                <a:gd name="connsiteY4" fmla="*/ 7945 h 87029"/>
                <a:gd name="connsiteX5" fmla="*/ 4496 w 254403"/>
                <a:gd name="connsiteY5" fmla="*/ 20946 h 87029"/>
                <a:gd name="connsiteX6" fmla="*/ 24557 w 254403"/>
                <a:gd name="connsiteY6" fmla="*/ 79806 h 8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403" h="87029">
                  <a:moveTo>
                    <a:pt x="24557" y="79806"/>
                  </a:moveTo>
                  <a:cubicBezTo>
                    <a:pt x="49114" y="87029"/>
                    <a:pt x="114015" y="76259"/>
                    <a:pt x="151841" y="64282"/>
                  </a:cubicBezTo>
                  <a:cubicBezTo>
                    <a:pt x="189667" y="52305"/>
                    <a:pt x="254403" y="15890"/>
                    <a:pt x="251514" y="7945"/>
                  </a:cubicBezTo>
                  <a:cubicBezTo>
                    <a:pt x="248625" y="0"/>
                    <a:pt x="171342" y="16612"/>
                    <a:pt x="134506" y="16612"/>
                  </a:cubicBezTo>
                  <a:cubicBezTo>
                    <a:pt x="97670" y="16612"/>
                    <a:pt x="52166" y="7223"/>
                    <a:pt x="30498" y="7945"/>
                  </a:cubicBezTo>
                  <a:cubicBezTo>
                    <a:pt x="8830" y="8667"/>
                    <a:pt x="5486" y="8969"/>
                    <a:pt x="4496" y="20946"/>
                  </a:cubicBezTo>
                  <a:cubicBezTo>
                    <a:pt x="3506" y="32923"/>
                    <a:pt x="0" y="72583"/>
                    <a:pt x="24557" y="79806"/>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gr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hteck 17"/>
          <p:cNvSpPr/>
          <p:nvPr/>
        </p:nvSpPr>
        <p:spPr bwMode="auto">
          <a:xfrm>
            <a:off x="3857625" y="642938"/>
            <a:ext cx="5286375" cy="2571750"/>
          </a:xfrm>
          <a:prstGeom prst="rect">
            <a:avLst/>
          </a:prstGeom>
          <a:solidFill>
            <a:schemeClr val="bg1"/>
          </a:solidFill>
          <a:ln w="6350" cap="flat" cmpd="sng" algn="ctr">
            <a:noFill/>
            <a:prstDash val="solid"/>
            <a:round/>
            <a:headEnd type="none" w="med" len="med"/>
            <a:tailEnd type="triangle" w="med" len="med"/>
          </a:ln>
          <a:effectLst/>
        </p:spPr>
        <p:txBody>
          <a:bodyPr wrap="none" anchor="ctr"/>
          <a:lstStyle/>
          <a:p>
            <a:pPr algn="ctr" defTabSz="800100">
              <a:lnSpc>
                <a:spcPct val="110000"/>
              </a:lnSpc>
              <a:defRPr/>
            </a:pPr>
            <a:endParaRPr lang="de-DE" sz="2100">
              <a:solidFill>
                <a:srgbClr val="414E55"/>
              </a:solidFill>
              <a:latin typeface="+mj-lt"/>
              <a:cs typeface="Arial"/>
            </a:endParaRPr>
          </a:p>
        </p:txBody>
      </p:sp>
      <p:sp>
        <p:nvSpPr>
          <p:cNvPr id="12" name="Freihandform 11"/>
          <p:cNvSpPr/>
          <p:nvPr/>
        </p:nvSpPr>
        <p:spPr bwMode="auto">
          <a:xfrm>
            <a:off x="0" y="2928938"/>
            <a:ext cx="9144000" cy="3929062"/>
          </a:xfrm>
          <a:custGeom>
            <a:avLst/>
            <a:gdLst>
              <a:gd name="connsiteX0" fmla="*/ 0 w 9144000"/>
              <a:gd name="connsiteY0" fmla="*/ 0 h 3857628"/>
              <a:gd name="connsiteX1" fmla="*/ 9144000 w 9144000"/>
              <a:gd name="connsiteY1" fmla="*/ 0 h 3857628"/>
              <a:gd name="connsiteX2" fmla="*/ 9144000 w 9144000"/>
              <a:gd name="connsiteY2" fmla="*/ 3857628 h 3857628"/>
              <a:gd name="connsiteX3" fmla="*/ 0 w 9144000"/>
              <a:gd name="connsiteY3" fmla="*/ 3857628 h 3857628"/>
              <a:gd name="connsiteX4" fmla="*/ 0 w 9144000"/>
              <a:gd name="connsiteY4" fmla="*/ 0 h 3857628"/>
              <a:gd name="connsiteX0" fmla="*/ 0 w 9144000"/>
              <a:gd name="connsiteY0" fmla="*/ 428652 h 4286280"/>
              <a:gd name="connsiteX1" fmla="*/ 9144000 w 9144000"/>
              <a:gd name="connsiteY1" fmla="*/ 0 h 4286280"/>
              <a:gd name="connsiteX2" fmla="*/ 9144000 w 9144000"/>
              <a:gd name="connsiteY2" fmla="*/ 4286280 h 4286280"/>
              <a:gd name="connsiteX3" fmla="*/ 0 w 9144000"/>
              <a:gd name="connsiteY3" fmla="*/ 4286280 h 4286280"/>
              <a:gd name="connsiteX4" fmla="*/ 0 w 9144000"/>
              <a:gd name="connsiteY4" fmla="*/ 428652 h 4286280"/>
              <a:gd name="connsiteX0" fmla="*/ 0 w 9144000"/>
              <a:gd name="connsiteY0" fmla="*/ 1214446 h 4286280"/>
              <a:gd name="connsiteX1" fmla="*/ 9144000 w 9144000"/>
              <a:gd name="connsiteY1" fmla="*/ 0 h 4286280"/>
              <a:gd name="connsiteX2" fmla="*/ 9144000 w 9144000"/>
              <a:gd name="connsiteY2" fmla="*/ 4286280 h 4286280"/>
              <a:gd name="connsiteX3" fmla="*/ 0 w 9144000"/>
              <a:gd name="connsiteY3" fmla="*/ 4286280 h 4286280"/>
              <a:gd name="connsiteX4" fmla="*/ 0 w 9144000"/>
              <a:gd name="connsiteY4" fmla="*/ 1214446 h 4286280"/>
              <a:gd name="connsiteX0" fmla="*/ 0 w 9144000"/>
              <a:gd name="connsiteY0" fmla="*/ 71414 h 4286280"/>
              <a:gd name="connsiteX1" fmla="*/ 9144000 w 9144000"/>
              <a:gd name="connsiteY1" fmla="*/ 0 h 4286280"/>
              <a:gd name="connsiteX2" fmla="*/ 9144000 w 9144000"/>
              <a:gd name="connsiteY2" fmla="*/ 4286280 h 4286280"/>
              <a:gd name="connsiteX3" fmla="*/ 0 w 9144000"/>
              <a:gd name="connsiteY3" fmla="*/ 4286280 h 4286280"/>
              <a:gd name="connsiteX4" fmla="*/ 0 w 9144000"/>
              <a:gd name="connsiteY4" fmla="*/ 71414 h 4286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4286280">
                <a:moveTo>
                  <a:pt x="0" y="71414"/>
                </a:moveTo>
                <a:lnTo>
                  <a:pt x="9144000" y="0"/>
                </a:lnTo>
                <a:lnTo>
                  <a:pt x="9144000" y="4286280"/>
                </a:lnTo>
                <a:lnTo>
                  <a:pt x="0" y="4286280"/>
                </a:lnTo>
                <a:lnTo>
                  <a:pt x="0" y="71414"/>
                </a:lnTo>
                <a:close/>
              </a:path>
            </a:pathLst>
          </a:custGeom>
          <a:solidFill>
            <a:srgbClr val="C5CED5"/>
          </a:solidFill>
          <a:ln w="6350" cap="flat" cmpd="sng" algn="ctr">
            <a:noFill/>
            <a:prstDash val="solid"/>
            <a:round/>
            <a:headEnd type="none" w="med" len="med"/>
            <a:tailEnd type="triangle" w="med" len="med"/>
          </a:ln>
          <a:effectLst/>
        </p:spPr>
        <p:txBody>
          <a:bodyPr wrap="none" anchor="ctr"/>
          <a:lstStyle/>
          <a:p>
            <a:pPr algn="ctr" defTabSz="800100">
              <a:lnSpc>
                <a:spcPct val="110000"/>
              </a:lnSpc>
              <a:defRPr/>
            </a:pPr>
            <a:endParaRPr lang="de-DE" sz="2100" dirty="0">
              <a:solidFill>
                <a:srgbClr val="414E55"/>
              </a:solidFill>
              <a:latin typeface="+mj-lt"/>
              <a:cs typeface="Arial"/>
            </a:endParaRPr>
          </a:p>
        </p:txBody>
      </p:sp>
      <p:sp>
        <p:nvSpPr>
          <p:cNvPr id="5215" name="Rectangle 95"/>
          <p:cNvSpPr>
            <a:spLocks noGrp="1" noChangeArrowheads="1"/>
          </p:cNvSpPr>
          <p:nvPr>
            <p:ph type="subTitle" idx="1"/>
          </p:nvPr>
        </p:nvSpPr>
        <p:spPr>
          <a:xfrm>
            <a:off x="4067175" y="3284538"/>
            <a:ext cx="4716463" cy="714375"/>
          </a:xfrm>
        </p:spPr>
        <p:txBody>
          <a:bodyPr rtlCol="0">
            <a:noAutofit/>
          </a:bodyPr>
          <a:lstStyle/>
          <a:p>
            <a:pPr algn="l" fontAlgn="auto">
              <a:lnSpc>
                <a:spcPct val="90000"/>
              </a:lnSpc>
              <a:spcAft>
                <a:spcPts val="600"/>
              </a:spcAft>
              <a:tabLst>
                <a:tab pos="447675" algn="l"/>
              </a:tabLst>
              <a:defRPr/>
            </a:pPr>
            <a:r>
              <a:rPr lang="en-US" dirty="0" err="1" smtClean="0">
                <a:solidFill>
                  <a:schemeClr val="bg1"/>
                </a:solidFill>
                <a:latin typeface="+mj-lt"/>
                <a:cs typeface="Arial"/>
              </a:rPr>
              <a:t>Kollegiale</a:t>
            </a:r>
            <a:r>
              <a:rPr lang="en-US" dirty="0" smtClean="0">
                <a:solidFill>
                  <a:schemeClr val="bg1"/>
                </a:solidFill>
                <a:latin typeface="+mj-lt"/>
                <a:cs typeface="Arial"/>
              </a:rPr>
              <a:t> </a:t>
            </a:r>
            <a:r>
              <a:rPr lang="en-US" dirty="0" err="1" smtClean="0">
                <a:solidFill>
                  <a:schemeClr val="bg1"/>
                </a:solidFill>
                <a:latin typeface="+mj-lt"/>
                <a:cs typeface="Arial"/>
              </a:rPr>
              <a:t>Beratung</a:t>
            </a:r>
            <a:endParaRPr lang="en-US" dirty="0" smtClean="0">
              <a:solidFill>
                <a:schemeClr val="bg1"/>
              </a:solidFill>
              <a:latin typeface="+mj-lt"/>
              <a:cs typeface="Arial"/>
            </a:endParaRPr>
          </a:p>
        </p:txBody>
      </p:sp>
      <p:sp>
        <p:nvSpPr>
          <p:cNvPr id="10" name="Rechteck 9"/>
          <p:cNvSpPr/>
          <p:nvPr/>
        </p:nvSpPr>
        <p:spPr bwMode="auto">
          <a:xfrm>
            <a:off x="0" y="739775"/>
            <a:ext cx="9144000" cy="46038"/>
          </a:xfrm>
          <a:prstGeom prst="rect">
            <a:avLst/>
          </a:prstGeom>
          <a:solidFill>
            <a:schemeClr val="bg1"/>
          </a:solidFill>
          <a:ln w="6350" cap="flat" cmpd="sng" algn="ctr">
            <a:noFill/>
            <a:prstDash val="solid"/>
            <a:round/>
            <a:headEnd type="none" w="med" len="med"/>
            <a:tailEnd type="triangle" w="med" len="med"/>
          </a:ln>
          <a:effectLst/>
        </p:spPr>
        <p:txBody>
          <a:bodyPr wrap="none" anchor="ctr"/>
          <a:lstStyle/>
          <a:p>
            <a:pPr algn="ctr" defTabSz="800100">
              <a:lnSpc>
                <a:spcPct val="110000"/>
              </a:lnSpc>
              <a:defRPr/>
            </a:pPr>
            <a:endParaRPr lang="de-DE" sz="2100">
              <a:solidFill>
                <a:srgbClr val="414E55"/>
              </a:solidFill>
              <a:latin typeface="+mj-lt"/>
              <a:cs typeface="Arial"/>
            </a:endParaRPr>
          </a:p>
        </p:txBody>
      </p:sp>
      <p:sp>
        <p:nvSpPr>
          <p:cNvPr id="5122" name="Rectangle 2"/>
          <p:cNvSpPr>
            <a:spLocks noGrp="1" noChangeArrowheads="1"/>
          </p:cNvSpPr>
          <p:nvPr>
            <p:ph type="ctrTitle" idx="4294967295"/>
          </p:nvPr>
        </p:nvSpPr>
        <p:spPr>
          <a:xfrm>
            <a:off x="4000500" y="2500313"/>
            <a:ext cx="4572000" cy="428625"/>
          </a:xfrm>
        </p:spPr>
        <p:txBody>
          <a:bodyPr rtlCol="0">
            <a:normAutofit fontScale="90000"/>
          </a:bodyPr>
          <a:lstStyle/>
          <a:p>
            <a:pPr fontAlgn="auto">
              <a:spcAft>
                <a:spcPts val="0"/>
              </a:spcAft>
              <a:defRPr/>
            </a:pPr>
            <a:r>
              <a:rPr lang="de-DE" b="1" dirty="0" smtClean="0">
                <a:solidFill>
                  <a:srgbClr val="7F7F7F"/>
                </a:solidFill>
                <a:latin typeface="+mj-lt"/>
                <a:cs typeface="Arial"/>
              </a:rPr>
              <a:t>Willkommen im Team!</a:t>
            </a:r>
            <a:endParaRPr lang="de-DE" b="1" dirty="0">
              <a:solidFill>
                <a:srgbClr val="7F7F7F"/>
              </a:solidFill>
              <a:latin typeface="+mj-lt"/>
              <a:cs typeface="Arial"/>
            </a:endParaRPr>
          </a:p>
        </p:txBody>
      </p:sp>
      <p:pic>
        <p:nvPicPr>
          <p:cNvPr id="14" name="Grafik 13" descr="Team.png"/>
          <p:cNvPicPr>
            <a:picLocks noChangeAspect="1"/>
          </p:cNvPicPr>
          <p:nvPr/>
        </p:nvPicPr>
        <p:blipFill>
          <a:blip r:embed="rId3" cstate="screen"/>
          <a:stretch>
            <a:fillRect/>
          </a:stretch>
        </p:blipFill>
        <p:spPr>
          <a:xfrm>
            <a:off x="357158" y="357166"/>
            <a:ext cx="3500430" cy="2625323"/>
          </a:xfrm>
          <a:prstGeom prst="rect">
            <a:avLst/>
          </a:prstGeom>
          <a:effectLst>
            <a:reflection blurRad="6350" stA="52000" endA="300" endPos="35000" dir="5400000" sy="-100000" algn="bl" rotWithShape="0"/>
          </a:effectLst>
        </p:spPr>
      </p:pic>
      <p:sp>
        <p:nvSpPr>
          <p:cNvPr id="15" name="Textfeld 14"/>
          <p:cNvSpPr txBox="1"/>
          <p:nvPr/>
        </p:nvSpPr>
        <p:spPr>
          <a:xfrm>
            <a:off x="4067944" y="4365104"/>
            <a:ext cx="4929222" cy="1874359"/>
          </a:xfrm>
          <a:prstGeom prst="rect">
            <a:avLst/>
          </a:prstGeom>
          <a:noFill/>
        </p:spPr>
        <p:txBody>
          <a:bodyPr numCol="2">
            <a:spAutoFit/>
          </a:bodyPr>
          <a:lstStyle/>
          <a:p>
            <a:pPr fontAlgn="auto">
              <a:lnSpc>
                <a:spcPct val="90000"/>
              </a:lnSpc>
              <a:spcBef>
                <a:spcPct val="20000"/>
              </a:spcBef>
              <a:spcAft>
                <a:spcPts val="0"/>
              </a:spcAft>
              <a:tabLst>
                <a:tab pos="447675" algn="l"/>
              </a:tabLst>
              <a:defRPr/>
            </a:pPr>
            <a:r>
              <a:rPr lang="de-DE" sz="1500" b="1" dirty="0">
                <a:solidFill>
                  <a:srgbClr val="7F7F7F"/>
                </a:solidFill>
                <a:latin typeface="+mj-lt"/>
                <a:cs typeface="Arial"/>
              </a:rPr>
              <a:t>T.CON GmbH &amp; Co. KG</a:t>
            </a:r>
          </a:p>
          <a:p>
            <a:pPr fontAlgn="auto">
              <a:lnSpc>
                <a:spcPct val="90000"/>
              </a:lnSpc>
              <a:spcBef>
                <a:spcPct val="20000"/>
              </a:spcBef>
              <a:spcAft>
                <a:spcPts val="0"/>
              </a:spcAft>
              <a:tabLst>
                <a:tab pos="447675" algn="l"/>
              </a:tabLst>
              <a:defRPr/>
            </a:pPr>
            <a:r>
              <a:rPr lang="de-DE" sz="1500" dirty="0">
                <a:solidFill>
                  <a:srgbClr val="7F7F7F"/>
                </a:solidFill>
                <a:latin typeface="+mj-lt"/>
                <a:cs typeface="Arial"/>
              </a:rPr>
              <a:t>Hauptsitz</a:t>
            </a:r>
          </a:p>
          <a:p>
            <a:pPr fontAlgn="auto">
              <a:lnSpc>
                <a:spcPct val="90000"/>
              </a:lnSpc>
              <a:spcBef>
                <a:spcPct val="20000"/>
              </a:spcBef>
              <a:spcAft>
                <a:spcPts val="0"/>
              </a:spcAft>
              <a:tabLst>
                <a:tab pos="447675" algn="l"/>
              </a:tabLst>
              <a:defRPr/>
            </a:pPr>
            <a:r>
              <a:rPr lang="de-DE" sz="1000" b="1" dirty="0">
                <a:latin typeface="+mj-lt"/>
                <a:cs typeface="Arial"/>
              </a:rPr>
              <a:t/>
            </a:r>
            <a:br>
              <a:rPr lang="de-DE" sz="1000" b="1" dirty="0">
                <a:latin typeface="+mj-lt"/>
                <a:cs typeface="Arial"/>
              </a:rPr>
            </a:br>
            <a:r>
              <a:rPr lang="de-DE" sz="1400" dirty="0">
                <a:solidFill>
                  <a:schemeClr val="bg1"/>
                </a:solidFill>
                <a:latin typeface="+mj-lt"/>
                <a:cs typeface="Arial"/>
              </a:rPr>
              <a:t>Straubinger Straße 2</a:t>
            </a:r>
            <a:br>
              <a:rPr lang="de-DE" sz="1400" dirty="0">
                <a:solidFill>
                  <a:schemeClr val="bg1"/>
                </a:solidFill>
                <a:latin typeface="+mj-lt"/>
                <a:cs typeface="Arial"/>
              </a:rPr>
            </a:br>
            <a:r>
              <a:rPr lang="de-DE" sz="1400" dirty="0">
                <a:solidFill>
                  <a:schemeClr val="bg1"/>
                </a:solidFill>
                <a:latin typeface="+mj-lt"/>
                <a:cs typeface="Arial"/>
              </a:rPr>
              <a:t>94447 Plattling </a:t>
            </a:r>
          </a:p>
          <a:p>
            <a:pPr fontAlgn="auto">
              <a:lnSpc>
                <a:spcPct val="90000"/>
              </a:lnSpc>
              <a:spcBef>
                <a:spcPts val="432"/>
              </a:spcBef>
              <a:spcAft>
                <a:spcPts val="0"/>
              </a:spcAft>
              <a:tabLst>
                <a:tab pos="447675" algn="l"/>
              </a:tabLst>
              <a:defRPr/>
            </a:pPr>
            <a:r>
              <a:rPr lang="de-DE" sz="1400" dirty="0">
                <a:solidFill>
                  <a:schemeClr val="bg1"/>
                </a:solidFill>
                <a:latin typeface="+mj-lt"/>
                <a:cs typeface="Arial"/>
              </a:rPr>
              <a:t>T: +49 (0)9931 981 100</a:t>
            </a:r>
            <a:br>
              <a:rPr lang="de-DE" sz="1400" dirty="0">
                <a:solidFill>
                  <a:schemeClr val="bg1"/>
                </a:solidFill>
                <a:latin typeface="+mj-lt"/>
                <a:cs typeface="Arial"/>
              </a:rPr>
            </a:br>
            <a:r>
              <a:rPr lang="de-DE" sz="1400" dirty="0">
                <a:solidFill>
                  <a:schemeClr val="bg1"/>
                </a:solidFill>
                <a:latin typeface="+mj-lt"/>
                <a:cs typeface="Arial"/>
              </a:rPr>
              <a:t>F: +49 (0)9931 981 199 </a:t>
            </a:r>
          </a:p>
          <a:p>
            <a:pPr fontAlgn="auto">
              <a:spcBef>
                <a:spcPts val="0"/>
              </a:spcBef>
              <a:spcAft>
                <a:spcPts val="0"/>
              </a:spcAft>
              <a:defRPr/>
            </a:pPr>
            <a:endParaRPr lang="de-DE" b="1" dirty="0">
              <a:latin typeface="+mj-lt"/>
              <a:cs typeface="Arial"/>
            </a:endParaRPr>
          </a:p>
          <a:p>
            <a:pPr fontAlgn="auto">
              <a:spcBef>
                <a:spcPts val="0"/>
              </a:spcBef>
              <a:spcAft>
                <a:spcPts val="0"/>
              </a:spcAft>
              <a:defRPr/>
            </a:pPr>
            <a:endParaRPr lang="de-DE" sz="1500" dirty="0">
              <a:solidFill>
                <a:srgbClr val="7F7F7F"/>
              </a:solidFill>
              <a:latin typeface="+mj-lt"/>
              <a:cs typeface="Arial"/>
            </a:endParaRPr>
          </a:p>
          <a:p>
            <a:pPr fontAlgn="auto">
              <a:spcBef>
                <a:spcPts val="0"/>
              </a:spcBef>
              <a:spcAft>
                <a:spcPts val="0"/>
              </a:spcAft>
              <a:defRPr/>
            </a:pPr>
            <a:r>
              <a:rPr lang="de-DE" sz="1500" dirty="0">
                <a:solidFill>
                  <a:srgbClr val="7F7F7F"/>
                </a:solidFill>
                <a:latin typeface="+mj-lt"/>
                <a:cs typeface="Arial"/>
              </a:rPr>
              <a:t>Geschäftsstelle VS</a:t>
            </a:r>
          </a:p>
          <a:p>
            <a:pPr fontAlgn="auto">
              <a:lnSpc>
                <a:spcPct val="90000"/>
              </a:lnSpc>
              <a:spcBef>
                <a:spcPct val="20000"/>
              </a:spcBef>
              <a:spcAft>
                <a:spcPts val="0"/>
              </a:spcAft>
              <a:tabLst>
                <a:tab pos="447675" algn="l"/>
              </a:tabLst>
              <a:defRPr/>
            </a:pPr>
            <a:r>
              <a:rPr lang="de-DE" sz="1000" b="1" dirty="0">
                <a:latin typeface="+mj-lt"/>
                <a:cs typeface="Arial"/>
              </a:rPr>
              <a:t/>
            </a:r>
            <a:br>
              <a:rPr lang="de-DE" sz="1000" b="1" dirty="0">
                <a:latin typeface="+mj-lt"/>
                <a:cs typeface="Arial"/>
              </a:rPr>
            </a:br>
            <a:r>
              <a:rPr lang="de-DE" sz="1400" dirty="0">
                <a:solidFill>
                  <a:schemeClr val="bg1"/>
                </a:solidFill>
                <a:latin typeface="+mj-lt"/>
                <a:cs typeface="Arial"/>
              </a:rPr>
              <a:t>Marienstraße 10</a:t>
            </a:r>
            <a:br>
              <a:rPr lang="de-DE" sz="1400" dirty="0">
                <a:solidFill>
                  <a:schemeClr val="bg1"/>
                </a:solidFill>
                <a:latin typeface="+mj-lt"/>
                <a:cs typeface="Arial"/>
              </a:rPr>
            </a:br>
            <a:r>
              <a:rPr lang="de-DE" sz="1400" dirty="0">
                <a:solidFill>
                  <a:schemeClr val="bg1"/>
                </a:solidFill>
                <a:latin typeface="+mj-lt"/>
                <a:cs typeface="Arial"/>
              </a:rPr>
              <a:t>78054 Villingen-Schwenningen</a:t>
            </a:r>
          </a:p>
          <a:p>
            <a:pPr fontAlgn="auto">
              <a:lnSpc>
                <a:spcPct val="90000"/>
              </a:lnSpc>
              <a:spcBef>
                <a:spcPct val="20000"/>
              </a:spcBef>
              <a:spcAft>
                <a:spcPts val="0"/>
              </a:spcAft>
              <a:tabLst>
                <a:tab pos="447675" algn="l"/>
              </a:tabLst>
              <a:defRPr/>
            </a:pPr>
            <a:r>
              <a:rPr lang="de-DE" sz="1400" dirty="0">
                <a:solidFill>
                  <a:schemeClr val="bg1"/>
                </a:solidFill>
                <a:latin typeface="+mj-lt"/>
                <a:cs typeface="Arial"/>
              </a:rPr>
              <a:t> T: +49 (0)7720 96794 700</a:t>
            </a:r>
            <a:br>
              <a:rPr lang="de-DE" sz="1400" dirty="0">
                <a:solidFill>
                  <a:schemeClr val="bg1"/>
                </a:solidFill>
                <a:latin typeface="+mj-lt"/>
                <a:cs typeface="Arial"/>
              </a:rPr>
            </a:br>
            <a:r>
              <a:rPr lang="de-DE" sz="1400" dirty="0">
                <a:solidFill>
                  <a:schemeClr val="bg1"/>
                </a:solidFill>
                <a:latin typeface="+mj-lt"/>
                <a:cs typeface="Arial"/>
              </a:rPr>
              <a:t>F: +49 (0)7720 96794 799</a:t>
            </a:r>
            <a:r>
              <a:rPr lang="de-DE" dirty="0">
                <a:latin typeface="+mj-lt"/>
                <a:cs typeface="Arial"/>
              </a:rPr>
              <a:t> </a:t>
            </a:r>
          </a:p>
          <a:p>
            <a:pPr fontAlgn="auto">
              <a:spcBef>
                <a:spcPts val="0"/>
              </a:spcBef>
              <a:spcAft>
                <a:spcPts val="0"/>
              </a:spcAft>
              <a:defRPr/>
            </a:pPr>
            <a:endParaRPr lang="de-DE" dirty="0">
              <a:latin typeface="+mj-lt"/>
              <a:cs typeface="Arial"/>
            </a:endParaRPr>
          </a:p>
        </p:txBody>
      </p:sp>
      <p:sp>
        <p:nvSpPr>
          <p:cNvPr id="16" name="Textfeld 15"/>
          <p:cNvSpPr txBox="1"/>
          <p:nvPr/>
        </p:nvSpPr>
        <p:spPr>
          <a:xfrm>
            <a:off x="4067175" y="5786438"/>
            <a:ext cx="2786063" cy="973137"/>
          </a:xfrm>
          <a:prstGeom prst="rect">
            <a:avLst/>
          </a:prstGeom>
          <a:noFill/>
        </p:spPr>
        <p:txBody>
          <a:bodyPr>
            <a:spAutoFit/>
          </a:bodyPr>
          <a:lstStyle/>
          <a:p>
            <a:pPr fontAlgn="auto">
              <a:lnSpc>
                <a:spcPct val="80000"/>
              </a:lnSpc>
              <a:spcBef>
                <a:spcPct val="20000"/>
              </a:spcBef>
              <a:spcAft>
                <a:spcPts val="0"/>
              </a:spcAft>
              <a:tabLst>
                <a:tab pos="447675" algn="l"/>
              </a:tabLst>
              <a:defRPr/>
            </a:pPr>
            <a:endParaRPr lang="de-DE" sz="1400" dirty="0">
              <a:solidFill>
                <a:schemeClr val="bg1"/>
              </a:solidFill>
              <a:latin typeface="+mj-lt"/>
              <a:cs typeface="Arial"/>
            </a:endParaRPr>
          </a:p>
          <a:p>
            <a:pPr fontAlgn="auto">
              <a:lnSpc>
                <a:spcPct val="80000"/>
              </a:lnSpc>
              <a:spcBef>
                <a:spcPct val="20000"/>
              </a:spcBef>
              <a:spcAft>
                <a:spcPts val="0"/>
              </a:spcAft>
              <a:tabLst>
                <a:tab pos="447675" algn="l"/>
              </a:tabLst>
              <a:defRPr/>
            </a:pPr>
            <a:r>
              <a:rPr lang="de-DE" sz="1400" dirty="0">
                <a:solidFill>
                  <a:schemeClr val="bg1"/>
                </a:solidFill>
                <a:latin typeface="+mj-lt"/>
                <a:cs typeface="Arial"/>
              </a:rPr>
              <a:t>Mail:	info@team-con.de</a:t>
            </a:r>
          </a:p>
          <a:p>
            <a:pPr fontAlgn="auto">
              <a:lnSpc>
                <a:spcPct val="80000"/>
              </a:lnSpc>
              <a:spcBef>
                <a:spcPct val="20000"/>
              </a:spcBef>
              <a:spcAft>
                <a:spcPts val="0"/>
              </a:spcAft>
              <a:tabLst>
                <a:tab pos="447675" algn="l"/>
              </a:tabLst>
              <a:defRPr/>
            </a:pPr>
            <a:r>
              <a:rPr lang="de-DE" sz="1400" dirty="0">
                <a:solidFill>
                  <a:schemeClr val="bg1"/>
                </a:solidFill>
                <a:latin typeface="+mj-lt"/>
                <a:cs typeface="Arial"/>
              </a:rPr>
              <a:t>WWW.TEAM-CON.DE</a:t>
            </a:r>
          </a:p>
          <a:p>
            <a:pPr fontAlgn="auto">
              <a:spcBef>
                <a:spcPts val="0"/>
              </a:spcBef>
              <a:spcAft>
                <a:spcPts val="0"/>
              </a:spcAft>
              <a:defRPr/>
            </a:pPr>
            <a:endParaRPr lang="de-DE" dirty="0">
              <a:latin typeface="+mj-lt"/>
              <a:cs typeface="Arial"/>
            </a:endParaRPr>
          </a:p>
        </p:txBody>
      </p:sp>
      <p:pic>
        <p:nvPicPr>
          <p:cNvPr id="13" name="Grafik 12" descr="SAP_GoldPartner_grad_R.png"/>
          <p:cNvPicPr>
            <a:picLocks noChangeAspect="1"/>
          </p:cNvPicPr>
          <p:nvPr/>
        </p:nvPicPr>
        <p:blipFill>
          <a:blip r:embed="rId4" cstate="print"/>
          <a:stretch>
            <a:fillRect/>
          </a:stretch>
        </p:blipFill>
        <p:spPr>
          <a:xfrm>
            <a:off x="323527" y="6093295"/>
            <a:ext cx="864097" cy="507417"/>
          </a:xfrm>
          <a:prstGeom prst="rect">
            <a:avLst/>
          </a:prstGeom>
          <a:effectLst>
            <a:outerShdw blurRad="50800" dist="38100" dir="2700000" algn="tl" rotWithShape="0">
              <a:prstClr val="black">
                <a:alpha val="40000"/>
              </a:prstClr>
            </a:outerShdw>
          </a:effectLst>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Kollegiale Beratung</a:t>
            </a:r>
            <a:endParaRPr lang="de-DE" dirty="0"/>
          </a:p>
        </p:txBody>
      </p:sp>
      <p:sp>
        <p:nvSpPr>
          <p:cNvPr id="3" name="Inhaltsplatzhalter 2"/>
          <p:cNvSpPr>
            <a:spLocks noGrp="1"/>
          </p:cNvSpPr>
          <p:nvPr>
            <p:ph idx="1"/>
          </p:nvPr>
        </p:nvSpPr>
        <p:spPr/>
        <p:txBody>
          <a:bodyPr>
            <a:normAutofit fontScale="92500" lnSpcReduction="20000"/>
          </a:bodyPr>
          <a:lstStyle/>
          <a:p>
            <a:r>
              <a:rPr lang="de-DE" dirty="0"/>
              <a:t>...ist eine wirksame Beratungsform in Gruppen, bei der sich die Teilnehmer wechselseitig zu schwierigen Fällen ihres Berufsalltags beraten, um Lösungen für problematische Situationen mit Mitarbeitern oder Kunden zu entwerfen. Auf diese Weise lernen sie, berufliche Probleme besser zu bewältigen, Kooperations- und Führungsverhalten zu entwickeln, </a:t>
            </a:r>
            <a:r>
              <a:rPr lang="de-DE" dirty="0" err="1"/>
              <a:t>fundiertere</a:t>
            </a:r>
            <a:r>
              <a:rPr lang="de-DE" dirty="0"/>
              <a:t> Entscheidungen zu treffen, Belastungen zu vermindern und erfolgreicher zu handeln.</a:t>
            </a:r>
          </a:p>
          <a:p>
            <a:endParaRPr lang="de-DE" dirty="0"/>
          </a:p>
          <a:p>
            <a:r>
              <a:rPr lang="de-DE" dirty="0"/>
              <a:t>Die Methode der kollegialen Beratung ermöglicht, konkrete Probleme und Praxisfälle mit Hilfe der anderen Gruppenmitglieder systematisch zu reflektieren und Lösungsoptionen für den Berufsalltag zu entwickeln. Als Baustein in der Personalentwicklung trägt sie zur Qualifizierung von Führungskräften, Projektleitern und Managern bei. Dabei bildet kollegiale Beratung eine ungewöhnliche Maßnahme, die von den Teilnehmern weit gehend selber organisiert und mit Lernthemen aus dem Berufsalltag gefüllt wird</a:t>
            </a:r>
            <a:r>
              <a:rPr lang="de-DE" dirty="0" smtClean="0"/>
              <a:t>.</a:t>
            </a:r>
          </a:p>
          <a:p>
            <a:endParaRPr lang="de-DE" dirty="0"/>
          </a:p>
          <a:p>
            <a:r>
              <a:rPr lang="de-DE" dirty="0"/>
              <a:t>Mehr Infos auch hier: </a:t>
            </a:r>
            <a:r>
              <a:rPr lang="de-DE" dirty="0">
                <a:hlinkClick r:id="rId2"/>
              </a:rPr>
              <a:t>http://www.kollegiale-beratung.de</a:t>
            </a:r>
            <a:r>
              <a:rPr lang="de-DE" dirty="0" smtClean="0">
                <a:hlinkClick r:id="rId2"/>
              </a:rPr>
              <a:t>/</a:t>
            </a:r>
            <a:endParaRPr lang="de-DE" dirty="0"/>
          </a:p>
        </p:txBody>
      </p:sp>
      <p:sp>
        <p:nvSpPr>
          <p:cNvPr id="4" name="Foliennummernplatzhalter 3"/>
          <p:cNvSpPr>
            <a:spLocks noGrp="1"/>
          </p:cNvSpPr>
          <p:nvPr>
            <p:ph type="sldNum" sz="quarter" idx="12"/>
          </p:nvPr>
        </p:nvSpPr>
        <p:spPr/>
        <p:txBody>
          <a:bodyPr/>
          <a:lstStyle/>
          <a:p>
            <a:pPr>
              <a:defRPr/>
            </a:pPr>
            <a:fld id="{C51B764E-E65D-4154-9BA0-3C16AF71859E}" type="slidenum">
              <a:rPr lang="de-DE" smtClean="0"/>
              <a:pPr>
                <a:defRPr/>
              </a:pPr>
              <a:t>3</a:t>
            </a:fld>
            <a:endParaRPr lang="de-DE"/>
          </a:p>
        </p:txBody>
      </p:sp>
    </p:spTree>
    <p:extLst>
      <p:ext uri="{BB962C8B-B14F-4D97-AF65-F5344CB8AC3E}">
        <p14:creationId xmlns:p14="http://schemas.microsoft.com/office/powerpoint/2010/main" val="1864443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Ablauf kollegiale Beratung</a:t>
            </a:r>
            <a:endParaRPr lang="de-DE" dirty="0"/>
          </a:p>
        </p:txBody>
      </p:sp>
      <p:sp>
        <p:nvSpPr>
          <p:cNvPr id="4" name="Foliennummernplatzhalter 3"/>
          <p:cNvSpPr>
            <a:spLocks noGrp="1"/>
          </p:cNvSpPr>
          <p:nvPr>
            <p:ph type="sldNum" sz="quarter" idx="12"/>
          </p:nvPr>
        </p:nvSpPr>
        <p:spPr/>
        <p:txBody>
          <a:bodyPr/>
          <a:lstStyle/>
          <a:p>
            <a:pPr>
              <a:defRPr/>
            </a:pPr>
            <a:fld id="{C51B764E-E65D-4154-9BA0-3C16AF71859E}" type="slidenum">
              <a:rPr lang="de-DE" smtClean="0"/>
              <a:pPr>
                <a:defRPr/>
              </a:pPr>
              <a:t>4</a:t>
            </a:fld>
            <a:endParaRPr lang="de-DE"/>
          </a:p>
        </p:txBody>
      </p:sp>
      <p:graphicFrame>
        <p:nvGraphicFramePr>
          <p:cNvPr id="5" name="Diagramm 4"/>
          <p:cNvGraphicFramePr/>
          <p:nvPr>
            <p:extLst>
              <p:ext uri="{D42A27DB-BD31-4B8C-83A1-F6EECF244321}">
                <p14:modId xmlns:p14="http://schemas.microsoft.com/office/powerpoint/2010/main" val="2694769468"/>
              </p:ext>
            </p:extLst>
          </p:nvPr>
        </p:nvGraphicFramePr>
        <p:xfrm>
          <a:off x="683568" y="1412776"/>
          <a:ext cx="7920880"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6144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p:cNvSpPr/>
          <p:nvPr/>
        </p:nvSpPr>
        <p:spPr>
          <a:xfrm>
            <a:off x="0" y="3000375"/>
            <a:ext cx="9144000" cy="3929063"/>
          </a:xfrm>
          <a:prstGeom prst="rect">
            <a:avLst/>
          </a:prstGeom>
          <a:solidFill>
            <a:srgbClr val="C5CE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9459" name="Rechteck 17"/>
          <p:cNvSpPr>
            <a:spLocks noChangeArrowheads="1"/>
          </p:cNvSpPr>
          <p:nvPr/>
        </p:nvSpPr>
        <p:spPr bwMode="auto">
          <a:xfrm>
            <a:off x="3857625" y="571500"/>
            <a:ext cx="5286375" cy="2428875"/>
          </a:xfrm>
          <a:prstGeom prst="rect">
            <a:avLst/>
          </a:prstGeom>
          <a:solidFill>
            <a:schemeClr val="bg1"/>
          </a:solidFill>
          <a:ln w="6350" algn="ctr">
            <a:noFill/>
            <a:round/>
            <a:headEnd/>
            <a:tailEnd type="triangle" w="med" len="med"/>
          </a:ln>
        </p:spPr>
        <p:txBody>
          <a:bodyPr wrap="none" anchor="ctr"/>
          <a:lstStyle/>
          <a:p>
            <a:pPr algn="ctr" defTabSz="800100">
              <a:lnSpc>
                <a:spcPct val="110000"/>
              </a:lnSpc>
            </a:pPr>
            <a:endParaRPr lang="de-DE" sz="2100">
              <a:solidFill>
                <a:srgbClr val="414E55"/>
              </a:solidFill>
              <a:latin typeface="Myriad-Roman" pitchFamily="34" charset="0"/>
            </a:endParaRPr>
          </a:p>
        </p:txBody>
      </p:sp>
      <p:sp>
        <p:nvSpPr>
          <p:cNvPr id="19460" name="Rechteck 9"/>
          <p:cNvSpPr>
            <a:spLocks noChangeArrowheads="1"/>
          </p:cNvSpPr>
          <p:nvPr/>
        </p:nvSpPr>
        <p:spPr bwMode="auto">
          <a:xfrm>
            <a:off x="0" y="739775"/>
            <a:ext cx="9144000" cy="46038"/>
          </a:xfrm>
          <a:prstGeom prst="rect">
            <a:avLst/>
          </a:prstGeom>
          <a:solidFill>
            <a:schemeClr val="bg1"/>
          </a:solidFill>
          <a:ln w="6350" algn="ctr">
            <a:noFill/>
            <a:round/>
            <a:headEnd/>
            <a:tailEnd type="triangle" w="med" len="med"/>
          </a:ln>
        </p:spPr>
        <p:txBody>
          <a:bodyPr wrap="none" anchor="ctr"/>
          <a:lstStyle/>
          <a:p>
            <a:pPr algn="ctr" defTabSz="800100">
              <a:lnSpc>
                <a:spcPct val="110000"/>
              </a:lnSpc>
            </a:pPr>
            <a:endParaRPr lang="de-DE" sz="2100">
              <a:solidFill>
                <a:srgbClr val="414E55"/>
              </a:solidFill>
              <a:latin typeface="Myriad-Roman" pitchFamily="34" charset="0"/>
            </a:endParaRPr>
          </a:p>
        </p:txBody>
      </p:sp>
      <p:pic>
        <p:nvPicPr>
          <p:cNvPr id="12" name="Grafik 11" descr="VoSc.png"/>
          <p:cNvPicPr>
            <a:picLocks noChangeAspect="1"/>
          </p:cNvPicPr>
          <p:nvPr/>
        </p:nvPicPr>
        <p:blipFill>
          <a:blip r:embed="rId3" cstate="screen"/>
          <a:srcRect/>
          <a:stretch>
            <a:fillRect/>
          </a:stretch>
        </p:blipFill>
        <p:spPr>
          <a:xfrm>
            <a:off x="1043608" y="476672"/>
            <a:ext cx="3024336" cy="2520281"/>
          </a:xfrm>
          <a:prstGeom prst="rect">
            <a:avLst/>
          </a:prstGeom>
          <a:effectLst>
            <a:reflection blurRad="6350" stA="52000" endA="300" endPos="35000" dir="5400000" sy="-100000" algn="bl" rotWithShape="0"/>
          </a:effectLst>
        </p:spPr>
      </p:pic>
      <p:pic>
        <p:nvPicPr>
          <p:cNvPr id="23" name="Grafik 22" descr="iva.png"/>
          <p:cNvPicPr>
            <a:picLocks noChangeAspect="1"/>
          </p:cNvPicPr>
          <p:nvPr/>
        </p:nvPicPr>
        <p:blipFill>
          <a:blip r:embed="rId4" cstate="screen"/>
          <a:srcRect/>
          <a:stretch>
            <a:fillRect/>
          </a:stretch>
        </p:blipFill>
        <p:spPr>
          <a:xfrm flipH="1">
            <a:off x="-36512" y="980728"/>
            <a:ext cx="2004050" cy="2016224"/>
          </a:xfrm>
          <a:prstGeom prst="rect">
            <a:avLst/>
          </a:prstGeom>
          <a:effectLst>
            <a:reflection blurRad="6350" stA="52000" endA="300" endPos="35000" dir="5400000" sy="-100000" algn="bl" rotWithShape="0"/>
          </a:effectLst>
        </p:spPr>
      </p:pic>
      <p:sp>
        <p:nvSpPr>
          <p:cNvPr id="13" name="Rectangle 2"/>
          <p:cNvSpPr txBox="1">
            <a:spLocks noChangeArrowheads="1"/>
          </p:cNvSpPr>
          <p:nvPr/>
        </p:nvSpPr>
        <p:spPr>
          <a:xfrm>
            <a:off x="4067175" y="2420938"/>
            <a:ext cx="4645025" cy="428625"/>
          </a:xfrm>
          <a:prstGeom prst="rect">
            <a:avLst/>
          </a:prstGeom>
          <a:ln>
            <a:noFill/>
          </a:ln>
          <a:effectLst/>
        </p:spPr>
        <p:txBody>
          <a:bodyPr anchor="ctr">
            <a:normAutofit fontScale="90000" lnSpcReduction="20000"/>
          </a:bodyPr>
          <a:lstStyle/>
          <a:p>
            <a:pPr fontAlgn="auto">
              <a:spcAft>
                <a:spcPts val="0"/>
              </a:spcAft>
              <a:defRPr/>
            </a:pPr>
            <a:r>
              <a:rPr lang="de-DE" sz="2800" b="1" dirty="0">
                <a:solidFill>
                  <a:srgbClr val="626C77"/>
                </a:solidFill>
                <a:latin typeface="Calibri" pitchFamily="34" charset="0"/>
                <a:ea typeface="+mj-ea"/>
                <a:cs typeface="Calibri" pitchFamily="34" charset="0"/>
              </a:rPr>
              <a:t>Vielen Dank!</a:t>
            </a:r>
          </a:p>
        </p:txBody>
      </p:sp>
      <p:sp>
        <p:nvSpPr>
          <p:cNvPr id="14" name="Rectangle 95"/>
          <p:cNvSpPr>
            <a:spLocks noGrp="1" noChangeArrowheads="1"/>
          </p:cNvSpPr>
          <p:nvPr>
            <p:ph type="subTitle" idx="1"/>
          </p:nvPr>
        </p:nvSpPr>
        <p:spPr>
          <a:xfrm>
            <a:off x="4067175" y="3284538"/>
            <a:ext cx="4716463" cy="714375"/>
          </a:xfrm>
        </p:spPr>
        <p:txBody>
          <a:bodyPr rtlCol="0">
            <a:noAutofit/>
          </a:bodyPr>
          <a:lstStyle/>
          <a:p>
            <a:pPr algn="l" fontAlgn="auto">
              <a:lnSpc>
                <a:spcPct val="90000"/>
              </a:lnSpc>
              <a:spcAft>
                <a:spcPts val="0"/>
              </a:spcAft>
              <a:tabLst>
                <a:tab pos="447675" algn="l"/>
              </a:tabLst>
              <a:defRPr/>
            </a:pPr>
            <a:r>
              <a:rPr lang="en-US" sz="1800" dirty="0" smtClean="0">
                <a:solidFill>
                  <a:srgbClr val="7F7F7F"/>
                </a:solidFill>
                <a:latin typeface="+mj-lt"/>
                <a:cs typeface="Arial"/>
              </a:rPr>
              <a:t>Markus </a:t>
            </a:r>
            <a:r>
              <a:rPr lang="en-US" sz="1800" dirty="0" err="1" smtClean="0">
                <a:solidFill>
                  <a:srgbClr val="7F7F7F"/>
                </a:solidFill>
                <a:latin typeface="+mj-lt"/>
                <a:cs typeface="Arial"/>
              </a:rPr>
              <a:t>Kammermeier</a:t>
            </a:r>
            <a:endParaRPr lang="de-DE" sz="1100" dirty="0">
              <a:solidFill>
                <a:srgbClr val="7F7F7F"/>
              </a:solidFill>
              <a:latin typeface="+mj-lt"/>
              <a:cs typeface="Arial"/>
            </a:endParaRPr>
          </a:p>
        </p:txBody>
      </p:sp>
      <p:sp>
        <p:nvSpPr>
          <p:cNvPr id="17" name="Textfeld 16"/>
          <p:cNvSpPr txBox="1"/>
          <p:nvPr/>
        </p:nvSpPr>
        <p:spPr>
          <a:xfrm>
            <a:off x="4067944" y="4365104"/>
            <a:ext cx="4929222" cy="1874359"/>
          </a:xfrm>
          <a:prstGeom prst="rect">
            <a:avLst/>
          </a:prstGeom>
          <a:noFill/>
        </p:spPr>
        <p:txBody>
          <a:bodyPr numCol="2">
            <a:spAutoFit/>
          </a:bodyPr>
          <a:lstStyle/>
          <a:p>
            <a:pPr fontAlgn="auto">
              <a:lnSpc>
                <a:spcPct val="90000"/>
              </a:lnSpc>
              <a:spcBef>
                <a:spcPct val="20000"/>
              </a:spcBef>
              <a:spcAft>
                <a:spcPts val="0"/>
              </a:spcAft>
              <a:tabLst>
                <a:tab pos="447675" algn="l"/>
              </a:tabLst>
              <a:defRPr/>
            </a:pPr>
            <a:r>
              <a:rPr lang="de-DE" sz="1500" b="1" dirty="0">
                <a:solidFill>
                  <a:srgbClr val="7F7F7F"/>
                </a:solidFill>
                <a:latin typeface="+mj-lt"/>
                <a:cs typeface="Arial"/>
              </a:rPr>
              <a:t>T.CON GmbH &amp; Co. KG</a:t>
            </a:r>
          </a:p>
          <a:p>
            <a:pPr fontAlgn="auto">
              <a:lnSpc>
                <a:spcPct val="90000"/>
              </a:lnSpc>
              <a:spcBef>
                <a:spcPct val="20000"/>
              </a:spcBef>
              <a:spcAft>
                <a:spcPts val="0"/>
              </a:spcAft>
              <a:tabLst>
                <a:tab pos="447675" algn="l"/>
              </a:tabLst>
              <a:defRPr/>
            </a:pPr>
            <a:r>
              <a:rPr lang="de-DE" sz="1500" dirty="0">
                <a:solidFill>
                  <a:srgbClr val="7F7F7F"/>
                </a:solidFill>
                <a:latin typeface="+mj-lt"/>
                <a:cs typeface="Arial"/>
              </a:rPr>
              <a:t>Hauptsitz</a:t>
            </a:r>
          </a:p>
          <a:p>
            <a:pPr fontAlgn="auto">
              <a:lnSpc>
                <a:spcPct val="90000"/>
              </a:lnSpc>
              <a:spcBef>
                <a:spcPct val="20000"/>
              </a:spcBef>
              <a:spcAft>
                <a:spcPts val="0"/>
              </a:spcAft>
              <a:tabLst>
                <a:tab pos="447675" algn="l"/>
              </a:tabLst>
              <a:defRPr/>
            </a:pPr>
            <a:r>
              <a:rPr lang="de-DE" sz="1000" b="1" dirty="0">
                <a:latin typeface="+mj-lt"/>
                <a:cs typeface="Arial"/>
              </a:rPr>
              <a:t/>
            </a:r>
            <a:br>
              <a:rPr lang="de-DE" sz="1000" b="1" dirty="0">
                <a:latin typeface="+mj-lt"/>
                <a:cs typeface="Arial"/>
              </a:rPr>
            </a:br>
            <a:r>
              <a:rPr lang="de-DE" sz="1400" dirty="0">
                <a:solidFill>
                  <a:schemeClr val="bg1"/>
                </a:solidFill>
                <a:latin typeface="+mj-lt"/>
                <a:cs typeface="Arial"/>
              </a:rPr>
              <a:t>Straubinger Straße 2</a:t>
            </a:r>
            <a:br>
              <a:rPr lang="de-DE" sz="1400" dirty="0">
                <a:solidFill>
                  <a:schemeClr val="bg1"/>
                </a:solidFill>
                <a:latin typeface="+mj-lt"/>
                <a:cs typeface="Arial"/>
              </a:rPr>
            </a:br>
            <a:r>
              <a:rPr lang="de-DE" sz="1400" dirty="0">
                <a:solidFill>
                  <a:schemeClr val="bg1"/>
                </a:solidFill>
                <a:latin typeface="+mj-lt"/>
                <a:cs typeface="Arial"/>
              </a:rPr>
              <a:t>94447 Plattling </a:t>
            </a:r>
          </a:p>
          <a:p>
            <a:pPr fontAlgn="auto">
              <a:lnSpc>
                <a:spcPct val="90000"/>
              </a:lnSpc>
              <a:spcBef>
                <a:spcPts val="432"/>
              </a:spcBef>
              <a:spcAft>
                <a:spcPts val="0"/>
              </a:spcAft>
              <a:tabLst>
                <a:tab pos="447675" algn="l"/>
              </a:tabLst>
              <a:defRPr/>
            </a:pPr>
            <a:r>
              <a:rPr lang="de-DE" sz="1400" dirty="0">
                <a:solidFill>
                  <a:schemeClr val="bg1"/>
                </a:solidFill>
                <a:latin typeface="+mj-lt"/>
                <a:cs typeface="Arial"/>
              </a:rPr>
              <a:t>T: +49 (0)9931 981 100</a:t>
            </a:r>
            <a:br>
              <a:rPr lang="de-DE" sz="1400" dirty="0">
                <a:solidFill>
                  <a:schemeClr val="bg1"/>
                </a:solidFill>
                <a:latin typeface="+mj-lt"/>
                <a:cs typeface="Arial"/>
              </a:rPr>
            </a:br>
            <a:r>
              <a:rPr lang="de-DE" sz="1400" dirty="0">
                <a:solidFill>
                  <a:schemeClr val="bg1"/>
                </a:solidFill>
                <a:latin typeface="+mj-lt"/>
                <a:cs typeface="Arial"/>
              </a:rPr>
              <a:t>F: +49 (0)9931 981 199 </a:t>
            </a:r>
          </a:p>
          <a:p>
            <a:pPr fontAlgn="auto">
              <a:spcBef>
                <a:spcPts val="0"/>
              </a:spcBef>
              <a:spcAft>
                <a:spcPts val="0"/>
              </a:spcAft>
              <a:defRPr/>
            </a:pPr>
            <a:endParaRPr lang="de-DE" b="1" dirty="0">
              <a:latin typeface="+mj-lt"/>
              <a:cs typeface="Arial"/>
            </a:endParaRPr>
          </a:p>
          <a:p>
            <a:pPr fontAlgn="auto">
              <a:spcBef>
                <a:spcPts val="0"/>
              </a:spcBef>
              <a:spcAft>
                <a:spcPts val="0"/>
              </a:spcAft>
              <a:defRPr/>
            </a:pPr>
            <a:endParaRPr lang="de-DE" sz="1500" dirty="0">
              <a:solidFill>
                <a:srgbClr val="7F7F7F"/>
              </a:solidFill>
              <a:latin typeface="+mj-lt"/>
              <a:cs typeface="Arial"/>
            </a:endParaRPr>
          </a:p>
          <a:p>
            <a:pPr fontAlgn="auto">
              <a:spcBef>
                <a:spcPts val="0"/>
              </a:spcBef>
              <a:spcAft>
                <a:spcPts val="0"/>
              </a:spcAft>
              <a:defRPr/>
            </a:pPr>
            <a:r>
              <a:rPr lang="de-DE" sz="1500" dirty="0">
                <a:solidFill>
                  <a:srgbClr val="7F7F7F"/>
                </a:solidFill>
                <a:latin typeface="+mj-lt"/>
                <a:cs typeface="Arial"/>
              </a:rPr>
              <a:t>Geschäftsstelle VS</a:t>
            </a:r>
          </a:p>
          <a:p>
            <a:pPr fontAlgn="auto">
              <a:lnSpc>
                <a:spcPct val="90000"/>
              </a:lnSpc>
              <a:spcBef>
                <a:spcPct val="20000"/>
              </a:spcBef>
              <a:spcAft>
                <a:spcPts val="0"/>
              </a:spcAft>
              <a:tabLst>
                <a:tab pos="447675" algn="l"/>
              </a:tabLst>
              <a:defRPr/>
            </a:pPr>
            <a:r>
              <a:rPr lang="de-DE" sz="1000" b="1" dirty="0">
                <a:latin typeface="+mj-lt"/>
                <a:cs typeface="Arial"/>
              </a:rPr>
              <a:t/>
            </a:r>
            <a:br>
              <a:rPr lang="de-DE" sz="1000" b="1" dirty="0">
                <a:latin typeface="+mj-lt"/>
                <a:cs typeface="Arial"/>
              </a:rPr>
            </a:br>
            <a:r>
              <a:rPr lang="de-DE" sz="1400" dirty="0">
                <a:solidFill>
                  <a:schemeClr val="bg1"/>
                </a:solidFill>
                <a:latin typeface="+mj-lt"/>
                <a:cs typeface="Arial"/>
              </a:rPr>
              <a:t>Marienstraße 10</a:t>
            </a:r>
            <a:br>
              <a:rPr lang="de-DE" sz="1400" dirty="0">
                <a:solidFill>
                  <a:schemeClr val="bg1"/>
                </a:solidFill>
                <a:latin typeface="+mj-lt"/>
                <a:cs typeface="Arial"/>
              </a:rPr>
            </a:br>
            <a:r>
              <a:rPr lang="de-DE" sz="1400" dirty="0">
                <a:solidFill>
                  <a:schemeClr val="bg1"/>
                </a:solidFill>
                <a:latin typeface="+mj-lt"/>
                <a:cs typeface="Arial"/>
              </a:rPr>
              <a:t>78054 Villingen-Schwenningen</a:t>
            </a:r>
          </a:p>
          <a:p>
            <a:pPr fontAlgn="auto">
              <a:lnSpc>
                <a:spcPct val="90000"/>
              </a:lnSpc>
              <a:spcBef>
                <a:spcPct val="20000"/>
              </a:spcBef>
              <a:spcAft>
                <a:spcPts val="0"/>
              </a:spcAft>
              <a:tabLst>
                <a:tab pos="447675" algn="l"/>
              </a:tabLst>
              <a:defRPr/>
            </a:pPr>
            <a:r>
              <a:rPr lang="de-DE" sz="1400" dirty="0">
                <a:solidFill>
                  <a:schemeClr val="bg1"/>
                </a:solidFill>
                <a:latin typeface="+mj-lt"/>
                <a:cs typeface="Arial"/>
              </a:rPr>
              <a:t> T: +49 (0)7720 96794 700</a:t>
            </a:r>
            <a:br>
              <a:rPr lang="de-DE" sz="1400" dirty="0">
                <a:solidFill>
                  <a:schemeClr val="bg1"/>
                </a:solidFill>
                <a:latin typeface="+mj-lt"/>
                <a:cs typeface="Arial"/>
              </a:rPr>
            </a:br>
            <a:r>
              <a:rPr lang="de-DE" sz="1400" dirty="0">
                <a:solidFill>
                  <a:schemeClr val="bg1"/>
                </a:solidFill>
                <a:latin typeface="+mj-lt"/>
                <a:cs typeface="Arial"/>
              </a:rPr>
              <a:t>F: +49 (0)7720 96794 799</a:t>
            </a:r>
            <a:r>
              <a:rPr lang="de-DE" dirty="0">
                <a:latin typeface="+mj-lt"/>
                <a:cs typeface="Arial"/>
              </a:rPr>
              <a:t> </a:t>
            </a:r>
          </a:p>
          <a:p>
            <a:pPr fontAlgn="auto">
              <a:spcBef>
                <a:spcPts val="0"/>
              </a:spcBef>
              <a:spcAft>
                <a:spcPts val="0"/>
              </a:spcAft>
              <a:defRPr/>
            </a:pPr>
            <a:endParaRPr lang="de-DE" dirty="0">
              <a:latin typeface="+mj-lt"/>
              <a:cs typeface="Arial"/>
            </a:endParaRPr>
          </a:p>
        </p:txBody>
      </p:sp>
      <p:sp>
        <p:nvSpPr>
          <p:cNvPr id="19" name="Textfeld 18"/>
          <p:cNvSpPr txBox="1"/>
          <p:nvPr/>
        </p:nvSpPr>
        <p:spPr>
          <a:xfrm>
            <a:off x="4067175" y="5786438"/>
            <a:ext cx="2786063" cy="973137"/>
          </a:xfrm>
          <a:prstGeom prst="rect">
            <a:avLst/>
          </a:prstGeom>
          <a:noFill/>
        </p:spPr>
        <p:txBody>
          <a:bodyPr>
            <a:spAutoFit/>
          </a:bodyPr>
          <a:lstStyle/>
          <a:p>
            <a:pPr fontAlgn="auto">
              <a:lnSpc>
                <a:spcPct val="80000"/>
              </a:lnSpc>
              <a:spcBef>
                <a:spcPct val="20000"/>
              </a:spcBef>
              <a:spcAft>
                <a:spcPts val="0"/>
              </a:spcAft>
              <a:tabLst>
                <a:tab pos="447675" algn="l"/>
              </a:tabLst>
              <a:defRPr/>
            </a:pPr>
            <a:endParaRPr lang="de-DE" sz="1400" dirty="0">
              <a:solidFill>
                <a:schemeClr val="bg1"/>
              </a:solidFill>
              <a:latin typeface="+mj-lt"/>
              <a:cs typeface="Arial"/>
            </a:endParaRPr>
          </a:p>
          <a:p>
            <a:pPr fontAlgn="auto">
              <a:lnSpc>
                <a:spcPct val="80000"/>
              </a:lnSpc>
              <a:spcBef>
                <a:spcPct val="20000"/>
              </a:spcBef>
              <a:spcAft>
                <a:spcPts val="0"/>
              </a:spcAft>
              <a:tabLst>
                <a:tab pos="447675" algn="l"/>
              </a:tabLst>
              <a:defRPr/>
            </a:pPr>
            <a:r>
              <a:rPr lang="de-DE" sz="1400" dirty="0">
                <a:solidFill>
                  <a:schemeClr val="bg1"/>
                </a:solidFill>
                <a:latin typeface="+mj-lt"/>
                <a:cs typeface="Arial"/>
              </a:rPr>
              <a:t>Mail:	info@team-con.de</a:t>
            </a:r>
          </a:p>
          <a:p>
            <a:pPr fontAlgn="auto">
              <a:lnSpc>
                <a:spcPct val="80000"/>
              </a:lnSpc>
              <a:spcBef>
                <a:spcPct val="20000"/>
              </a:spcBef>
              <a:spcAft>
                <a:spcPts val="0"/>
              </a:spcAft>
              <a:tabLst>
                <a:tab pos="447675" algn="l"/>
              </a:tabLst>
              <a:defRPr/>
            </a:pPr>
            <a:r>
              <a:rPr lang="de-DE" sz="1400" dirty="0">
                <a:solidFill>
                  <a:schemeClr val="bg1"/>
                </a:solidFill>
                <a:latin typeface="+mj-lt"/>
                <a:cs typeface="Arial"/>
              </a:rPr>
              <a:t>WWW.TEAM-CON.DE</a:t>
            </a:r>
          </a:p>
          <a:p>
            <a:pPr fontAlgn="auto">
              <a:spcBef>
                <a:spcPts val="0"/>
              </a:spcBef>
              <a:spcAft>
                <a:spcPts val="0"/>
              </a:spcAft>
              <a:defRPr/>
            </a:pPr>
            <a:endParaRPr lang="de-DE" dirty="0">
              <a:latin typeface="+mj-lt"/>
              <a:cs typeface="Arial"/>
            </a:endParaRPr>
          </a:p>
        </p:txBody>
      </p:sp>
      <p:pic>
        <p:nvPicPr>
          <p:cNvPr id="15" name="Grafik 14" descr="SAP_GoldPartner_grad_R.png"/>
          <p:cNvPicPr>
            <a:picLocks noChangeAspect="1"/>
          </p:cNvPicPr>
          <p:nvPr/>
        </p:nvPicPr>
        <p:blipFill>
          <a:blip r:embed="rId5" cstate="print"/>
          <a:stretch>
            <a:fillRect/>
          </a:stretch>
        </p:blipFill>
        <p:spPr>
          <a:xfrm>
            <a:off x="323527" y="6093295"/>
            <a:ext cx="864097" cy="507417"/>
          </a:xfrm>
          <a:prstGeom prst="rect">
            <a:avLst/>
          </a:prstGeom>
          <a:effectLst>
            <a:outerShdw blurRad="50800" dist="38100" dir="2700000" algn="tl" rotWithShape="0">
              <a:prstClr val="black">
                <a:alpha val="40000"/>
              </a:prstClr>
            </a:outerShdw>
          </a:effectLst>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9"/>
          <p:cNvSpPr>
            <a:spLocks noChangeArrowheads="1"/>
          </p:cNvSpPr>
          <p:nvPr/>
        </p:nvSpPr>
        <p:spPr bwMode="auto">
          <a:xfrm>
            <a:off x="-32" y="-24"/>
            <a:ext cx="9144000" cy="6858024"/>
          </a:xfrm>
          <a:prstGeom prst="rect">
            <a:avLst/>
          </a:prstGeom>
          <a:gradFill flip="none" rotWithShape="1">
            <a:gsLst>
              <a:gs pos="0">
                <a:srgbClr val="DFD2B3">
                  <a:alpha val="73000"/>
                </a:srgbClr>
              </a:gs>
              <a:gs pos="50000">
                <a:srgbClr val="DFD2B3">
                  <a:tint val="44500"/>
                  <a:satMod val="160000"/>
                </a:srgbClr>
              </a:gs>
              <a:gs pos="100000">
                <a:srgbClr val="DFD2B3">
                  <a:tint val="23500"/>
                  <a:satMod val="160000"/>
                </a:srgbClr>
              </a:gs>
            </a:gsLst>
            <a:lin ang="16200000" scaled="1"/>
            <a:tileRect/>
          </a:gradFill>
          <a:ln w="9525" algn="ctr">
            <a:noFill/>
            <a:miter lim="800000"/>
            <a:headEnd/>
            <a:tailEnd/>
          </a:ln>
          <a:effectLst/>
        </p:spPr>
        <p:txBody>
          <a:bodyPr/>
          <a:lstStyle/>
          <a:p>
            <a:pPr fontAlgn="auto">
              <a:spcBef>
                <a:spcPts val="0"/>
              </a:spcBef>
              <a:spcAft>
                <a:spcPts val="0"/>
              </a:spcAft>
              <a:defRPr/>
            </a:pPr>
            <a:endParaRPr lang="de-DE">
              <a:latin typeface="+mn-lt"/>
              <a:cs typeface="+mn-cs"/>
            </a:endParaRPr>
          </a:p>
        </p:txBody>
      </p:sp>
      <p:sp>
        <p:nvSpPr>
          <p:cNvPr id="9" name="Rechteck 8"/>
          <p:cNvSpPr/>
          <p:nvPr/>
        </p:nvSpPr>
        <p:spPr>
          <a:xfrm>
            <a:off x="0" y="3214688"/>
            <a:ext cx="9144000" cy="185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20486" name="Text Box 8"/>
          <p:cNvSpPr txBox="1">
            <a:spLocks noChangeArrowheads="1"/>
          </p:cNvSpPr>
          <p:nvPr/>
        </p:nvSpPr>
        <p:spPr bwMode="auto">
          <a:xfrm>
            <a:off x="1428750" y="2357438"/>
            <a:ext cx="2633663" cy="584200"/>
          </a:xfrm>
          <a:prstGeom prst="rect">
            <a:avLst/>
          </a:prstGeom>
          <a:noFill/>
          <a:ln w="9525">
            <a:noFill/>
            <a:miter lim="800000"/>
            <a:headEnd/>
            <a:tailEnd/>
          </a:ln>
        </p:spPr>
        <p:txBody>
          <a:bodyPr wrap="none">
            <a:spAutoFit/>
          </a:bodyPr>
          <a:lstStyle/>
          <a:p>
            <a:r>
              <a:rPr lang="de-DE" sz="3200" i="1">
                <a:solidFill>
                  <a:srgbClr val="576069"/>
                </a:solidFill>
                <a:latin typeface="Calibri" pitchFamily="34" charset="0"/>
                <a:cs typeface="Calibri" pitchFamily="34" charset="0"/>
              </a:rPr>
              <a:t>Wir sehen uns.</a:t>
            </a:r>
          </a:p>
        </p:txBody>
      </p:sp>
      <p:pic>
        <p:nvPicPr>
          <p:cNvPr id="11" name="Grafik 10" descr="WirSehenUns1.png"/>
          <p:cNvPicPr>
            <a:picLocks noChangeAspect="1"/>
          </p:cNvPicPr>
          <p:nvPr/>
        </p:nvPicPr>
        <p:blipFill>
          <a:blip r:embed="rId3" cstate="screen"/>
          <a:stretch>
            <a:fillRect/>
          </a:stretch>
        </p:blipFill>
        <p:spPr>
          <a:xfrm>
            <a:off x="4000496" y="2285992"/>
            <a:ext cx="3714776" cy="2786082"/>
          </a:xfrm>
          <a:prstGeom prst="rect">
            <a:avLst/>
          </a:prstGeom>
          <a:effectLst>
            <a:reflection blurRad="6350" stA="52000" endA="300" endPos="35000" dir="5400000" sy="-100000" algn="bl" rotWithShape="0"/>
          </a:effectLst>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idx="4294967295"/>
          </p:nvPr>
        </p:nvSpPr>
        <p:spPr>
          <a:xfrm>
            <a:off x="271463" y="571500"/>
            <a:ext cx="8086725" cy="785813"/>
          </a:xfrm>
        </p:spPr>
        <p:txBody>
          <a:bodyPr rtlCol="0">
            <a:normAutofit fontScale="90000"/>
          </a:bodyPr>
          <a:lstStyle/>
          <a:p>
            <a:pPr fontAlgn="auto">
              <a:spcAft>
                <a:spcPts val="0"/>
              </a:spcAft>
              <a:defRPr/>
            </a:pPr>
            <a:r>
              <a:rPr lang="de-DE" dirty="0" smtClean="0"/>
              <a:t>Copyright</a:t>
            </a:r>
            <a:r>
              <a:rPr lang="de-DE" sz="3600" dirty="0" smtClean="0"/>
              <a:t> </a:t>
            </a:r>
            <a:r>
              <a:rPr lang="de-DE" sz="3100" baseline="30000" dirty="0" smtClean="0"/>
              <a:t>©</a:t>
            </a:r>
            <a:r>
              <a:rPr lang="de-DE" sz="3600" dirty="0" smtClean="0"/>
              <a:t> </a:t>
            </a:r>
            <a:r>
              <a:rPr lang="de-DE" dirty="0" smtClean="0"/>
              <a:t>2010 T.CON GmbH &amp; Co. KG - All </a:t>
            </a:r>
            <a:r>
              <a:rPr lang="de-DE" dirty="0" err="1" smtClean="0"/>
              <a:t>rights</a:t>
            </a:r>
            <a:r>
              <a:rPr lang="de-DE" dirty="0" smtClean="0"/>
              <a:t> </a:t>
            </a:r>
            <a:r>
              <a:rPr lang="de-DE" dirty="0" err="1" smtClean="0"/>
              <a:t>reserved</a:t>
            </a:r>
            <a:endParaRPr lang="de-DE" dirty="0"/>
          </a:p>
        </p:txBody>
      </p:sp>
      <p:sp>
        <p:nvSpPr>
          <p:cNvPr id="3" name="Inhaltsplatzhalter 2"/>
          <p:cNvSpPr>
            <a:spLocks noGrp="1"/>
          </p:cNvSpPr>
          <p:nvPr>
            <p:ph idx="1"/>
          </p:nvPr>
        </p:nvSpPr>
        <p:spPr>
          <a:xfrm>
            <a:off x="285750" y="1600200"/>
            <a:ext cx="8401050" cy="4900613"/>
          </a:xfrm>
        </p:spPr>
        <p:txBody>
          <a:bodyPr rtlCol="0">
            <a:normAutofit fontScale="55000" lnSpcReduction="20000"/>
          </a:bodyPr>
          <a:lstStyle/>
          <a:p>
            <a:pPr fontAlgn="auto">
              <a:lnSpc>
                <a:spcPct val="90000"/>
              </a:lnSpc>
              <a:spcAft>
                <a:spcPts val="0"/>
              </a:spcAft>
              <a:buFontTx/>
              <a:buNone/>
              <a:defRPr/>
            </a:pPr>
            <a:r>
              <a:rPr lang="de-DE" altLang="ja-JP" dirty="0" smtClean="0"/>
              <a:t>Die Weitergabe und Vervielfältigung dieser Publikation oder von Teilen daraus sind, zu welchem Zweck und in welcher Form auch immer, ohne die ausdrückliche schriftliche Genehmigung durch die T.CON GmbH &amp; Co. KG nicht gestattet. </a:t>
            </a:r>
          </a:p>
          <a:p>
            <a:pPr fontAlgn="auto">
              <a:lnSpc>
                <a:spcPct val="90000"/>
              </a:lnSpc>
              <a:spcAft>
                <a:spcPts val="0"/>
              </a:spcAft>
              <a:buFontTx/>
              <a:buNone/>
              <a:defRPr/>
            </a:pPr>
            <a:endParaRPr lang="de-DE" altLang="ja-JP" dirty="0" smtClean="0"/>
          </a:p>
          <a:p>
            <a:pPr fontAlgn="auto">
              <a:lnSpc>
                <a:spcPct val="90000"/>
              </a:lnSpc>
              <a:spcAft>
                <a:spcPts val="0"/>
              </a:spcAft>
              <a:buFontTx/>
              <a:buNone/>
              <a:defRPr/>
            </a:pPr>
            <a:r>
              <a:rPr lang="de-DE" altLang="ja-JP" b="1" dirty="0" smtClean="0"/>
              <a:t>Haftungsausschluss:</a:t>
            </a:r>
            <a:br>
              <a:rPr lang="de-DE" altLang="ja-JP" b="1" dirty="0" smtClean="0"/>
            </a:br>
            <a:r>
              <a:rPr lang="de-DE" altLang="ja-JP" dirty="0" smtClean="0"/>
              <a:t>Trotz sorgfältiger inhaltlicher Kontrolle übernehmen wir keine Haftung für die bereitgestellten Informationen. In keinem Fall übernehmen die Verantwortung für Schäden irgendwelcher Art, die durch die Benutzung oder im Zusammenhang mit der Benutzung der hier bereitgestellten Informationen entstehen, seien es direkte oder indirekte Schäden einschließlich entgangenen Gewinns, oder Schäden, die aus dem Verlust von Daten entstehen.</a:t>
            </a:r>
            <a:br>
              <a:rPr lang="de-DE" altLang="ja-JP" dirty="0" smtClean="0"/>
            </a:br>
            <a:r>
              <a:rPr lang="de-DE" altLang="ja-JP" dirty="0" smtClean="0"/>
              <a:t>Weiterhin garantieren wir nicht die Richtigkeit oder Vollständigkeit der in diesen Seiten enthaltenen Informationen, seien es Texte, Graphiken, Hyperlinks oder andere Medien in Ton und Bild. Die Angaben im Text sind unverbindlich und dienen lediglich zu Informationszwecken.</a:t>
            </a:r>
          </a:p>
          <a:p>
            <a:pPr fontAlgn="auto">
              <a:lnSpc>
                <a:spcPct val="90000"/>
              </a:lnSpc>
              <a:spcAft>
                <a:spcPts val="0"/>
              </a:spcAft>
              <a:buFontTx/>
              <a:buNone/>
              <a:defRPr/>
            </a:pPr>
            <a:endParaRPr lang="de-DE" altLang="ja-JP" dirty="0" smtClean="0"/>
          </a:p>
          <a:p>
            <a:pPr fontAlgn="auto">
              <a:lnSpc>
                <a:spcPct val="90000"/>
              </a:lnSpc>
              <a:spcAft>
                <a:spcPts val="0"/>
              </a:spcAft>
              <a:buFontTx/>
              <a:buNone/>
              <a:defRPr/>
            </a:pPr>
            <a:r>
              <a:rPr lang="de-DE" altLang="ja-JP" b="1" dirty="0" smtClean="0"/>
              <a:t>Warenzeichen:</a:t>
            </a:r>
            <a:r>
              <a:rPr lang="de-DE" altLang="ja-JP" dirty="0" smtClean="0"/>
              <a:t/>
            </a:r>
            <a:br>
              <a:rPr lang="de-DE" altLang="ja-JP" dirty="0" smtClean="0"/>
            </a:br>
            <a:r>
              <a:rPr lang="de-DE" altLang="ja-JP" dirty="0" smtClean="0"/>
              <a:t>Die in diesen Seiten erwähnten Produkte oder Begriffe können Warenzeichen oder eingetragene Warenzeichen ihrer jeweiligen Besitzer sein. Es können Verweise auf einige oder alle der folgenden Produkte enthalten sein:</a:t>
            </a:r>
          </a:p>
          <a:p>
            <a:pPr fontAlgn="auto">
              <a:lnSpc>
                <a:spcPct val="90000"/>
              </a:lnSpc>
              <a:spcAft>
                <a:spcPts val="0"/>
              </a:spcAft>
              <a:buFontTx/>
              <a:buNone/>
              <a:defRPr/>
            </a:pPr>
            <a:r>
              <a:rPr lang="de-DE" altLang="ja-JP" dirty="0" smtClean="0"/>
              <a:t>- SAP AG: ABAP, ABAP/4, BAPI, ALE/WEB, R/2, R/3, SAP (Logo), SAP (Wort), SAP </a:t>
            </a:r>
            <a:r>
              <a:rPr lang="de-DE" altLang="ja-JP" dirty="0" err="1" smtClean="0"/>
              <a:t>ArchiveLink</a:t>
            </a:r>
            <a:r>
              <a:rPr lang="de-DE" altLang="ja-JP" dirty="0" smtClean="0"/>
              <a:t>, SAP Business Workflow, </a:t>
            </a:r>
            <a:r>
              <a:rPr lang="de-DE" altLang="ja-JP" dirty="0" err="1" smtClean="0"/>
              <a:t>mySAP</a:t>
            </a:r>
            <a:r>
              <a:rPr lang="de-DE" altLang="ja-JP" dirty="0" smtClean="0"/>
              <a:t>, mySAP.com, </a:t>
            </a:r>
            <a:r>
              <a:rPr lang="de-DE" altLang="ja-JP" dirty="0" err="1" smtClean="0"/>
              <a:t>NetWeaver</a:t>
            </a:r>
            <a:r>
              <a:rPr lang="de-DE" altLang="ja-JP" dirty="0" smtClean="0"/>
              <a:t> (und weitere im Text erwähnte SAP-Produkte und -Dienstleistungen sowie die entsprechenden Logos sind Marken oder eingetragene Marken der SAP AG in Deutschland und anderen Ländern weltweit)</a:t>
            </a:r>
          </a:p>
          <a:p>
            <a:pPr fontAlgn="auto">
              <a:lnSpc>
                <a:spcPct val="90000"/>
              </a:lnSpc>
              <a:spcAft>
                <a:spcPts val="0"/>
              </a:spcAft>
              <a:buFontTx/>
              <a:buNone/>
              <a:defRPr/>
            </a:pPr>
            <a:r>
              <a:rPr lang="de-DE" altLang="ja-JP" dirty="0" smtClean="0"/>
              <a:t>- Microsoft: Microsoft, Windows, Windows NT, Windows 2000, Windows XP, SQL Server, ASP</a:t>
            </a:r>
            <a:br>
              <a:rPr lang="de-DE" altLang="ja-JP" dirty="0" smtClean="0"/>
            </a:br>
            <a:r>
              <a:rPr lang="de-DE" altLang="ja-JP" dirty="0" smtClean="0"/>
              <a:t>- Sun Microsystems: Java, JavaScript, alle Sun-basierten Warenzeichen und Logos</a:t>
            </a:r>
          </a:p>
          <a:p>
            <a:pPr fontAlgn="auto">
              <a:lnSpc>
                <a:spcPct val="90000"/>
              </a:lnSpc>
              <a:spcAft>
                <a:spcPts val="0"/>
              </a:spcAft>
              <a:buFontTx/>
              <a:buNone/>
              <a:defRPr/>
            </a:pPr>
            <a:r>
              <a:rPr lang="de-DE" altLang="ja-JP" dirty="0" smtClean="0"/>
              <a:t>- HTML, DHTML, XML, XHTML sind Marken oder eingetragene Marken des W3C®, World Wide Web </a:t>
            </a:r>
            <a:r>
              <a:rPr lang="de-DE" altLang="ja-JP" dirty="0" err="1" smtClean="0"/>
              <a:t>Consortium</a:t>
            </a:r>
            <a:r>
              <a:rPr lang="de-DE" altLang="ja-JP" dirty="0" smtClean="0"/>
              <a:t>, Massachusetts Institute </a:t>
            </a:r>
            <a:r>
              <a:rPr lang="de-DE" altLang="ja-JP" dirty="0" err="1" smtClean="0"/>
              <a:t>of</a:t>
            </a:r>
            <a:r>
              <a:rPr lang="de-DE" altLang="ja-JP" dirty="0" smtClean="0"/>
              <a:t> Technology.</a:t>
            </a:r>
          </a:p>
          <a:p>
            <a:pPr fontAlgn="auto">
              <a:lnSpc>
                <a:spcPct val="90000"/>
              </a:lnSpc>
              <a:spcAft>
                <a:spcPts val="0"/>
              </a:spcAft>
              <a:buFontTx/>
              <a:buNone/>
              <a:defRPr/>
            </a:pPr>
            <a:r>
              <a:rPr lang="de-DE" altLang="ja-JP" dirty="0" smtClean="0"/>
              <a:t>- JAVA® ist eine eingetragene Marke der Sun Microsystems, Inc.</a:t>
            </a:r>
          </a:p>
          <a:p>
            <a:pPr fontAlgn="auto">
              <a:lnSpc>
                <a:spcPct val="90000"/>
              </a:lnSpc>
              <a:spcAft>
                <a:spcPts val="0"/>
              </a:spcAft>
              <a:buFontTx/>
              <a:buNone/>
              <a:defRPr/>
            </a:pPr>
            <a:r>
              <a:rPr lang="de-DE" altLang="ja-JP" dirty="0" smtClean="0"/>
              <a:t>- Alle anderen Namen von Produkten, Dienstleistungen sowie Logos sind Marken der jeweiligen Firmen. </a:t>
            </a:r>
          </a:p>
          <a:p>
            <a:pPr fontAlgn="auto">
              <a:lnSpc>
                <a:spcPct val="90000"/>
              </a:lnSpc>
              <a:spcAft>
                <a:spcPts val="0"/>
              </a:spcAft>
              <a:buFontTx/>
              <a:buNone/>
              <a:defRPr/>
            </a:pPr>
            <a:endParaRPr lang="de-DE" altLang="ja-JP" dirty="0" smtClean="0"/>
          </a:p>
          <a:p>
            <a:pPr fontAlgn="auto">
              <a:lnSpc>
                <a:spcPct val="90000"/>
              </a:lnSpc>
              <a:spcAft>
                <a:spcPts val="0"/>
              </a:spcAft>
              <a:buFontTx/>
              <a:buNone/>
              <a:defRPr/>
            </a:pPr>
            <a:r>
              <a:rPr lang="de-DE" altLang="ja-JP" dirty="0" smtClean="0"/>
              <a:t>Die Wiedergabe von Gebrauchsnamen, Handelsnamen, Warenbezeichnungen usw. in diesen Seiten berechtigt auch ohne besondere Kennzeichnung nicht zu der Annahme, dass solche Namen im Sinne der Warenzeichen- und Markenschutz-Gesetzgebung als frei zu betrachten wären und von daher von jedermann benutzt werden dürften.</a:t>
            </a:r>
          </a:p>
          <a:p>
            <a:pPr fontAlgn="auto">
              <a:lnSpc>
                <a:spcPct val="90000"/>
              </a:lnSpc>
              <a:spcAft>
                <a:spcPts val="0"/>
              </a:spcAft>
              <a:buFontTx/>
              <a:buNone/>
              <a:defRPr/>
            </a:pPr>
            <a:endParaRPr lang="de-DE" altLang="ja-JP" dirty="0" smtClean="0"/>
          </a:p>
          <a:p>
            <a:pPr fontAlgn="auto">
              <a:lnSpc>
                <a:spcPct val="90000"/>
              </a:lnSpc>
              <a:spcAft>
                <a:spcPts val="0"/>
              </a:spcAft>
              <a:buFontTx/>
              <a:buNone/>
              <a:defRPr/>
            </a:pPr>
            <a:r>
              <a:rPr lang="de-DE" altLang="ja-JP" dirty="0" smtClean="0"/>
              <a:t>T.CON übernimmt keine Garantie für die Exaktheit oder Vollständigkeit der Informationen, Texte, Grafiken und sonstigen in dieser Publikation enthaltenen Elemente. Diese Publikation wird ohne jegliche Gewähr, weder ausdrücklich noch stillschweigend, bereitgestellt. </a:t>
            </a:r>
          </a:p>
          <a:p>
            <a:pPr fontAlgn="auto">
              <a:lnSpc>
                <a:spcPct val="90000"/>
              </a:lnSpc>
              <a:spcAft>
                <a:spcPts val="0"/>
              </a:spcAft>
              <a:buFontTx/>
              <a:buNone/>
              <a:defRPr/>
            </a:pPr>
            <a:endParaRPr lang="de-DE" altLang="ja-JP" dirty="0" smtClean="0"/>
          </a:p>
          <a:p>
            <a:pPr fontAlgn="auto">
              <a:spcAft>
                <a:spcPts val="0"/>
              </a:spcAft>
              <a:buFontTx/>
              <a:buNone/>
              <a:defRPr/>
            </a:pPr>
            <a:endParaRPr lang="de-DE" dirty="0"/>
          </a:p>
        </p:txBody>
      </p:sp>
      <p:sp>
        <p:nvSpPr>
          <p:cNvPr id="4" name="Foliennummernplatzhalter 3"/>
          <p:cNvSpPr>
            <a:spLocks noGrp="1"/>
          </p:cNvSpPr>
          <p:nvPr>
            <p:ph type="sldNum" sz="quarter" idx="10"/>
          </p:nvPr>
        </p:nvSpPr>
        <p:spPr>
          <a:xfrm>
            <a:off x="6553200" y="6500813"/>
            <a:ext cx="2133600" cy="365125"/>
          </a:xfrm>
        </p:spPr>
        <p:txBody>
          <a:bodyPr/>
          <a:lstStyle/>
          <a:p>
            <a:pPr>
              <a:defRPr/>
            </a:pPr>
            <a:fld id="{1C4C10F6-7806-46F6-BF70-35DE58DECBC1}" type="slidenum">
              <a:rPr lang="de-DE"/>
              <a:pPr>
                <a:defRPr/>
              </a:pPr>
              <a:t>7</a:t>
            </a:fld>
            <a:endParaRPr lang="de-DE"/>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CON_PPT_Vorlagendatei_DEU_EN">
  <a:themeElements>
    <a:clrScheme name="TCON">
      <a:dk1>
        <a:sysClr val="windowText" lastClr="000000"/>
      </a:dk1>
      <a:lt1>
        <a:sysClr val="window" lastClr="FFFFFF"/>
      </a:lt1>
      <a:dk2>
        <a:srgbClr val="626C77"/>
      </a:dk2>
      <a:lt2>
        <a:srgbClr val="EDF0F3"/>
      </a:lt2>
      <a:accent1>
        <a:srgbClr val="EBEACD"/>
      </a:accent1>
      <a:accent2>
        <a:srgbClr val="98B7D0"/>
      </a:accent2>
      <a:accent3>
        <a:srgbClr val="F48E01"/>
      </a:accent3>
      <a:accent4>
        <a:srgbClr val="5E799E"/>
      </a:accent4>
      <a:accent5>
        <a:srgbClr val="BAC947"/>
      </a:accent5>
      <a:accent6>
        <a:srgbClr val="85B2D0"/>
      </a:accent6>
      <a:hlink>
        <a:srgbClr val="85B8DB"/>
      </a:hlink>
      <a:folHlink>
        <a:srgbClr val="9EA6A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Iapetus">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T.CON_PPT_Vorlagendatei_DEU_EN</Template>
  <TotalTime>0</TotalTime>
  <Words>276</Words>
  <Application>Microsoft Office PowerPoint</Application>
  <PresentationFormat>Bildschirmpräsentation (4:3)</PresentationFormat>
  <Paragraphs>72</Paragraphs>
  <Slides>7</Slides>
  <Notes>5</Notes>
  <HiddenSlides>0</HiddenSlides>
  <MMClips>0</MMClips>
  <ScaleCrop>false</ScaleCrop>
  <HeadingPairs>
    <vt:vector size="4" baseType="variant">
      <vt:variant>
        <vt:lpstr>Design</vt:lpstr>
      </vt:variant>
      <vt:variant>
        <vt:i4>1</vt:i4>
      </vt:variant>
      <vt:variant>
        <vt:lpstr>Folientitel</vt:lpstr>
      </vt:variant>
      <vt:variant>
        <vt:i4>7</vt:i4>
      </vt:variant>
    </vt:vector>
  </HeadingPairs>
  <TitlesOfParts>
    <vt:vector size="8" baseType="lpstr">
      <vt:lpstr>T.CON_PPT_Vorlagendatei_DEU_EN</vt:lpstr>
      <vt:lpstr>PowerPoint-Präsentation</vt:lpstr>
      <vt:lpstr>Willkommen im Team!</vt:lpstr>
      <vt:lpstr>Kollegiale Beratung</vt:lpstr>
      <vt:lpstr>Ablauf kollegiale Beratung</vt:lpstr>
      <vt:lpstr>PowerPoint-Präsentation</vt:lpstr>
      <vt:lpstr>PowerPoint-Präsentation</vt:lpstr>
      <vt:lpstr>Copyright © 2010 T.CON GmbH &amp; Co. KG - All rights reserved</vt:lpstr>
    </vt:vector>
  </TitlesOfParts>
  <Company>TCON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Kammermeier Markus</dc:creator>
  <cp:lastModifiedBy>Kammermeier Markus</cp:lastModifiedBy>
  <cp:revision>36</cp:revision>
  <cp:lastPrinted>2013-07-24T09:54:56Z</cp:lastPrinted>
  <dcterms:created xsi:type="dcterms:W3CDTF">2013-07-17T05:11:24Z</dcterms:created>
  <dcterms:modified xsi:type="dcterms:W3CDTF">2013-10-18T13:46:53Z</dcterms:modified>
</cp:coreProperties>
</file>