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260" r:id="rId3"/>
    <p:sldId id="273" r:id="rId4"/>
    <p:sldId id="304" r:id="rId5"/>
    <p:sldId id="306" r:id="rId6"/>
    <p:sldId id="308" r:id="rId7"/>
    <p:sldId id="307" r:id="rId8"/>
    <p:sldId id="309" r:id="rId9"/>
    <p:sldId id="305" r:id="rId10"/>
    <p:sldId id="263" r:id="rId11"/>
    <p:sldId id="264" r:id="rId12"/>
  </p:sldIdLst>
  <p:sldSz cx="9144000" cy="6858000" type="screen4x3"/>
  <p:notesSz cx="9874250" cy="679767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führung" id="{3B6DD352-1D5F-4929-AD5A-689AA34CDEB6}">
          <p14:sldIdLst>
            <p14:sldId id="259"/>
            <p14:sldId id="260"/>
            <p14:sldId id="273"/>
          </p14:sldIdLst>
        </p14:section>
        <p14:section name="Abschnitt ohne Titel" id="{026CFDA4-E5F5-4E28-B662-931322D9B861}">
          <p14:sldIdLst>
            <p14:sldId id="304"/>
            <p14:sldId id="306"/>
            <p14:sldId id="308"/>
            <p14:sldId id="307"/>
            <p14:sldId id="309"/>
          </p14:sldIdLst>
        </p14:section>
        <p14:section name="Abschnitt ohne Titel" id="{200164E3-8BBB-4ED7-801D-4A6B5573F76B}">
          <p14:sldIdLst/>
        </p14:section>
        <p14:section name="Ausblick und Abschluss" id="{A77C5301-E481-4465-BABF-81F721088A82}">
          <p14:sldIdLst>
            <p14:sldId id="305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DCB"/>
    <a:srgbClr val="F4E0A6"/>
    <a:srgbClr val="ECC961"/>
    <a:srgbClr val="C8D1DE"/>
    <a:srgbClr val="91A4BD"/>
    <a:srgbClr val="DBDEE1"/>
    <a:srgbClr val="C4C9CE"/>
    <a:srgbClr val="87919D"/>
    <a:srgbClr val="CCDFEC"/>
    <a:srgbClr val="B1CE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10" autoAdjust="0"/>
  </p:normalViewPr>
  <p:slideViewPr>
    <p:cSldViewPr>
      <p:cViewPr varScale="1">
        <p:scale>
          <a:sx n="70" d="100"/>
          <a:sy n="70" d="100"/>
        </p:scale>
        <p:origin x="-19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3E3862-7104-4B95-850A-20F85CF5F6AE}" type="doc">
      <dgm:prSet loTypeId="urn:microsoft.com/office/officeart/2005/8/layout/chevron2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de-DE"/>
        </a:p>
      </dgm:t>
    </dgm:pt>
    <dgm:pt modelId="{D4B6B8B5-0510-4041-B25E-5BDE1B8E7A23}">
      <dgm:prSet phldrT="[Text]"/>
      <dgm:spPr/>
      <dgm:t>
        <a:bodyPr/>
        <a:lstStyle/>
        <a:p>
          <a:r>
            <a:rPr lang="de-DE" dirty="0" smtClean="0"/>
            <a:t>Initial</a:t>
          </a:r>
          <a:endParaRPr lang="de-DE" dirty="0"/>
        </a:p>
      </dgm:t>
    </dgm:pt>
    <dgm:pt modelId="{F692A428-4ACA-4421-B502-D00A9B3E572D}" type="parTrans" cxnId="{8714FAE6-6221-45FA-9A11-2FC333B06FAD}">
      <dgm:prSet/>
      <dgm:spPr/>
      <dgm:t>
        <a:bodyPr/>
        <a:lstStyle/>
        <a:p>
          <a:endParaRPr lang="de-DE"/>
        </a:p>
      </dgm:t>
    </dgm:pt>
    <dgm:pt modelId="{A49D62A7-7F7B-4CD9-80C3-6E1A3E298A0E}" type="sibTrans" cxnId="{8714FAE6-6221-45FA-9A11-2FC333B06FAD}">
      <dgm:prSet/>
      <dgm:spPr/>
      <dgm:t>
        <a:bodyPr/>
        <a:lstStyle/>
        <a:p>
          <a:endParaRPr lang="de-DE"/>
        </a:p>
      </dgm:t>
    </dgm:pt>
    <dgm:pt modelId="{51BEE909-42B3-45BF-A93D-0A0213CA75CF}">
      <dgm:prSet phldrT="[Text]"/>
      <dgm:spPr/>
      <dgm:t>
        <a:bodyPr/>
        <a:lstStyle/>
        <a:p>
          <a:r>
            <a:rPr lang="de-DE" dirty="0" smtClean="0"/>
            <a:t>Prozesslandkarte und globale Ziele erarbeiten</a:t>
          </a:r>
          <a:endParaRPr lang="de-DE" dirty="0"/>
        </a:p>
      </dgm:t>
    </dgm:pt>
    <dgm:pt modelId="{298F0BA5-BC65-4B25-B9A8-1B33B9164597}" type="parTrans" cxnId="{07AEF44C-32D9-44D9-9BA7-26E9C37FBC13}">
      <dgm:prSet/>
      <dgm:spPr/>
      <dgm:t>
        <a:bodyPr/>
        <a:lstStyle/>
        <a:p>
          <a:endParaRPr lang="de-DE"/>
        </a:p>
      </dgm:t>
    </dgm:pt>
    <dgm:pt modelId="{EBD1C8D5-371B-437C-B552-595E85FDF025}" type="sibTrans" cxnId="{07AEF44C-32D9-44D9-9BA7-26E9C37FBC13}">
      <dgm:prSet/>
      <dgm:spPr/>
      <dgm:t>
        <a:bodyPr/>
        <a:lstStyle/>
        <a:p>
          <a:endParaRPr lang="de-DE"/>
        </a:p>
      </dgm:t>
    </dgm:pt>
    <dgm:pt modelId="{0231AE89-C4B5-4128-A418-E11ACBFC43FF}">
      <dgm:prSet phldrT="[Text]"/>
      <dgm:spPr/>
      <dgm:t>
        <a:bodyPr/>
        <a:lstStyle/>
        <a:p>
          <a:r>
            <a:rPr lang="de-DE" dirty="0" smtClean="0"/>
            <a:t>Analyse der bestehenden Prozesse</a:t>
          </a:r>
          <a:endParaRPr lang="de-DE" dirty="0"/>
        </a:p>
      </dgm:t>
    </dgm:pt>
    <dgm:pt modelId="{736495ED-E658-48DB-9FB9-DBD99E4449C4}" type="parTrans" cxnId="{A1D45F60-ADCC-40FC-AE22-5F16DB60DA3D}">
      <dgm:prSet/>
      <dgm:spPr/>
      <dgm:t>
        <a:bodyPr/>
        <a:lstStyle/>
        <a:p>
          <a:endParaRPr lang="de-DE"/>
        </a:p>
      </dgm:t>
    </dgm:pt>
    <dgm:pt modelId="{6CC9E2CC-E20E-4F31-8176-1892DDE288FA}" type="sibTrans" cxnId="{A1D45F60-ADCC-40FC-AE22-5F16DB60DA3D}">
      <dgm:prSet/>
      <dgm:spPr/>
      <dgm:t>
        <a:bodyPr/>
        <a:lstStyle/>
        <a:p>
          <a:endParaRPr lang="de-DE"/>
        </a:p>
      </dgm:t>
    </dgm:pt>
    <dgm:pt modelId="{CA5E976C-9D1F-4897-BF93-1FEFF2CFE05E}">
      <dgm:prSet phldrT="[Text]"/>
      <dgm:spPr/>
      <dgm:t>
        <a:bodyPr/>
        <a:lstStyle/>
        <a:p>
          <a:r>
            <a:rPr lang="de-DE" dirty="0" smtClean="0"/>
            <a:t>Prozesse auf fachlicher Ebene betrachten und priorisieren</a:t>
          </a:r>
          <a:endParaRPr lang="de-DE" dirty="0"/>
        </a:p>
      </dgm:t>
    </dgm:pt>
    <dgm:pt modelId="{C89E2C4C-15AD-4CCE-BA38-01B089948B33}" type="parTrans" cxnId="{53866CB9-135D-4BE9-B542-2DB92FEC36ED}">
      <dgm:prSet/>
      <dgm:spPr/>
      <dgm:t>
        <a:bodyPr/>
        <a:lstStyle/>
        <a:p>
          <a:endParaRPr lang="de-DE"/>
        </a:p>
      </dgm:t>
    </dgm:pt>
    <dgm:pt modelId="{CDB714BE-318D-4CC7-8014-5CA8FB5981C4}" type="sibTrans" cxnId="{53866CB9-135D-4BE9-B542-2DB92FEC36ED}">
      <dgm:prSet/>
      <dgm:spPr/>
      <dgm:t>
        <a:bodyPr/>
        <a:lstStyle/>
        <a:p>
          <a:endParaRPr lang="de-DE"/>
        </a:p>
      </dgm:t>
    </dgm:pt>
    <dgm:pt modelId="{FD6D53B1-0F4D-47D7-AFAC-3D0436E70DD3}">
      <dgm:prSet phldrT="[Text]"/>
      <dgm:spPr/>
      <dgm:t>
        <a:bodyPr/>
        <a:lstStyle/>
        <a:p>
          <a:r>
            <a:rPr lang="de-DE" dirty="0" smtClean="0"/>
            <a:t>Projektziele bestimmen</a:t>
          </a:r>
          <a:endParaRPr lang="de-DE" dirty="0"/>
        </a:p>
      </dgm:t>
    </dgm:pt>
    <dgm:pt modelId="{B7FDA209-9362-46F2-9B37-2E5EF3FB6627}" type="parTrans" cxnId="{A1F70A77-9619-47A0-A8DB-1C5D497784F9}">
      <dgm:prSet/>
      <dgm:spPr/>
      <dgm:t>
        <a:bodyPr/>
        <a:lstStyle/>
        <a:p>
          <a:endParaRPr lang="de-DE"/>
        </a:p>
      </dgm:t>
    </dgm:pt>
    <dgm:pt modelId="{C12585C6-5A90-4299-B418-16D4121D32FF}" type="sibTrans" cxnId="{A1F70A77-9619-47A0-A8DB-1C5D497784F9}">
      <dgm:prSet/>
      <dgm:spPr/>
      <dgm:t>
        <a:bodyPr/>
        <a:lstStyle/>
        <a:p>
          <a:endParaRPr lang="de-DE"/>
        </a:p>
      </dgm:t>
    </dgm:pt>
    <dgm:pt modelId="{00D62C1E-A3C7-462D-8598-536B6CCF10AE}">
      <dgm:prSet phldrT="[Text]"/>
      <dgm:spPr/>
      <dgm:t>
        <a:bodyPr/>
        <a:lstStyle/>
        <a:p>
          <a:r>
            <a:rPr lang="de-DE" dirty="0" smtClean="0"/>
            <a:t>Aufgreifen eines Zieles bzw. eines Prozesses für die Realisierung</a:t>
          </a:r>
          <a:endParaRPr lang="de-DE" dirty="0"/>
        </a:p>
      </dgm:t>
    </dgm:pt>
    <dgm:pt modelId="{7BAC4686-D5D5-418C-83A1-234CEA60D23D}" type="parTrans" cxnId="{017121D7-1EDF-4F02-B4FC-1E25F6636B58}">
      <dgm:prSet/>
      <dgm:spPr/>
      <dgm:t>
        <a:bodyPr/>
        <a:lstStyle/>
        <a:p>
          <a:endParaRPr lang="de-DE"/>
        </a:p>
      </dgm:t>
    </dgm:pt>
    <dgm:pt modelId="{13D89D3A-2F48-4DD5-A8F4-968D801663EE}" type="sibTrans" cxnId="{017121D7-1EDF-4F02-B4FC-1E25F6636B58}">
      <dgm:prSet/>
      <dgm:spPr/>
      <dgm:t>
        <a:bodyPr/>
        <a:lstStyle/>
        <a:p>
          <a:endParaRPr lang="de-DE"/>
        </a:p>
      </dgm:t>
    </dgm:pt>
    <dgm:pt modelId="{1AA30F83-F668-4168-8E01-92F139FB8477}" type="pres">
      <dgm:prSet presAssocID="{E23E3862-7104-4B95-850A-20F85CF5F6A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042CDC4-7F99-4EB7-97B5-2AF144807FAF}" type="pres">
      <dgm:prSet presAssocID="{D4B6B8B5-0510-4041-B25E-5BDE1B8E7A23}" presName="composite" presStyleCnt="0"/>
      <dgm:spPr/>
    </dgm:pt>
    <dgm:pt modelId="{4C967C2E-3605-4D9B-A610-09AE2D946446}" type="pres">
      <dgm:prSet presAssocID="{D4B6B8B5-0510-4041-B25E-5BDE1B8E7A23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6A98B66-A07B-494E-89AF-BD4C6245CF44}" type="pres">
      <dgm:prSet presAssocID="{D4B6B8B5-0510-4041-B25E-5BDE1B8E7A23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CE394C2-753A-4A5A-8724-9950FFDC1796}" type="pres">
      <dgm:prSet presAssocID="{A49D62A7-7F7B-4CD9-80C3-6E1A3E298A0E}" presName="sp" presStyleCnt="0"/>
      <dgm:spPr/>
    </dgm:pt>
    <dgm:pt modelId="{3245DA27-CCFC-4A79-90DF-75F61057D906}" type="pres">
      <dgm:prSet presAssocID="{0231AE89-C4B5-4128-A418-E11ACBFC43FF}" presName="composite" presStyleCnt="0"/>
      <dgm:spPr/>
    </dgm:pt>
    <dgm:pt modelId="{AC430FCB-12E2-40B0-816D-0198C2FED82D}" type="pres">
      <dgm:prSet presAssocID="{0231AE89-C4B5-4128-A418-E11ACBFC43F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B8DE8E-0950-47B4-9461-742FCCD39603}" type="pres">
      <dgm:prSet presAssocID="{0231AE89-C4B5-4128-A418-E11ACBFC43F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621F66-95FB-429B-B9DC-6C9DC3306F99}" type="pres">
      <dgm:prSet presAssocID="{6CC9E2CC-E20E-4F31-8176-1892DDE288FA}" presName="sp" presStyleCnt="0"/>
      <dgm:spPr/>
    </dgm:pt>
    <dgm:pt modelId="{19776ACF-AD74-4E2E-99C4-E2EA8822D6D5}" type="pres">
      <dgm:prSet presAssocID="{FD6D53B1-0F4D-47D7-AFAC-3D0436E70DD3}" presName="composite" presStyleCnt="0"/>
      <dgm:spPr/>
    </dgm:pt>
    <dgm:pt modelId="{DD488F1A-BCC5-433D-820A-C9A2FFD6A699}" type="pres">
      <dgm:prSet presAssocID="{FD6D53B1-0F4D-47D7-AFAC-3D0436E70DD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FA4506-892D-409D-8E07-DF015B3A02B0}" type="pres">
      <dgm:prSet presAssocID="{FD6D53B1-0F4D-47D7-AFAC-3D0436E70DD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6FC1A1F-956A-41C6-9620-67248B2CBA39}" type="presOf" srcId="{51BEE909-42B3-45BF-A93D-0A0213CA75CF}" destId="{16A98B66-A07B-494E-89AF-BD4C6245CF44}" srcOrd="0" destOrd="0" presId="urn:microsoft.com/office/officeart/2005/8/layout/chevron2"/>
    <dgm:cxn modelId="{C66973BF-AD94-4933-831F-BB20D6E2CC65}" type="presOf" srcId="{0231AE89-C4B5-4128-A418-E11ACBFC43FF}" destId="{AC430FCB-12E2-40B0-816D-0198C2FED82D}" srcOrd="0" destOrd="0" presId="urn:microsoft.com/office/officeart/2005/8/layout/chevron2"/>
    <dgm:cxn modelId="{07AEF44C-32D9-44D9-9BA7-26E9C37FBC13}" srcId="{D4B6B8B5-0510-4041-B25E-5BDE1B8E7A23}" destId="{51BEE909-42B3-45BF-A93D-0A0213CA75CF}" srcOrd="0" destOrd="0" parTransId="{298F0BA5-BC65-4B25-B9A8-1B33B9164597}" sibTransId="{EBD1C8D5-371B-437C-B552-595E85FDF025}"/>
    <dgm:cxn modelId="{53866CB9-135D-4BE9-B542-2DB92FEC36ED}" srcId="{0231AE89-C4B5-4128-A418-E11ACBFC43FF}" destId="{CA5E976C-9D1F-4897-BF93-1FEFF2CFE05E}" srcOrd="0" destOrd="0" parTransId="{C89E2C4C-15AD-4CCE-BA38-01B089948B33}" sibTransId="{CDB714BE-318D-4CC7-8014-5CA8FB5981C4}"/>
    <dgm:cxn modelId="{A1F70A77-9619-47A0-A8DB-1C5D497784F9}" srcId="{E23E3862-7104-4B95-850A-20F85CF5F6AE}" destId="{FD6D53B1-0F4D-47D7-AFAC-3D0436E70DD3}" srcOrd="2" destOrd="0" parTransId="{B7FDA209-9362-46F2-9B37-2E5EF3FB6627}" sibTransId="{C12585C6-5A90-4299-B418-16D4121D32FF}"/>
    <dgm:cxn modelId="{BFBFB33D-290C-4F77-ABC8-6D16D42DC209}" type="presOf" srcId="{00D62C1E-A3C7-462D-8598-536B6CCF10AE}" destId="{96FA4506-892D-409D-8E07-DF015B3A02B0}" srcOrd="0" destOrd="0" presId="urn:microsoft.com/office/officeart/2005/8/layout/chevron2"/>
    <dgm:cxn modelId="{276EF4CE-2390-45D2-AE84-FC5F7693E490}" type="presOf" srcId="{FD6D53B1-0F4D-47D7-AFAC-3D0436E70DD3}" destId="{DD488F1A-BCC5-433D-820A-C9A2FFD6A699}" srcOrd="0" destOrd="0" presId="urn:microsoft.com/office/officeart/2005/8/layout/chevron2"/>
    <dgm:cxn modelId="{8714FAE6-6221-45FA-9A11-2FC333B06FAD}" srcId="{E23E3862-7104-4B95-850A-20F85CF5F6AE}" destId="{D4B6B8B5-0510-4041-B25E-5BDE1B8E7A23}" srcOrd="0" destOrd="0" parTransId="{F692A428-4ACA-4421-B502-D00A9B3E572D}" sibTransId="{A49D62A7-7F7B-4CD9-80C3-6E1A3E298A0E}"/>
    <dgm:cxn modelId="{A1D45F60-ADCC-40FC-AE22-5F16DB60DA3D}" srcId="{E23E3862-7104-4B95-850A-20F85CF5F6AE}" destId="{0231AE89-C4B5-4128-A418-E11ACBFC43FF}" srcOrd="1" destOrd="0" parTransId="{736495ED-E658-48DB-9FB9-DBD99E4449C4}" sibTransId="{6CC9E2CC-E20E-4F31-8176-1892DDE288FA}"/>
    <dgm:cxn modelId="{A8C671A1-E90A-47FC-A1B6-F56DD3B4DF0C}" type="presOf" srcId="{CA5E976C-9D1F-4897-BF93-1FEFF2CFE05E}" destId="{6CB8DE8E-0950-47B4-9461-742FCCD39603}" srcOrd="0" destOrd="0" presId="urn:microsoft.com/office/officeart/2005/8/layout/chevron2"/>
    <dgm:cxn modelId="{6D25ABC2-424B-4695-9DC2-9DF374BAA38A}" type="presOf" srcId="{E23E3862-7104-4B95-850A-20F85CF5F6AE}" destId="{1AA30F83-F668-4168-8E01-92F139FB8477}" srcOrd="0" destOrd="0" presId="urn:microsoft.com/office/officeart/2005/8/layout/chevron2"/>
    <dgm:cxn modelId="{017121D7-1EDF-4F02-B4FC-1E25F6636B58}" srcId="{FD6D53B1-0F4D-47D7-AFAC-3D0436E70DD3}" destId="{00D62C1E-A3C7-462D-8598-536B6CCF10AE}" srcOrd="0" destOrd="0" parTransId="{7BAC4686-D5D5-418C-83A1-234CEA60D23D}" sibTransId="{13D89D3A-2F48-4DD5-A8F4-968D801663EE}"/>
    <dgm:cxn modelId="{EC49070D-8F3A-4F9D-9BBE-E9A0CCB7B11D}" type="presOf" srcId="{D4B6B8B5-0510-4041-B25E-5BDE1B8E7A23}" destId="{4C967C2E-3605-4D9B-A610-09AE2D946446}" srcOrd="0" destOrd="0" presId="urn:microsoft.com/office/officeart/2005/8/layout/chevron2"/>
    <dgm:cxn modelId="{AAD70ECE-AD0E-4B75-B238-56C69DF9DAAC}" type="presParOf" srcId="{1AA30F83-F668-4168-8E01-92F139FB8477}" destId="{8042CDC4-7F99-4EB7-97B5-2AF144807FAF}" srcOrd="0" destOrd="0" presId="urn:microsoft.com/office/officeart/2005/8/layout/chevron2"/>
    <dgm:cxn modelId="{3F2451B2-93C0-4B4C-9F7F-9212F04323A3}" type="presParOf" srcId="{8042CDC4-7F99-4EB7-97B5-2AF144807FAF}" destId="{4C967C2E-3605-4D9B-A610-09AE2D946446}" srcOrd="0" destOrd="0" presId="urn:microsoft.com/office/officeart/2005/8/layout/chevron2"/>
    <dgm:cxn modelId="{4C1E6DEB-6837-44FB-A4AA-A0295C1D5611}" type="presParOf" srcId="{8042CDC4-7F99-4EB7-97B5-2AF144807FAF}" destId="{16A98B66-A07B-494E-89AF-BD4C6245CF44}" srcOrd="1" destOrd="0" presId="urn:microsoft.com/office/officeart/2005/8/layout/chevron2"/>
    <dgm:cxn modelId="{107D7431-5A2D-46DA-808E-6A7B9AC81221}" type="presParOf" srcId="{1AA30F83-F668-4168-8E01-92F139FB8477}" destId="{4CE394C2-753A-4A5A-8724-9950FFDC1796}" srcOrd="1" destOrd="0" presId="urn:microsoft.com/office/officeart/2005/8/layout/chevron2"/>
    <dgm:cxn modelId="{2D1380DA-BD80-4883-9533-17E9F350AD5A}" type="presParOf" srcId="{1AA30F83-F668-4168-8E01-92F139FB8477}" destId="{3245DA27-CCFC-4A79-90DF-75F61057D906}" srcOrd="2" destOrd="0" presId="urn:microsoft.com/office/officeart/2005/8/layout/chevron2"/>
    <dgm:cxn modelId="{43B3FA3F-E4B5-462C-9621-38918A797AFD}" type="presParOf" srcId="{3245DA27-CCFC-4A79-90DF-75F61057D906}" destId="{AC430FCB-12E2-40B0-816D-0198C2FED82D}" srcOrd="0" destOrd="0" presId="urn:microsoft.com/office/officeart/2005/8/layout/chevron2"/>
    <dgm:cxn modelId="{7D399ECA-8954-40EB-8E72-96814BC576DB}" type="presParOf" srcId="{3245DA27-CCFC-4A79-90DF-75F61057D906}" destId="{6CB8DE8E-0950-47B4-9461-742FCCD39603}" srcOrd="1" destOrd="0" presId="urn:microsoft.com/office/officeart/2005/8/layout/chevron2"/>
    <dgm:cxn modelId="{EF9179A2-10BE-4811-B2C3-3531EBD254DD}" type="presParOf" srcId="{1AA30F83-F668-4168-8E01-92F139FB8477}" destId="{0A621F66-95FB-429B-B9DC-6C9DC3306F99}" srcOrd="3" destOrd="0" presId="urn:microsoft.com/office/officeart/2005/8/layout/chevron2"/>
    <dgm:cxn modelId="{625987DF-9B94-400B-958F-E844A41B86B5}" type="presParOf" srcId="{1AA30F83-F668-4168-8E01-92F139FB8477}" destId="{19776ACF-AD74-4E2E-99C4-E2EA8822D6D5}" srcOrd="4" destOrd="0" presId="urn:microsoft.com/office/officeart/2005/8/layout/chevron2"/>
    <dgm:cxn modelId="{B516FAA4-5B55-4BA5-BA5A-FBB4F5F2EE35}" type="presParOf" srcId="{19776ACF-AD74-4E2E-99C4-E2EA8822D6D5}" destId="{DD488F1A-BCC5-433D-820A-C9A2FFD6A699}" srcOrd="0" destOrd="0" presId="urn:microsoft.com/office/officeart/2005/8/layout/chevron2"/>
    <dgm:cxn modelId="{57576604-8A78-488A-AF5A-7877FFF706CB}" type="presParOf" srcId="{19776ACF-AD74-4E2E-99C4-E2EA8822D6D5}" destId="{96FA4506-892D-409D-8E07-DF015B3A02B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3E3862-7104-4B95-850A-20F85CF5F6AE}" type="doc">
      <dgm:prSet loTypeId="urn:microsoft.com/office/officeart/2005/8/layout/chevron2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de-DE"/>
        </a:p>
      </dgm:t>
    </dgm:pt>
    <dgm:pt modelId="{D4B6B8B5-0510-4041-B25E-5BDE1B8E7A23}">
      <dgm:prSet phldrT="[Text]"/>
      <dgm:spPr/>
      <dgm:t>
        <a:bodyPr/>
        <a:lstStyle/>
        <a:p>
          <a:r>
            <a:rPr lang="de-DE" dirty="0" smtClean="0"/>
            <a:t>Prozess modellieren</a:t>
          </a:r>
          <a:endParaRPr lang="de-DE" dirty="0"/>
        </a:p>
      </dgm:t>
    </dgm:pt>
    <dgm:pt modelId="{F692A428-4ACA-4421-B502-D00A9B3E572D}" type="parTrans" cxnId="{8714FAE6-6221-45FA-9A11-2FC333B06FAD}">
      <dgm:prSet/>
      <dgm:spPr/>
      <dgm:t>
        <a:bodyPr/>
        <a:lstStyle/>
        <a:p>
          <a:endParaRPr lang="de-DE"/>
        </a:p>
      </dgm:t>
    </dgm:pt>
    <dgm:pt modelId="{A49D62A7-7F7B-4CD9-80C3-6E1A3E298A0E}" type="sibTrans" cxnId="{8714FAE6-6221-45FA-9A11-2FC333B06FAD}">
      <dgm:prSet/>
      <dgm:spPr/>
      <dgm:t>
        <a:bodyPr/>
        <a:lstStyle/>
        <a:p>
          <a:endParaRPr lang="de-DE"/>
        </a:p>
      </dgm:t>
    </dgm:pt>
    <dgm:pt modelId="{51BEE909-42B3-45BF-A93D-0A0213CA75CF}">
      <dgm:prSet phldrT="[Text]"/>
      <dgm:spPr/>
      <dgm:t>
        <a:bodyPr/>
        <a:lstStyle/>
        <a:p>
          <a:r>
            <a:rPr lang="de-DE" dirty="0" smtClean="0"/>
            <a:t>Fachliche Anforderungen modellieren</a:t>
          </a:r>
          <a:endParaRPr lang="de-DE" dirty="0"/>
        </a:p>
      </dgm:t>
    </dgm:pt>
    <dgm:pt modelId="{298F0BA5-BC65-4B25-B9A8-1B33B9164597}" type="parTrans" cxnId="{07AEF44C-32D9-44D9-9BA7-26E9C37FBC13}">
      <dgm:prSet/>
      <dgm:spPr/>
      <dgm:t>
        <a:bodyPr/>
        <a:lstStyle/>
        <a:p>
          <a:endParaRPr lang="de-DE"/>
        </a:p>
      </dgm:t>
    </dgm:pt>
    <dgm:pt modelId="{EBD1C8D5-371B-437C-B552-595E85FDF025}" type="sibTrans" cxnId="{07AEF44C-32D9-44D9-9BA7-26E9C37FBC13}">
      <dgm:prSet/>
      <dgm:spPr/>
      <dgm:t>
        <a:bodyPr/>
        <a:lstStyle/>
        <a:p>
          <a:endParaRPr lang="de-DE"/>
        </a:p>
      </dgm:t>
    </dgm:pt>
    <dgm:pt modelId="{0231AE89-C4B5-4128-A418-E11ACBFC43FF}">
      <dgm:prSet phldrT="[Text]"/>
      <dgm:spPr/>
      <dgm:t>
        <a:bodyPr/>
        <a:lstStyle/>
        <a:p>
          <a:r>
            <a:rPr lang="de-DE" dirty="0" smtClean="0"/>
            <a:t>Feinmodellierung und technisches Konzept</a:t>
          </a:r>
          <a:endParaRPr lang="de-DE" dirty="0"/>
        </a:p>
      </dgm:t>
    </dgm:pt>
    <dgm:pt modelId="{736495ED-E658-48DB-9FB9-DBD99E4449C4}" type="parTrans" cxnId="{A1D45F60-ADCC-40FC-AE22-5F16DB60DA3D}">
      <dgm:prSet/>
      <dgm:spPr/>
      <dgm:t>
        <a:bodyPr/>
        <a:lstStyle/>
        <a:p>
          <a:endParaRPr lang="de-DE"/>
        </a:p>
      </dgm:t>
    </dgm:pt>
    <dgm:pt modelId="{6CC9E2CC-E20E-4F31-8176-1892DDE288FA}" type="sibTrans" cxnId="{A1D45F60-ADCC-40FC-AE22-5F16DB60DA3D}">
      <dgm:prSet/>
      <dgm:spPr/>
      <dgm:t>
        <a:bodyPr/>
        <a:lstStyle/>
        <a:p>
          <a:endParaRPr lang="de-DE"/>
        </a:p>
      </dgm:t>
    </dgm:pt>
    <dgm:pt modelId="{CA5E976C-9D1F-4897-BF93-1FEFF2CFE05E}">
      <dgm:prSet phldrT="[Text]"/>
      <dgm:spPr/>
      <dgm:t>
        <a:bodyPr/>
        <a:lstStyle/>
        <a:p>
          <a:r>
            <a:rPr lang="de-DE" dirty="0" smtClean="0"/>
            <a:t>Entscheidung über ein WFMS.</a:t>
          </a:r>
          <a:endParaRPr lang="de-DE" dirty="0"/>
        </a:p>
      </dgm:t>
    </dgm:pt>
    <dgm:pt modelId="{C89E2C4C-15AD-4CCE-BA38-01B089948B33}" type="parTrans" cxnId="{53866CB9-135D-4BE9-B542-2DB92FEC36ED}">
      <dgm:prSet/>
      <dgm:spPr/>
      <dgm:t>
        <a:bodyPr/>
        <a:lstStyle/>
        <a:p>
          <a:endParaRPr lang="de-DE"/>
        </a:p>
      </dgm:t>
    </dgm:pt>
    <dgm:pt modelId="{CDB714BE-318D-4CC7-8014-5CA8FB5981C4}" type="sibTrans" cxnId="{53866CB9-135D-4BE9-B542-2DB92FEC36ED}">
      <dgm:prSet/>
      <dgm:spPr/>
      <dgm:t>
        <a:bodyPr/>
        <a:lstStyle/>
        <a:p>
          <a:endParaRPr lang="de-DE"/>
        </a:p>
      </dgm:t>
    </dgm:pt>
    <dgm:pt modelId="{FD6D53B1-0F4D-47D7-AFAC-3D0436E70DD3}">
      <dgm:prSet phldrT="[Text]"/>
      <dgm:spPr/>
      <dgm:t>
        <a:bodyPr/>
        <a:lstStyle/>
        <a:p>
          <a:r>
            <a:rPr lang="de-DE" dirty="0" smtClean="0"/>
            <a:t>Geschäftsprozess implementieren</a:t>
          </a:r>
          <a:endParaRPr lang="de-DE" dirty="0"/>
        </a:p>
      </dgm:t>
    </dgm:pt>
    <dgm:pt modelId="{B7FDA209-9362-46F2-9B37-2E5EF3FB6627}" type="parTrans" cxnId="{A1F70A77-9619-47A0-A8DB-1C5D497784F9}">
      <dgm:prSet/>
      <dgm:spPr/>
      <dgm:t>
        <a:bodyPr/>
        <a:lstStyle/>
        <a:p>
          <a:endParaRPr lang="de-DE"/>
        </a:p>
      </dgm:t>
    </dgm:pt>
    <dgm:pt modelId="{C12585C6-5A90-4299-B418-16D4121D32FF}" type="sibTrans" cxnId="{A1F70A77-9619-47A0-A8DB-1C5D497784F9}">
      <dgm:prSet/>
      <dgm:spPr/>
      <dgm:t>
        <a:bodyPr/>
        <a:lstStyle/>
        <a:p>
          <a:endParaRPr lang="de-DE"/>
        </a:p>
      </dgm:t>
    </dgm:pt>
    <dgm:pt modelId="{00D62C1E-A3C7-462D-8598-536B6CCF10AE}">
      <dgm:prSet phldrT="[Text]"/>
      <dgm:spPr/>
      <dgm:t>
        <a:bodyPr/>
        <a:lstStyle/>
        <a:p>
          <a:r>
            <a:rPr lang="de-DE" dirty="0" smtClean="0"/>
            <a:t>Realisieren der Prozesse im WFMS</a:t>
          </a:r>
          <a:endParaRPr lang="de-DE" dirty="0"/>
        </a:p>
      </dgm:t>
    </dgm:pt>
    <dgm:pt modelId="{7BAC4686-D5D5-418C-83A1-234CEA60D23D}" type="parTrans" cxnId="{017121D7-1EDF-4F02-B4FC-1E25F6636B58}">
      <dgm:prSet/>
      <dgm:spPr/>
      <dgm:t>
        <a:bodyPr/>
        <a:lstStyle/>
        <a:p>
          <a:endParaRPr lang="de-DE"/>
        </a:p>
      </dgm:t>
    </dgm:pt>
    <dgm:pt modelId="{13D89D3A-2F48-4DD5-A8F4-968D801663EE}" type="sibTrans" cxnId="{017121D7-1EDF-4F02-B4FC-1E25F6636B58}">
      <dgm:prSet/>
      <dgm:spPr/>
      <dgm:t>
        <a:bodyPr/>
        <a:lstStyle/>
        <a:p>
          <a:endParaRPr lang="de-DE"/>
        </a:p>
      </dgm:t>
    </dgm:pt>
    <dgm:pt modelId="{245AA415-51E9-453B-9D33-291AF83623F8}">
      <dgm:prSet phldrT="[Text]"/>
      <dgm:spPr/>
      <dgm:t>
        <a:bodyPr/>
        <a:lstStyle/>
        <a:p>
          <a:r>
            <a:rPr lang="de-DE" dirty="0" smtClean="0"/>
            <a:t>Schnittstellen zu Fremdsystemen.</a:t>
          </a:r>
          <a:endParaRPr lang="de-DE" dirty="0"/>
        </a:p>
      </dgm:t>
    </dgm:pt>
    <dgm:pt modelId="{6A27E80A-6564-460B-B3F7-3CB9AC5349FE}" type="parTrans" cxnId="{7D81A46F-2FE7-483C-B182-F3A77B24313A}">
      <dgm:prSet/>
      <dgm:spPr/>
    </dgm:pt>
    <dgm:pt modelId="{50A3F91E-EE76-4797-85FD-1B08187644A8}" type="sibTrans" cxnId="{7D81A46F-2FE7-483C-B182-F3A77B24313A}">
      <dgm:prSet/>
      <dgm:spPr/>
    </dgm:pt>
    <dgm:pt modelId="{1AA30F83-F668-4168-8E01-92F139FB8477}" type="pres">
      <dgm:prSet presAssocID="{E23E3862-7104-4B95-850A-20F85CF5F6A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042CDC4-7F99-4EB7-97B5-2AF144807FAF}" type="pres">
      <dgm:prSet presAssocID="{D4B6B8B5-0510-4041-B25E-5BDE1B8E7A23}" presName="composite" presStyleCnt="0"/>
      <dgm:spPr/>
    </dgm:pt>
    <dgm:pt modelId="{4C967C2E-3605-4D9B-A610-09AE2D946446}" type="pres">
      <dgm:prSet presAssocID="{D4B6B8B5-0510-4041-B25E-5BDE1B8E7A23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6A98B66-A07B-494E-89AF-BD4C6245CF44}" type="pres">
      <dgm:prSet presAssocID="{D4B6B8B5-0510-4041-B25E-5BDE1B8E7A23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CE394C2-753A-4A5A-8724-9950FFDC1796}" type="pres">
      <dgm:prSet presAssocID="{A49D62A7-7F7B-4CD9-80C3-6E1A3E298A0E}" presName="sp" presStyleCnt="0"/>
      <dgm:spPr/>
    </dgm:pt>
    <dgm:pt modelId="{3245DA27-CCFC-4A79-90DF-75F61057D906}" type="pres">
      <dgm:prSet presAssocID="{0231AE89-C4B5-4128-A418-E11ACBFC43FF}" presName="composite" presStyleCnt="0"/>
      <dgm:spPr/>
    </dgm:pt>
    <dgm:pt modelId="{AC430FCB-12E2-40B0-816D-0198C2FED82D}" type="pres">
      <dgm:prSet presAssocID="{0231AE89-C4B5-4128-A418-E11ACBFC43F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B8DE8E-0950-47B4-9461-742FCCD39603}" type="pres">
      <dgm:prSet presAssocID="{0231AE89-C4B5-4128-A418-E11ACBFC43F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621F66-95FB-429B-B9DC-6C9DC3306F99}" type="pres">
      <dgm:prSet presAssocID="{6CC9E2CC-E20E-4F31-8176-1892DDE288FA}" presName="sp" presStyleCnt="0"/>
      <dgm:spPr/>
    </dgm:pt>
    <dgm:pt modelId="{19776ACF-AD74-4E2E-99C4-E2EA8822D6D5}" type="pres">
      <dgm:prSet presAssocID="{FD6D53B1-0F4D-47D7-AFAC-3D0436E70DD3}" presName="composite" presStyleCnt="0"/>
      <dgm:spPr/>
    </dgm:pt>
    <dgm:pt modelId="{DD488F1A-BCC5-433D-820A-C9A2FFD6A699}" type="pres">
      <dgm:prSet presAssocID="{FD6D53B1-0F4D-47D7-AFAC-3D0436E70DD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FA4506-892D-409D-8E07-DF015B3A02B0}" type="pres">
      <dgm:prSet presAssocID="{FD6D53B1-0F4D-47D7-AFAC-3D0436E70DD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D0D23FA-1C6E-41E6-94FA-0B18327DB0DA}" type="presOf" srcId="{E23E3862-7104-4B95-850A-20F85CF5F6AE}" destId="{1AA30F83-F668-4168-8E01-92F139FB8477}" srcOrd="0" destOrd="0" presId="urn:microsoft.com/office/officeart/2005/8/layout/chevron2"/>
    <dgm:cxn modelId="{07AEF44C-32D9-44D9-9BA7-26E9C37FBC13}" srcId="{D4B6B8B5-0510-4041-B25E-5BDE1B8E7A23}" destId="{51BEE909-42B3-45BF-A93D-0A0213CA75CF}" srcOrd="0" destOrd="0" parTransId="{298F0BA5-BC65-4B25-B9A8-1B33B9164597}" sibTransId="{EBD1C8D5-371B-437C-B552-595E85FDF025}"/>
    <dgm:cxn modelId="{F9E103FB-DC06-4596-AA34-3C22C0F560B8}" type="presOf" srcId="{51BEE909-42B3-45BF-A93D-0A0213CA75CF}" destId="{16A98B66-A07B-494E-89AF-BD4C6245CF44}" srcOrd="0" destOrd="0" presId="urn:microsoft.com/office/officeart/2005/8/layout/chevron2"/>
    <dgm:cxn modelId="{53866CB9-135D-4BE9-B542-2DB92FEC36ED}" srcId="{0231AE89-C4B5-4128-A418-E11ACBFC43FF}" destId="{CA5E976C-9D1F-4897-BF93-1FEFF2CFE05E}" srcOrd="0" destOrd="0" parTransId="{C89E2C4C-15AD-4CCE-BA38-01B089948B33}" sibTransId="{CDB714BE-318D-4CC7-8014-5CA8FB5981C4}"/>
    <dgm:cxn modelId="{A1F70A77-9619-47A0-A8DB-1C5D497784F9}" srcId="{E23E3862-7104-4B95-850A-20F85CF5F6AE}" destId="{FD6D53B1-0F4D-47D7-AFAC-3D0436E70DD3}" srcOrd="2" destOrd="0" parTransId="{B7FDA209-9362-46F2-9B37-2E5EF3FB6627}" sibTransId="{C12585C6-5A90-4299-B418-16D4121D32FF}"/>
    <dgm:cxn modelId="{74839399-0B14-42C7-A36D-6E657C855449}" type="presOf" srcId="{CA5E976C-9D1F-4897-BF93-1FEFF2CFE05E}" destId="{6CB8DE8E-0950-47B4-9461-742FCCD39603}" srcOrd="0" destOrd="0" presId="urn:microsoft.com/office/officeart/2005/8/layout/chevron2"/>
    <dgm:cxn modelId="{FC580AEE-DD15-4255-BAFD-AC4E65F8F647}" type="presOf" srcId="{00D62C1E-A3C7-462D-8598-536B6CCF10AE}" destId="{96FA4506-892D-409D-8E07-DF015B3A02B0}" srcOrd="0" destOrd="0" presId="urn:microsoft.com/office/officeart/2005/8/layout/chevron2"/>
    <dgm:cxn modelId="{311B3948-960C-4C9A-8783-7C6781E0EB75}" type="presOf" srcId="{0231AE89-C4B5-4128-A418-E11ACBFC43FF}" destId="{AC430FCB-12E2-40B0-816D-0198C2FED82D}" srcOrd="0" destOrd="0" presId="urn:microsoft.com/office/officeart/2005/8/layout/chevron2"/>
    <dgm:cxn modelId="{8714FAE6-6221-45FA-9A11-2FC333B06FAD}" srcId="{E23E3862-7104-4B95-850A-20F85CF5F6AE}" destId="{D4B6B8B5-0510-4041-B25E-5BDE1B8E7A23}" srcOrd="0" destOrd="0" parTransId="{F692A428-4ACA-4421-B502-D00A9B3E572D}" sibTransId="{A49D62A7-7F7B-4CD9-80C3-6E1A3E298A0E}"/>
    <dgm:cxn modelId="{0F38AF09-1B9E-4267-9C1D-E95C0130758E}" type="presOf" srcId="{D4B6B8B5-0510-4041-B25E-5BDE1B8E7A23}" destId="{4C967C2E-3605-4D9B-A610-09AE2D946446}" srcOrd="0" destOrd="0" presId="urn:microsoft.com/office/officeart/2005/8/layout/chevron2"/>
    <dgm:cxn modelId="{A1D45F60-ADCC-40FC-AE22-5F16DB60DA3D}" srcId="{E23E3862-7104-4B95-850A-20F85CF5F6AE}" destId="{0231AE89-C4B5-4128-A418-E11ACBFC43FF}" srcOrd="1" destOrd="0" parTransId="{736495ED-E658-48DB-9FB9-DBD99E4449C4}" sibTransId="{6CC9E2CC-E20E-4F31-8176-1892DDE288FA}"/>
    <dgm:cxn modelId="{7D81A46F-2FE7-483C-B182-F3A77B24313A}" srcId="{0231AE89-C4B5-4128-A418-E11ACBFC43FF}" destId="{245AA415-51E9-453B-9D33-291AF83623F8}" srcOrd="1" destOrd="0" parTransId="{6A27E80A-6564-460B-B3F7-3CB9AC5349FE}" sibTransId="{50A3F91E-EE76-4797-85FD-1B08187644A8}"/>
    <dgm:cxn modelId="{017121D7-1EDF-4F02-B4FC-1E25F6636B58}" srcId="{FD6D53B1-0F4D-47D7-AFAC-3D0436E70DD3}" destId="{00D62C1E-A3C7-462D-8598-536B6CCF10AE}" srcOrd="0" destOrd="0" parTransId="{7BAC4686-D5D5-418C-83A1-234CEA60D23D}" sibTransId="{13D89D3A-2F48-4DD5-A8F4-968D801663EE}"/>
    <dgm:cxn modelId="{70B088C9-093E-4F96-94BC-948E2B430CEC}" type="presOf" srcId="{FD6D53B1-0F4D-47D7-AFAC-3D0436E70DD3}" destId="{DD488F1A-BCC5-433D-820A-C9A2FFD6A699}" srcOrd="0" destOrd="0" presId="urn:microsoft.com/office/officeart/2005/8/layout/chevron2"/>
    <dgm:cxn modelId="{F9624464-FEF9-4E71-831C-387A76D1C11D}" type="presOf" srcId="{245AA415-51E9-453B-9D33-291AF83623F8}" destId="{6CB8DE8E-0950-47B4-9461-742FCCD39603}" srcOrd="0" destOrd="1" presId="urn:microsoft.com/office/officeart/2005/8/layout/chevron2"/>
    <dgm:cxn modelId="{8F9A6572-4FD4-4159-A472-C605757D475D}" type="presParOf" srcId="{1AA30F83-F668-4168-8E01-92F139FB8477}" destId="{8042CDC4-7F99-4EB7-97B5-2AF144807FAF}" srcOrd="0" destOrd="0" presId="urn:microsoft.com/office/officeart/2005/8/layout/chevron2"/>
    <dgm:cxn modelId="{9610FB51-866A-4987-8585-FBBE26348357}" type="presParOf" srcId="{8042CDC4-7F99-4EB7-97B5-2AF144807FAF}" destId="{4C967C2E-3605-4D9B-A610-09AE2D946446}" srcOrd="0" destOrd="0" presId="urn:microsoft.com/office/officeart/2005/8/layout/chevron2"/>
    <dgm:cxn modelId="{5F365D53-CD92-45B7-AC43-B813D61702C0}" type="presParOf" srcId="{8042CDC4-7F99-4EB7-97B5-2AF144807FAF}" destId="{16A98B66-A07B-494E-89AF-BD4C6245CF44}" srcOrd="1" destOrd="0" presId="urn:microsoft.com/office/officeart/2005/8/layout/chevron2"/>
    <dgm:cxn modelId="{BF8F4379-10A2-4BC6-91C4-77DFE22DB74E}" type="presParOf" srcId="{1AA30F83-F668-4168-8E01-92F139FB8477}" destId="{4CE394C2-753A-4A5A-8724-9950FFDC1796}" srcOrd="1" destOrd="0" presId="urn:microsoft.com/office/officeart/2005/8/layout/chevron2"/>
    <dgm:cxn modelId="{7920E739-B341-4B8B-B64C-BDE75F75E1C3}" type="presParOf" srcId="{1AA30F83-F668-4168-8E01-92F139FB8477}" destId="{3245DA27-CCFC-4A79-90DF-75F61057D906}" srcOrd="2" destOrd="0" presId="urn:microsoft.com/office/officeart/2005/8/layout/chevron2"/>
    <dgm:cxn modelId="{96699071-6D67-4D7A-81EC-3DBDE08CEEBD}" type="presParOf" srcId="{3245DA27-CCFC-4A79-90DF-75F61057D906}" destId="{AC430FCB-12E2-40B0-816D-0198C2FED82D}" srcOrd="0" destOrd="0" presId="urn:microsoft.com/office/officeart/2005/8/layout/chevron2"/>
    <dgm:cxn modelId="{3EECA0FF-76AE-4F44-AAA5-50A33BDCCBDB}" type="presParOf" srcId="{3245DA27-CCFC-4A79-90DF-75F61057D906}" destId="{6CB8DE8E-0950-47B4-9461-742FCCD39603}" srcOrd="1" destOrd="0" presId="urn:microsoft.com/office/officeart/2005/8/layout/chevron2"/>
    <dgm:cxn modelId="{0977ACE3-25A7-4FD3-AB94-91C6FD9B6EFE}" type="presParOf" srcId="{1AA30F83-F668-4168-8E01-92F139FB8477}" destId="{0A621F66-95FB-429B-B9DC-6C9DC3306F99}" srcOrd="3" destOrd="0" presId="urn:microsoft.com/office/officeart/2005/8/layout/chevron2"/>
    <dgm:cxn modelId="{B624351D-E5AF-4F45-A753-DBB743855A69}" type="presParOf" srcId="{1AA30F83-F668-4168-8E01-92F139FB8477}" destId="{19776ACF-AD74-4E2E-99C4-E2EA8822D6D5}" srcOrd="4" destOrd="0" presId="urn:microsoft.com/office/officeart/2005/8/layout/chevron2"/>
    <dgm:cxn modelId="{68429AEC-FDF2-4371-ADA8-BAEC82C1FC65}" type="presParOf" srcId="{19776ACF-AD74-4E2E-99C4-E2EA8822D6D5}" destId="{DD488F1A-BCC5-433D-820A-C9A2FFD6A699}" srcOrd="0" destOrd="0" presId="urn:microsoft.com/office/officeart/2005/8/layout/chevron2"/>
    <dgm:cxn modelId="{16EF4DE2-8CBD-490F-91B2-EB1F8180F397}" type="presParOf" srcId="{19776ACF-AD74-4E2E-99C4-E2EA8822D6D5}" destId="{96FA4506-892D-409D-8E07-DF015B3A02B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3E3862-7104-4B95-850A-20F85CF5F6AE}" type="doc">
      <dgm:prSet loTypeId="urn:microsoft.com/office/officeart/2005/8/layout/chevron2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de-DE"/>
        </a:p>
      </dgm:t>
    </dgm:pt>
    <dgm:pt modelId="{D4B6B8B5-0510-4041-B25E-5BDE1B8E7A23}">
      <dgm:prSet phldrT="[Text]"/>
      <dgm:spPr/>
      <dgm:t>
        <a:bodyPr/>
        <a:lstStyle/>
        <a:p>
          <a:r>
            <a:rPr lang="de-DE" dirty="0" smtClean="0"/>
            <a:t>Test der Geschäftsprozesse</a:t>
          </a:r>
          <a:endParaRPr lang="de-DE" dirty="0"/>
        </a:p>
      </dgm:t>
    </dgm:pt>
    <dgm:pt modelId="{F692A428-4ACA-4421-B502-D00A9B3E572D}" type="parTrans" cxnId="{8714FAE6-6221-45FA-9A11-2FC333B06FAD}">
      <dgm:prSet/>
      <dgm:spPr/>
      <dgm:t>
        <a:bodyPr/>
        <a:lstStyle/>
        <a:p>
          <a:endParaRPr lang="de-DE"/>
        </a:p>
      </dgm:t>
    </dgm:pt>
    <dgm:pt modelId="{A49D62A7-7F7B-4CD9-80C3-6E1A3E298A0E}" type="sibTrans" cxnId="{8714FAE6-6221-45FA-9A11-2FC333B06FAD}">
      <dgm:prSet/>
      <dgm:spPr/>
      <dgm:t>
        <a:bodyPr/>
        <a:lstStyle/>
        <a:p>
          <a:endParaRPr lang="de-DE"/>
        </a:p>
      </dgm:t>
    </dgm:pt>
    <dgm:pt modelId="{51BEE909-42B3-45BF-A93D-0A0213CA75CF}">
      <dgm:prSet phldrT="[Text]"/>
      <dgm:spPr/>
      <dgm:t>
        <a:bodyPr/>
        <a:lstStyle/>
        <a:p>
          <a:r>
            <a:rPr lang="de-DE" dirty="0" smtClean="0"/>
            <a:t>Durchführung durch den Anwender auf fachliche Korrektheit in einer Testumgebung.</a:t>
          </a:r>
          <a:endParaRPr lang="de-DE" dirty="0"/>
        </a:p>
      </dgm:t>
    </dgm:pt>
    <dgm:pt modelId="{298F0BA5-BC65-4B25-B9A8-1B33B9164597}" type="parTrans" cxnId="{07AEF44C-32D9-44D9-9BA7-26E9C37FBC13}">
      <dgm:prSet/>
      <dgm:spPr/>
      <dgm:t>
        <a:bodyPr/>
        <a:lstStyle/>
        <a:p>
          <a:endParaRPr lang="de-DE"/>
        </a:p>
      </dgm:t>
    </dgm:pt>
    <dgm:pt modelId="{EBD1C8D5-371B-437C-B552-595E85FDF025}" type="sibTrans" cxnId="{07AEF44C-32D9-44D9-9BA7-26E9C37FBC13}">
      <dgm:prSet/>
      <dgm:spPr/>
      <dgm:t>
        <a:bodyPr/>
        <a:lstStyle/>
        <a:p>
          <a:endParaRPr lang="de-DE"/>
        </a:p>
      </dgm:t>
    </dgm:pt>
    <dgm:pt modelId="{0231AE89-C4B5-4128-A418-E11ACBFC43FF}">
      <dgm:prSet phldrT="[Text]"/>
      <dgm:spPr/>
      <dgm:t>
        <a:bodyPr/>
        <a:lstStyle/>
        <a:p>
          <a:r>
            <a:rPr lang="de-DE" dirty="0" smtClean="0"/>
            <a:t>Geschäftsprozess freigeben</a:t>
          </a:r>
          <a:endParaRPr lang="de-DE" dirty="0"/>
        </a:p>
      </dgm:t>
    </dgm:pt>
    <dgm:pt modelId="{736495ED-E658-48DB-9FB9-DBD99E4449C4}" type="parTrans" cxnId="{A1D45F60-ADCC-40FC-AE22-5F16DB60DA3D}">
      <dgm:prSet/>
      <dgm:spPr/>
      <dgm:t>
        <a:bodyPr/>
        <a:lstStyle/>
        <a:p>
          <a:endParaRPr lang="de-DE"/>
        </a:p>
      </dgm:t>
    </dgm:pt>
    <dgm:pt modelId="{6CC9E2CC-E20E-4F31-8176-1892DDE288FA}" type="sibTrans" cxnId="{A1D45F60-ADCC-40FC-AE22-5F16DB60DA3D}">
      <dgm:prSet/>
      <dgm:spPr/>
      <dgm:t>
        <a:bodyPr/>
        <a:lstStyle/>
        <a:p>
          <a:endParaRPr lang="de-DE"/>
        </a:p>
      </dgm:t>
    </dgm:pt>
    <dgm:pt modelId="{CA5E976C-9D1F-4897-BF93-1FEFF2CFE05E}">
      <dgm:prSet phldrT="[Text]"/>
      <dgm:spPr/>
      <dgm:t>
        <a:bodyPr/>
        <a:lstStyle/>
        <a:p>
          <a:r>
            <a:rPr lang="de-DE" dirty="0" smtClean="0"/>
            <a:t>Überleiten der Prozesse von der Test- in die Produktivumgebung.</a:t>
          </a:r>
          <a:endParaRPr lang="de-DE" dirty="0"/>
        </a:p>
      </dgm:t>
    </dgm:pt>
    <dgm:pt modelId="{C89E2C4C-15AD-4CCE-BA38-01B089948B33}" type="parTrans" cxnId="{53866CB9-135D-4BE9-B542-2DB92FEC36ED}">
      <dgm:prSet/>
      <dgm:spPr/>
      <dgm:t>
        <a:bodyPr/>
        <a:lstStyle/>
        <a:p>
          <a:endParaRPr lang="de-DE"/>
        </a:p>
      </dgm:t>
    </dgm:pt>
    <dgm:pt modelId="{CDB714BE-318D-4CC7-8014-5CA8FB5981C4}" type="sibTrans" cxnId="{53866CB9-135D-4BE9-B542-2DB92FEC36ED}">
      <dgm:prSet/>
      <dgm:spPr/>
      <dgm:t>
        <a:bodyPr/>
        <a:lstStyle/>
        <a:p>
          <a:endParaRPr lang="de-DE"/>
        </a:p>
      </dgm:t>
    </dgm:pt>
    <dgm:pt modelId="{FD6D53B1-0F4D-47D7-AFAC-3D0436E70DD3}">
      <dgm:prSet phldrT="[Text]"/>
      <dgm:spPr/>
      <dgm:t>
        <a:bodyPr/>
        <a:lstStyle/>
        <a:p>
          <a:r>
            <a:rPr lang="de-DE" dirty="0" smtClean="0"/>
            <a:t>Laufzeitdaten erfassen</a:t>
          </a:r>
          <a:endParaRPr lang="de-DE" dirty="0"/>
        </a:p>
      </dgm:t>
    </dgm:pt>
    <dgm:pt modelId="{B7FDA209-9362-46F2-9B37-2E5EF3FB6627}" type="parTrans" cxnId="{A1F70A77-9619-47A0-A8DB-1C5D497784F9}">
      <dgm:prSet/>
      <dgm:spPr/>
      <dgm:t>
        <a:bodyPr/>
        <a:lstStyle/>
        <a:p>
          <a:endParaRPr lang="de-DE"/>
        </a:p>
      </dgm:t>
    </dgm:pt>
    <dgm:pt modelId="{C12585C6-5A90-4299-B418-16D4121D32FF}" type="sibTrans" cxnId="{A1F70A77-9619-47A0-A8DB-1C5D497784F9}">
      <dgm:prSet/>
      <dgm:spPr/>
      <dgm:t>
        <a:bodyPr/>
        <a:lstStyle/>
        <a:p>
          <a:endParaRPr lang="de-DE"/>
        </a:p>
      </dgm:t>
    </dgm:pt>
    <dgm:pt modelId="{00D62C1E-A3C7-462D-8598-536B6CCF10AE}">
      <dgm:prSet phldrT="[Text]"/>
      <dgm:spPr/>
      <dgm:t>
        <a:bodyPr/>
        <a:lstStyle/>
        <a:p>
          <a:r>
            <a:rPr lang="de-DE" dirty="0" smtClean="0"/>
            <a:t>WFMS zeichnet Laufzeitdaten auf</a:t>
          </a:r>
          <a:endParaRPr lang="de-DE" dirty="0"/>
        </a:p>
      </dgm:t>
    </dgm:pt>
    <dgm:pt modelId="{7BAC4686-D5D5-418C-83A1-234CEA60D23D}" type="parTrans" cxnId="{017121D7-1EDF-4F02-B4FC-1E25F6636B58}">
      <dgm:prSet/>
      <dgm:spPr/>
      <dgm:t>
        <a:bodyPr/>
        <a:lstStyle/>
        <a:p>
          <a:endParaRPr lang="de-DE"/>
        </a:p>
      </dgm:t>
    </dgm:pt>
    <dgm:pt modelId="{13D89D3A-2F48-4DD5-A8F4-968D801663EE}" type="sibTrans" cxnId="{017121D7-1EDF-4F02-B4FC-1E25F6636B58}">
      <dgm:prSet/>
      <dgm:spPr/>
      <dgm:t>
        <a:bodyPr/>
        <a:lstStyle/>
        <a:p>
          <a:endParaRPr lang="de-DE"/>
        </a:p>
      </dgm:t>
    </dgm:pt>
    <dgm:pt modelId="{1AA30F83-F668-4168-8E01-92F139FB8477}" type="pres">
      <dgm:prSet presAssocID="{E23E3862-7104-4B95-850A-20F85CF5F6A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042CDC4-7F99-4EB7-97B5-2AF144807FAF}" type="pres">
      <dgm:prSet presAssocID="{D4B6B8B5-0510-4041-B25E-5BDE1B8E7A23}" presName="composite" presStyleCnt="0"/>
      <dgm:spPr/>
    </dgm:pt>
    <dgm:pt modelId="{4C967C2E-3605-4D9B-A610-09AE2D946446}" type="pres">
      <dgm:prSet presAssocID="{D4B6B8B5-0510-4041-B25E-5BDE1B8E7A23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6A98B66-A07B-494E-89AF-BD4C6245CF44}" type="pres">
      <dgm:prSet presAssocID="{D4B6B8B5-0510-4041-B25E-5BDE1B8E7A23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CE394C2-753A-4A5A-8724-9950FFDC1796}" type="pres">
      <dgm:prSet presAssocID="{A49D62A7-7F7B-4CD9-80C3-6E1A3E298A0E}" presName="sp" presStyleCnt="0"/>
      <dgm:spPr/>
    </dgm:pt>
    <dgm:pt modelId="{3245DA27-CCFC-4A79-90DF-75F61057D906}" type="pres">
      <dgm:prSet presAssocID="{0231AE89-C4B5-4128-A418-E11ACBFC43FF}" presName="composite" presStyleCnt="0"/>
      <dgm:spPr/>
    </dgm:pt>
    <dgm:pt modelId="{AC430FCB-12E2-40B0-816D-0198C2FED82D}" type="pres">
      <dgm:prSet presAssocID="{0231AE89-C4B5-4128-A418-E11ACBFC43F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B8DE8E-0950-47B4-9461-742FCCD39603}" type="pres">
      <dgm:prSet presAssocID="{0231AE89-C4B5-4128-A418-E11ACBFC43F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621F66-95FB-429B-B9DC-6C9DC3306F99}" type="pres">
      <dgm:prSet presAssocID="{6CC9E2CC-E20E-4F31-8176-1892DDE288FA}" presName="sp" presStyleCnt="0"/>
      <dgm:spPr/>
    </dgm:pt>
    <dgm:pt modelId="{19776ACF-AD74-4E2E-99C4-E2EA8822D6D5}" type="pres">
      <dgm:prSet presAssocID="{FD6D53B1-0F4D-47D7-AFAC-3D0436E70DD3}" presName="composite" presStyleCnt="0"/>
      <dgm:spPr/>
    </dgm:pt>
    <dgm:pt modelId="{DD488F1A-BCC5-433D-820A-C9A2FFD6A699}" type="pres">
      <dgm:prSet presAssocID="{FD6D53B1-0F4D-47D7-AFAC-3D0436E70DD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FA4506-892D-409D-8E07-DF015B3A02B0}" type="pres">
      <dgm:prSet presAssocID="{FD6D53B1-0F4D-47D7-AFAC-3D0436E70DD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F1682FC-0730-444A-8CD9-96013F1CE2DA}" type="presOf" srcId="{51BEE909-42B3-45BF-A93D-0A0213CA75CF}" destId="{16A98B66-A07B-494E-89AF-BD4C6245CF44}" srcOrd="0" destOrd="0" presId="urn:microsoft.com/office/officeart/2005/8/layout/chevron2"/>
    <dgm:cxn modelId="{8BEA046B-85CE-45AA-BBB3-DBF8E3CF813A}" type="presOf" srcId="{0231AE89-C4B5-4128-A418-E11ACBFC43FF}" destId="{AC430FCB-12E2-40B0-816D-0198C2FED82D}" srcOrd="0" destOrd="0" presId="urn:microsoft.com/office/officeart/2005/8/layout/chevron2"/>
    <dgm:cxn modelId="{07AEF44C-32D9-44D9-9BA7-26E9C37FBC13}" srcId="{D4B6B8B5-0510-4041-B25E-5BDE1B8E7A23}" destId="{51BEE909-42B3-45BF-A93D-0A0213CA75CF}" srcOrd="0" destOrd="0" parTransId="{298F0BA5-BC65-4B25-B9A8-1B33B9164597}" sibTransId="{EBD1C8D5-371B-437C-B552-595E85FDF025}"/>
    <dgm:cxn modelId="{53866CB9-135D-4BE9-B542-2DB92FEC36ED}" srcId="{0231AE89-C4B5-4128-A418-E11ACBFC43FF}" destId="{CA5E976C-9D1F-4897-BF93-1FEFF2CFE05E}" srcOrd="0" destOrd="0" parTransId="{C89E2C4C-15AD-4CCE-BA38-01B089948B33}" sibTransId="{CDB714BE-318D-4CC7-8014-5CA8FB5981C4}"/>
    <dgm:cxn modelId="{A1F70A77-9619-47A0-A8DB-1C5D497784F9}" srcId="{E23E3862-7104-4B95-850A-20F85CF5F6AE}" destId="{FD6D53B1-0F4D-47D7-AFAC-3D0436E70DD3}" srcOrd="2" destOrd="0" parTransId="{B7FDA209-9362-46F2-9B37-2E5EF3FB6627}" sibTransId="{C12585C6-5A90-4299-B418-16D4121D32FF}"/>
    <dgm:cxn modelId="{76D2E061-4A78-470D-8199-3534B0CEDC77}" type="presOf" srcId="{CA5E976C-9D1F-4897-BF93-1FEFF2CFE05E}" destId="{6CB8DE8E-0950-47B4-9461-742FCCD39603}" srcOrd="0" destOrd="0" presId="urn:microsoft.com/office/officeart/2005/8/layout/chevron2"/>
    <dgm:cxn modelId="{8714FAE6-6221-45FA-9A11-2FC333B06FAD}" srcId="{E23E3862-7104-4B95-850A-20F85CF5F6AE}" destId="{D4B6B8B5-0510-4041-B25E-5BDE1B8E7A23}" srcOrd="0" destOrd="0" parTransId="{F692A428-4ACA-4421-B502-D00A9B3E572D}" sibTransId="{A49D62A7-7F7B-4CD9-80C3-6E1A3E298A0E}"/>
    <dgm:cxn modelId="{A1D45F60-ADCC-40FC-AE22-5F16DB60DA3D}" srcId="{E23E3862-7104-4B95-850A-20F85CF5F6AE}" destId="{0231AE89-C4B5-4128-A418-E11ACBFC43FF}" srcOrd="1" destOrd="0" parTransId="{736495ED-E658-48DB-9FB9-DBD99E4449C4}" sibTransId="{6CC9E2CC-E20E-4F31-8176-1892DDE288FA}"/>
    <dgm:cxn modelId="{93CC6142-73B4-43C6-A970-745BB4397442}" type="presOf" srcId="{D4B6B8B5-0510-4041-B25E-5BDE1B8E7A23}" destId="{4C967C2E-3605-4D9B-A610-09AE2D946446}" srcOrd="0" destOrd="0" presId="urn:microsoft.com/office/officeart/2005/8/layout/chevron2"/>
    <dgm:cxn modelId="{017121D7-1EDF-4F02-B4FC-1E25F6636B58}" srcId="{FD6D53B1-0F4D-47D7-AFAC-3D0436E70DD3}" destId="{00D62C1E-A3C7-462D-8598-536B6CCF10AE}" srcOrd="0" destOrd="0" parTransId="{7BAC4686-D5D5-418C-83A1-234CEA60D23D}" sibTransId="{13D89D3A-2F48-4DD5-A8F4-968D801663EE}"/>
    <dgm:cxn modelId="{CAFF2EA6-BEBA-4CC9-AED1-B6D74983BF52}" type="presOf" srcId="{E23E3862-7104-4B95-850A-20F85CF5F6AE}" destId="{1AA30F83-F668-4168-8E01-92F139FB8477}" srcOrd="0" destOrd="0" presId="urn:microsoft.com/office/officeart/2005/8/layout/chevron2"/>
    <dgm:cxn modelId="{B85C4E8A-832C-43A0-BA5B-93D8B82BA62A}" type="presOf" srcId="{FD6D53B1-0F4D-47D7-AFAC-3D0436E70DD3}" destId="{DD488F1A-BCC5-433D-820A-C9A2FFD6A699}" srcOrd="0" destOrd="0" presId="urn:microsoft.com/office/officeart/2005/8/layout/chevron2"/>
    <dgm:cxn modelId="{076CA4D0-41AD-4E57-90CE-7D2E71E615E3}" type="presOf" srcId="{00D62C1E-A3C7-462D-8598-536B6CCF10AE}" destId="{96FA4506-892D-409D-8E07-DF015B3A02B0}" srcOrd="0" destOrd="0" presId="urn:microsoft.com/office/officeart/2005/8/layout/chevron2"/>
    <dgm:cxn modelId="{A2A36112-88EE-4472-87F2-CFEECCCBB518}" type="presParOf" srcId="{1AA30F83-F668-4168-8E01-92F139FB8477}" destId="{8042CDC4-7F99-4EB7-97B5-2AF144807FAF}" srcOrd="0" destOrd="0" presId="urn:microsoft.com/office/officeart/2005/8/layout/chevron2"/>
    <dgm:cxn modelId="{012B0038-3DF9-47F5-AEE1-6C2190E097C9}" type="presParOf" srcId="{8042CDC4-7F99-4EB7-97B5-2AF144807FAF}" destId="{4C967C2E-3605-4D9B-A610-09AE2D946446}" srcOrd="0" destOrd="0" presId="urn:microsoft.com/office/officeart/2005/8/layout/chevron2"/>
    <dgm:cxn modelId="{D63F4850-6966-41BC-BFEB-2D82C3561E53}" type="presParOf" srcId="{8042CDC4-7F99-4EB7-97B5-2AF144807FAF}" destId="{16A98B66-A07B-494E-89AF-BD4C6245CF44}" srcOrd="1" destOrd="0" presId="urn:microsoft.com/office/officeart/2005/8/layout/chevron2"/>
    <dgm:cxn modelId="{E3B23A53-04CA-42BC-BD2D-99C83D0A34D3}" type="presParOf" srcId="{1AA30F83-F668-4168-8E01-92F139FB8477}" destId="{4CE394C2-753A-4A5A-8724-9950FFDC1796}" srcOrd="1" destOrd="0" presId="urn:microsoft.com/office/officeart/2005/8/layout/chevron2"/>
    <dgm:cxn modelId="{7B42E090-F523-40E3-9CB2-A2B662EF9F62}" type="presParOf" srcId="{1AA30F83-F668-4168-8E01-92F139FB8477}" destId="{3245DA27-CCFC-4A79-90DF-75F61057D906}" srcOrd="2" destOrd="0" presId="urn:microsoft.com/office/officeart/2005/8/layout/chevron2"/>
    <dgm:cxn modelId="{3986F6E8-353B-4F53-B73F-A5A7BBD28F60}" type="presParOf" srcId="{3245DA27-CCFC-4A79-90DF-75F61057D906}" destId="{AC430FCB-12E2-40B0-816D-0198C2FED82D}" srcOrd="0" destOrd="0" presId="urn:microsoft.com/office/officeart/2005/8/layout/chevron2"/>
    <dgm:cxn modelId="{1E7500AD-ED89-449A-98C5-05B7F97D97C3}" type="presParOf" srcId="{3245DA27-CCFC-4A79-90DF-75F61057D906}" destId="{6CB8DE8E-0950-47B4-9461-742FCCD39603}" srcOrd="1" destOrd="0" presId="urn:microsoft.com/office/officeart/2005/8/layout/chevron2"/>
    <dgm:cxn modelId="{707ACBCA-0307-4667-A186-9DAA1F329A37}" type="presParOf" srcId="{1AA30F83-F668-4168-8E01-92F139FB8477}" destId="{0A621F66-95FB-429B-B9DC-6C9DC3306F99}" srcOrd="3" destOrd="0" presId="urn:microsoft.com/office/officeart/2005/8/layout/chevron2"/>
    <dgm:cxn modelId="{1D3F4665-A71C-42F0-AFCC-C5DB97483B87}" type="presParOf" srcId="{1AA30F83-F668-4168-8E01-92F139FB8477}" destId="{19776ACF-AD74-4E2E-99C4-E2EA8822D6D5}" srcOrd="4" destOrd="0" presId="urn:microsoft.com/office/officeart/2005/8/layout/chevron2"/>
    <dgm:cxn modelId="{0DE54CBF-BA10-4328-9AFE-8E74A5A68438}" type="presParOf" srcId="{19776ACF-AD74-4E2E-99C4-E2EA8822D6D5}" destId="{DD488F1A-BCC5-433D-820A-C9A2FFD6A699}" srcOrd="0" destOrd="0" presId="urn:microsoft.com/office/officeart/2005/8/layout/chevron2"/>
    <dgm:cxn modelId="{0825AFA9-C460-403D-B333-3E63BC5BE73D}" type="presParOf" srcId="{19776ACF-AD74-4E2E-99C4-E2EA8822D6D5}" destId="{96FA4506-892D-409D-8E07-DF015B3A02B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3E3862-7104-4B95-850A-20F85CF5F6AE}" type="doc">
      <dgm:prSet loTypeId="urn:microsoft.com/office/officeart/2005/8/layout/chevron2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de-DE"/>
        </a:p>
      </dgm:t>
    </dgm:pt>
    <dgm:pt modelId="{D4B6B8B5-0510-4041-B25E-5BDE1B8E7A23}">
      <dgm:prSet phldrT="[Text]"/>
      <dgm:spPr/>
      <dgm:t>
        <a:bodyPr/>
        <a:lstStyle/>
        <a:p>
          <a:r>
            <a:rPr lang="de-DE" dirty="0" smtClean="0"/>
            <a:t>Auswertung der Laufzeitdaten</a:t>
          </a:r>
          <a:endParaRPr lang="de-DE" dirty="0"/>
        </a:p>
      </dgm:t>
    </dgm:pt>
    <dgm:pt modelId="{F692A428-4ACA-4421-B502-D00A9B3E572D}" type="parTrans" cxnId="{8714FAE6-6221-45FA-9A11-2FC333B06FAD}">
      <dgm:prSet/>
      <dgm:spPr/>
      <dgm:t>
        <a:bodyPr/>
        <a:lstStyle/>
        <a:p>
          <a:endParaRPr lang="de-DE"/>
        </a:p>
      </dgm:t>
    </dgm:pt>
    <dgm:pt modelId="{A49D62A7-7F7B-4CD9-80C3-6E1A3E298A0E}" type="sibTrans" cxnId="{8714FAE6-6221-45FA-9A11-2FC333B06FAD}">
      <dgm:prSet/>
      <dgm:spPr/>
      <dgm:t>
        <a:bodyPr/>
        <a:lstStyle/>
        <a:p>
          <a:endParaRPr lang="de-DE"/>
        </a:p>
      </dgm:t>
    </dgm:pt>
    <dgm:pt modelId="{51BEE909-42B3-45BF-A93D-0A0213CA75CF}">
      <dgm:prSet phldrT="[Text]"/>
      <dgm:spPr/>
      <dgm:t>
        <a:bodyPr/>
        <a:lstStyle/>
        <a:p>
          <a:r>
            <a:rPr lang="de-DE" dirty="0" smtClean="0"/>
            <a:t>Aufgrund der ausgewerteten Daten werden Entscheidungen über ein </a:t>
          </a:r>
          <a:r>
            <a:rPr lang="de-DE" dirty="0" err="1" smtClean="0"/>
            <a:t>Redesign</a:t>
          </a:r>
          <a:r>
            <a:rPr lang="de-DE" dirty="0" smtClean="0"/>
            <a:t> getroffen.</a:t>
          </a:r>
          <a:endParaRPr lang="de-DE" dirty="0"/>
        </a:p>
      </dgm:t>
    </dgm:pt>
    <dgm:pt modelId="{298F0BA5-BC65-4B25-B9A8-1B33B9164597}" type="parTrans" cxnId="{07AEF44C-32D9-44D9-9BA7-26E9C37FBC13}">
      <dgm:prSet/>
      <dgm:spPr/>
      <dgm:t>
        <a:bodyPr/>
        <a:lstStyle/>
        <a:p>
          <a:endParaRPr lang="de-DE"/>
        </a:p>
      </dgm:t>
    </dgm:pt>
    <dgm:pt modelId="{EBD1C8D5-371B-437C-B552-595E85FDF025}" type="sibTrans" cxnId="{07AEF44C-32D9-44D9-9BA7-26E9C37FBC13}">
      <dgm:prSet/>
      <dgm:spPr/>
      <dgm:t>
        <a:bodyPr/>
        <a:lstStyle/>
        <a:p>
          <a:endParaRPr lang="de-DE"/>
        </a:p>
      </dgm:t>
    </dgm:pt>
    <dgm:pt modelId="{0231AE89-C4B5-4128-A418-E11ACBFC43FF}">
      <dgm:prSet phldrT="[Text]"/>
      <dgm:spPr/>
      <dgm:t>
        <a:bodyPr/>
        <a:lstStyle/>
        <a:p>
          <a:r>
            <a:rPr lang="de-DE" dirty="0" err="1" smtClean="0"/>
            <a:t>Redesign</a:t>
          </a:r>
          <a:r>
            <a:rPr lang="de-DE" dirty="0" smtClean="0"/>
            <a:t> des Prozesses</a:t>
          </a:r>
          <a:endParaRPr lang="de-DE" dirty="0"/>
        </a:p>
      </dgm:t>
    </dgm:pt>
    <dgm:pt modelId="{736495ED-E658-48DB-9FB9-DBD99E4449C4}" type="parTrans" cxnId="{A1D45F60-ADCC-40FC-AE22-5F16DB60DA3D}">
      <dgm:prSet/>
      <dgm:spPr/>
      <dgm:t>
        <a:bodyPr/>
        <a:lstStyle/>
        <a:p>
          <a:endParaRPr lang="de-DE"/>
        </a:p>
      </dgm:t>
    </dgm:pt>
    <dgm:pt modelId="{6CC9E2CC-E20E-4F31-8176-1892DDE288FA}" type="sibTrans" cxnId="{A1D45F60-ADCC-40FC-AE22-5F16DB60DA3D}">
      <dgm:prSet/>
      <dgm:spPr/>
      <dgm:t>
        <a:bodyPr/>
        <a:lstStyle/>
        <a:p>
          <a:endParaRPr lang="de-DE"/>
        </a:p>
      </dgm:t>
    </dgm:pt>
    <dgm:pt modelId="{CA5E976C-9D1F-4897-BF93-1FEFF2CFE05E}">
      <dgm:prSet phldrT="[Text]"/>
      <dgm:spPr/>
      <dgm:t>
        <a:bodyPr/>
        <a:lstStyle/>
        <a:p>
          <a:r>
            <a:rPr lang="de-DE" dirty="0" smtClean="0"/>
            <a:t>Ein notwendiges </a:t>
          </a:r>
          <a:r>
            <a:rPr lang="de-DE" dirty="0" err="1" smtClean="0"/>
            <a:t>Redesign</a:t>
          </a:r>
          <a:r>
            <a:rPr lang="de-DE" dirty="0" smtClean="0"/>
            <a:t> wird </a:t>
          </a:r>
          <a:r>
            <a:rPr lang="de-DE" dirty="0" err="1" smtClean="0"/>
            <a:t>initieert</a:t>
          </a:r>
          <a:r>
            <a:rPr lang="de-DE" dirty="0" smtClean="0"/>
            <a:t>.</a:t>
          </a:r>
          <a:endParaRPr lang="de-DE" dirty="0"/>
        </a:p>
      </dgm:t>
    </dgm:pt>
    <dgm:pt modelId="{C89E2C4C-15AD-4CCE-BA38-01B089948B33}" type="parTrans" cxnId="{53866CB9-135D-4BE9-B542-2DB92FEC36ED}">
      <dgm:prSet/>
      <dgm:spPr/>
      <dgm:t>
        <a:bodyPr/>
        <a:lstStyle/>
        <a:p>
          <a:endParaRPr lang="de-DE"/>
        </a:p>
      </dgm:t>
    </dgm:pt>
    <dgm:pt modelId="{CDB714BE-318D-4CC7-8014-5CA8FB5981C4}" type="sibTrans" cxnId="{53866CB9-135D-4BE9-B542-2DB92FEC36ED}">
      <dgm:prSet/>
      <dgm:spPr/>
      <dgm:t>
        <a:bodyPr/>
        <a:lstStyle/>
        <a:p>
          <a:endParaRPr lang="de-DE"/>
        </a:p>
      </dgm:t>
    </dgm:pt>
    <dgm:pt modelId="{B72482FE-C003-4508-B4AB-748C3D7E7578}">
      <dgm:prSet phldrT="[Text]"/>
      <dgm:spPr/>
      <dgm:t>
        <a:bodyPr/>
        <a:lstStyle/>
        <a:p>
          <a:r>
            <a:rPr lang="de-DE" dirty="0" smtClean="0"/>
            <a:t>Projektabschluss</a:t>
          </a:r>
          <a:endParaRPr lang="de-DE" dirty="0"/>
        </a:p>
      </dgm:t>
    </dgm:pt>
    <dgm:pt modelId="{DC965AF5-5FEA-4C36-A8DC-4175A0FBE312}" type="parTrans" cxnId="{D2F0E0CE-B4F8-4ACC-91D3-85B3CE9DF766}">
      <dgm:prSet/>
      <dgm:spPr/>
      <dgm:t>
        <a:bodyPr/>
        <a:lstStyle/>
        <a:p>
          <a:endParaRPr lang="de-DE"/>
        </a:p>
      </dgm:t>
    </dgm:pt>
    <dgm:pt modelId="{0F9F3C26-059B-4982-A24F-C36E820654C4}" type="sibTrans" cxnId="{D2F0E0CE-B4F8-4ACC-91D3-85B3CE9DF766}">
      <dgm:prSet/>
      <dgm:spPr/>
      <dgm:t>
        <a:bodyPr/>
        <a:lstStyle/>
        <a:p>
          <a:endParaRPr lang="de-DE"/>
        </a:p>
      </dgm:t>
    </dgm:pt>
    <dgm:pt modelId="{EB00A119-0A78-4D92-9455-F835DCF0F350}">
      <dgm:prSet phldrT="[Text]"/>
      <dgm:spPr/>
      <dgm:t>
        <a:bodyPr/>
        <a:lstStyle/>
        <a:p>
          <a:r>
            <a:rPr lang="de-DE" dirty="0" smtClean="0"/>
            <a:t>Erfolge feiern!</a:t>
          </a:r>
          <a:endParaRPr lang="de-DE" dirty="0"/>
        </a:p>
      </dgm:t>
    </dgm:pt>
    <dgm:pt modelId="{B5BBD3CC-9ACE-4843-98E7-A77E9B2DC310}" type="parTrans" cxnId="{A16C75DA-922D-45CB-88D0-8CBB25FACC91}">
      <dgm:prSet/>
      <dgm:spPr/>
      <dgm:t>
        <a:bodyPr/>
        <a:lstStyle/>
        <a:p>
          <a:endParaRPr lang="de-DE"/>
        </a:p>
      </dgm:t>
    </dgm:pt>
    <dgm:pt modelId="{8A285993-4756-4324-BCDE-D95582466B31}" type="sibTrans" cxnId="{A16C75DA-922D-45CB-88D0-8CBB25FACC91}">
      <dgm:prSet/>
      <dgm:spPr/>
      <dgm:t>
        <a:bodyPr/>
        <a:lstStyle/>
        <a:p>
          <a:endParaRPr lang="de-DE"/>
        </a:p>
      </dgm:t>
    </dgm:pt>
    <dgm:pt modelId="{1AA30F83-F668-4168-8E01-92F139FB8477}" type="pres">
      <dgm:prSet presAssocID="{E23E3862-7104-4B95-850A-20F85CF5F6A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042CDC4-7F99-4EB7-97B5-2AF144807FAF}" type="pres">
      <dgm:prSet presAssocID="{D4B6B8B5-0510-4041-B25E-5BDE1B8E7A23}" presName="composite" presStyleCnt="0"/>
      <dgm:spPr/>
    </dgm:pt>
    <dgm:pt modelId="{4C967C2E-3605-4D9B-A610-09AE2D946446}" type="pres">
      <dgm:prSet presAssocID="{D4B6B8B5-0510-4041-B25E-5BDE1B8E7A23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6A98B66-A07B-494E-89AF-BD4C6245CF44}" type="pres">
      <dgm:prSet presAssocID="{D4B6B8B5-0510-4041-B25E-5BDE1B8E7A23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CE394C2-753A-4A5A-8724-9950FFDC1796}" type="pres">
      <dgm:prSet presAssocID="{A49D62A7-7F7B-4CD9-80C3-6E1A3E298A0E}" presName="sp" presStyleCnt="0"/>
      <dgm:spPr/>
    </dgm:pt>
    <dgm:pt modelId="{3245DA27-CCFC-4A79-90DF-75F61057D906}" type="pres">
      <dgm:prSet presAssocID="{0231AE89-C4B5-4128-A418-E11ACBFC43FF}" presName="composite" presStyleCnt="0"/>
      <dgm:spPr/>
    </dgm:pt>
    <dgm:pt modelId="{AC430FCB-12E2-40B0-816D-0198C2FED82D}" type="pres">
      <dgm:prSet presAssocID="{0231AE89-C4B5-4128-A418-E11ACBFC43F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B8DE8E-0950-47B4-9461-742FCCD39603}" type="pres">
      <dgm:prSet presAssocID="{0231AE89-C4B5-4128-A418-E11ACBFC43F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621F66-95FB-429B-B9DC-6C9DC3306F99}" type="pres">
      <dgm:prSet presAssocID="{6CC9E2CC-E20E-4F31-8176-1892DDE288FA}" presName="sp" presStyleCnt="0"/>
      <dgm:spPr/>
    </dgm:pt>
    <dgm:pt modelId="{49ADBAD6-C908-4760-A90C-EBE30970344A}" type="pres">
      <dgm:prSet presAssocID="{B72482FE-C003-4508-B4AB-748C3D7E7578}" presName="composite" presStyleCnt="0"/>
      <dgm:spPr/>
    </dgm:pt>
    <dgm:pt modelId="{AB8BFB17-CC38-4D08-B36C-E2CCB4366F17}" type="pres">
      <dgm:prSet presAssocID="{B72482FE-C003-4508-B4AB-748C3D7E757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562D46-571D-49A5-AEE3-C0268B66C26F}" type="pres">
      <dgm:prSet presAssocID="{B72482FE-C003-4508-B4AB-748C3D7E757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3C8D7AA-F324-4661-A7B7-31C0E26FB122}" type="presOf" srcId="{EB00A119-0A78-4D92-9455-F835DCF0F350}" destId="{9C562D46-571D-49A5-AEE3-C0268B66C26F}" srcOrd="0" destOrd="0" presId="urn:microsoft.com/office/officeart/2005/8/layout/chevron2"/>
    <dgm:cxn modelId="{07AEF44C-32D9-44D9-9BA7-26E9C37FBC13}" srcId="{D4B6B8B5-0510-4041-B25E-5BDE1B8E7A23}" destId="{51BEE909-42B3-45BF-A93D-0A0213CA75CF}" srcOrd="0" destOrd="0" parTransId="{298F0BA5-BC65-4B25-B9A8-1B33B9164597}" sibTransId="{EBD1C8D5-371B-437C-B552-595E85FDF025}"/>
    <dgm:cxn modelId="{53866CB9-135D-4BE9-B542-2DB92FEC36ED}" srcId="{0231AE89-C4B5-4128-A418-E11ACBFC43FF}" destId="{CA5E976C-9D1F-4897-BF93-1FEFF2CFE05E}" srcOrd="0" destOrd="0" parTransId="{C89E2C4C-15AD-4CCE-BA38-01B089948B33}" sibTransId="{CDB714BE-318D-4CC7-8014-5CA8FB5981C4}"/>
    <dgm:cxn modelId="{8714FAE6-6221-45FA-9A11-2FC333B06FAD}" srcId="{E23E3862-7104-4B95-850A-20F85CF5F6AE}" destId="{D4B6B8B5-0510-4041-B25E-5BDE1B8E7A23}" srcOrd="0" destOrd="0" parTransId="{F692A428-4ACA-4421-B502-D00A9B3E572D}" sibTransId="{A49D62A7-7F7B-4CD9-80C3-6E1A3E298A0E}"/>
    <dgm:cxn modelId="{A1D45F60-ADCC-40FC-AE22-5F16DB60DA3D}" srcId="{E23E3862-7104-4B95-850A-20F85CF5F6AE}" destId="{0231AE89-C4B5-4128-A418-E11ACBFC43FF}" srcOrd="1" destOrd="0" parTransId="{736495ED-E658-48DB-9FB9-DBD99E4449C4}" sibTransId="{6CC9E2CC-E20E-4F31-8176-1892DDE288FA}"/>
    <dgm:cxn modelId="{D2F0E0CE-B4F8-4ACC-91D3-85B3CE9DF766}" srcId="{E23E3862-7104-4B95-850A-20F85CF5F6AE}" destId="{B72482FE-C003-4508-B4AB-748C3D7E7578}" srcOrd="2" destOrd="0" parTransId="{DC965AF5-5FEA-4C36-A8DC-4175A0FBE312}" sibTransId="{0F9F3C26-059B-4982-A24F-C36E820654C4}"/>
    <dgm:cxn modelId="{F6E739F0-79CD-4E2F-8459-C9DBA4A19C69}" type="presOf" srcId="{D4B6B8B5-0510-4041-B25E-5BDE1B8E7A23}" destId="{4C967C2E-3605-4D9B-A610-09AE2D946446}" srcOrd="0" destOrd="0" presId="urn:microsoft.com/office/officeart/2005/8/layout/chevron2"/>
    <dgm:cxn modelId="{A16C75DA-922D-45CB-88D0-8CBB25FACC91}" srcId="{B72482FE-C003-4508-B4AB-748C3D7E7578}" destId="{EB00A119-0A78-4D92-9455-F835DCF0F350}" srcOrd="0" destOrd="0" parTransId="{B5BBD3CC-9ACE-4843-98E7-A77E9B2DC310}" sibTransId="{8A285993-4756-4324-BCDE-D95582466B31}"/>
    <dgm:cxn modelId="{F2FC3525-22DC-4EC9-8EB1-4F4A7C637015}" type="presOf" srcId="{B72482FE-C003-4508-B4AB-748C3D7E7578}" destId="{AB8BFB17-CC38-4D08-B36C-E2CCB4366F17}" srcOrd="0" destOrd="0" presId="urn:microsoft.com/office/officeart/2005/8/layout/chevron2"/>
    <dgm:cxn modelId="{54474C14-E4AE-4A29-84BF-36AA04DEE67E}" type="presOf" srcId="{0231AE89-C4B5-4128-A418-E11ACBFC43FF}" destId="{AC430FCB-12E2-40B0-816D-0198C2FED82D}" srcOrd="0" destOrd="0" presId="urn:microsoft.com/office/officeart/2005/8/layout/chevron2"/>
    <dgm:cxn modelId="{8B5A5612-BD44-4DE3-8392-18C721751A6D}" type="presOf" srcId="{CA5E976C-9D1F-4897-BF93-1FEFF2CFE05E}" destId="{6CB8DE8E-0950-47B4-9461-742FCCD39603}" srcOrd="0" destOrd="0" presId="urn:microsoft.com/office/officeart/2005/8/layout/chevron2"/>
    <dgm:cxn modelId="{D6233A33-7BD4-4148-9CE9-39DF71E5D2DA}" type="presOf" srcId="{51BEE909-42B3-45BF-A93D-0A0213CA75CF}" destId="{16A98B66-A07B-494E-89AF-BD4C6245CF44}" srcOrd="0" destOrd="0" presId="urn:microsoft.com/office/officeart/2005/8/layout/chevron2"/>
    <dgm:cxn modelId="{B6895BB9-045D-44D8-A392-19A39404631B}" type="presOf" srcId="{E23E3862-7104-4B95-850A-20F85CF5F6AE}" destId="{1AA30F83-F668-4168-8E01-92F139FB8477}" srcOrd="0" destOrd="0" presId="urn:microsoft.com/office/officeart/2005/8/layout/chevron2"/>
    <dgm:cxn modelId="{BEB5A1DD-1320-4AFA-93DA-FA987C42E49C}" type="presParOf" srcId="{1AA30F83-F668-4168-8E01-92F139FB8477}" destId="{8042CDC4-7F99-4EB7-97B5-2AF144807FAF}" srcOrd="0" destOrd="0" presId="urn:microsoft.com/office/officeart/2005/8/layout/chevron2"/>
    <dgm:cxn modelId="{603068B4-01E1-47B1-9573-0BD523377603}" type="presParOf" srcId="{8042CDC4-7F99-4EB7-97B5-2AF144807FAF}" destId="{4C967C2E-3605-4D9B-A610-09AE2D946446}" srcOrd="0" destOrd="0" presId="urn:microsoft.com/office/officeart/2005/8/layout/chevron2"/>
    <dgm:cxn modelId="{0D6CD8E8-5B8F-41E9-AA2F-F7B18E3826F6}" type="presParOf" srcId="{8042CDC4-7F99-4EB7-97B5-2AF144807FAF}" destId="{16A98B66-A07B-494E-89AF-BD4C6245CF44}" srcOrd="1" destOrd="0" presId="urn:microsoft.com/office/officeart/2005/8/layout/chevron2"/>
    <dgm:cxn modelId="{81508244-EB29-4A2B-B25D-EE801C38EDBD}" type="presParOf" srcId="{1AA30F83-F668-4168-8E01-92F139FB8477}" destId="{4CE394C2-753A-4A5A-8724-9950FFDC1796}" srcOrd="1" destOrd="0" presId="urn:microsoft.com/office/officeart/2005/8/layout/chevron2"/>
    <dgm:cxn modelId="{D7840AE2-57D6-4E56-933A-A0B57084239D}" type="presParOf" srcId="{1AA30F83-F668-4168-8E01-92F139FB8477}" destId="{3245DA27-CCFC-4A79-90DF-75F61057D906}" srcOrd="2" destOrd="0" presId="urn:microsoft.com/office/officeart/2005/8/layout/chevron2"/>
    <dgm:cxn modelId="{7EF0197D-94BD-4647-B54A-6EF410A91EAA}" type="presParOf" srcId="{3245DA27-CCFC-4A79-90DF-75F61057D906}" destId="{AC430FCB-12E2-40B0-816D-0198C2FED82D}" srcOrd="0" destOrd="0" presId="urn:microsoft.com/office/officeart/2005/8/layout/chevron2"/>
    <dgm:cxn modelId="{EB2B397B-D1CF-4417-B299-978A61B2B779}" type="presParOf" srcId="{3245DA27-CCFC-4A79-90DF-75F61057D906}" destId="{6CB8DE8E-0950-47B4-9461-742FCCD39603}" srcOrd="1" destOrd="0" presId="urn:microsoft.com/office/officeart/2005/8/layout/chevron2"/>
    <dgm:cxn modelId="{D1093A22-556E-4187-89E0-EDFE46C1E604}" type="presParOf" srcId="{1AA30F83-F668-4168-8E01-92F139FB8477}" destId="{0A621F66-95FB-429B-B9DC-6C9DC3306F99}" srcOrd="3" destOrd="0" presId="urn:microsoft.com/office/officeart/2005/8/layout/chevron2"/>
    <dgm:cxn modelId="{E5C8E52B-5947-4928-A498-5A4E3E64382E}" type="presParOf" srcId="{1AA30F83-F668-4168-8E01-92F139FB8477}" destId="{49ADBAD6-C908-4760-A90C-EBE30970344A}" srcOrd="4" destOrd="0" presId="urn:microsoft.com/office/officeart/2005/8/layout/chevron2"/>
    <dgm:cxn modelId="{E69017A8-CFC3-4670-AE8E-606EB5CD3755}" type="presParOf" srcId="{49ADBAD6-C908-4760-A90C-EBE30970344A}" destId="{AB8BFB17-CC38-4D08-B36C-E2CCB4366F17}" srcOrd="0" destOrd="0" presId="urn:microsoft.com/office/officeart/2005/8/layout/chevron2"/>
    <dgm:cxn modelId="{1C8C8DBB-8C69-4293-A5B8-0A9229EECF15}" type="presParOf" srcId="{49ADBAD6-C908-4760-A90C-EBE30970344A}" destId="{9C562D46-571D-49A5-AEE3-C0268B66C26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67C2E-3605-4D9B-A610-09AE2D946446}">
      <dsp:nvSpPr>
        <dsp:cNvPr id="0" name=""/>
        <dsp:cNvSpPr/>
      </dsp:nvSpPr>
      <dsp:spPr>
        <a:xfrm rot="5400000">
          <a:off x="-253307" y="256417"/>
          <a:ext cx="1688715" cy="118210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Initial</a:t>
          </a:r>
          <a:endParaRPr lang="de-DE" sz="1100" kern="1200" dirty="0"/>
        </a:p>
      </dsp:txBody>
      <dsp:txXfrm rot="-5400000">
        <a:off x="1" y="594159"/>
        <a:ext cx="1182100" cy="506615"/>
      </dsp:txXfrm>
    </dsp:sp>
    <dsp:sp modelId="{16A98B66-A07B-494E-89AF-BD4C6245CF44}">
      <dsp:nvSpPr>
        <dsp:cNvPr id="0" name=""/>
        <dsp:cNvSpPr/>
      </dsp:nvSpPr>
      <dsp:spPr>
        <a:xfrm rot="5400000">
          <a:off x="4171305" y="-2986094"/>
          <a:ext cx="1097665" cy="707607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300" kern="1200" dirty="0" smtClean="0"/>
            <a:t>Prozesslandkarte und globale Ziele erarbeiten</a:t>
          </a:r>
          <a:endParaRPr lang="de-DE" sz="3300" kern="1200" dirty="0"/>
        </a:p>
      </dsp:txBody>
      <dsp:txXfrm rot="-5400000">
        <a:off x="1182101" y="56694"/>
        <a:ext cx="7022490" cy="990497"/>
      </dsp:txXfrm>
    </dsp:sp>
    <dsp:sp modelId="{AC430FCB-12E2-40B0-816D-0198C2FED82D}">
      <dsp:nvSpPr>
        <dsp:cNvPr id="0" name=""/>
        <dsp:cNvSpPr/>
      </dsp:nvSpPr>
      <dsp:spPr>
        <a:xfrm rot="5400000">
          <a:off x="-253307" y="1752099"/>
          <a:ext cx="1688715" cy="118210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Analyse der bestehenden Prozesse</a:t>
          </a:r>
          <a:endParaRPr lang="de-DE" sz="1100" kern="1200" dirty="0"/>
        </a:p>
      </dsp:txBody>
      <dsp:txXfrm rot="-5400000">
        <a:off x="1" y="2089841"/>
        <a:ext cx="1182100" cy="506615"/>
      </dsp:txXfrm>
    </dsp:sp>
    <dsp:sp modelId="{6CB8DE8E-0950-47B4-9461-742FCCD39603}">
      <dsp:nvSpPr>
        <dsp:cNvPr id="0" name=""/>
        <dsp:cNvSpPr/>
      </dsp:nvSpPr>
      <dsp:spPr>
        <a:xfrm rot="5400000">
          <a:off x="4171305" y="-1490412"/>
          <a:ext cx="1097665" cy="707607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300" kern="1200" dirty="0" smtClean="0"/>
            <a:t>Prozesse auf fachlicher Ebene betrachten und priorisieren</a:t>
          </a:r>
          <a:endParaRPr lang="de-DE" sz="3300" kern="1200" dirty="0"/>
        </a:p>
      </dsp:txBody>
      <dsp:txXfrm rot="-5400000">
        <a:off x="1182101" y="1552376"/>
        <a:ext cx="7022490" cy="990497"/>
      </dsp:txXfrm>
    </dsp:sp>
    <dsp:sp modelId="{DD488F1A-BCC5-433D-820A-C9A2FFD6A699}">
      <dsp:nvSpPr>
        <dsp:cNvPr id="0" name=""/>
        <dsp:cNvSpPr/>
      </dsp:nvSpPr>
      <dsp:spPr>
        <a:xfrm rot="5400000">
          <a:off x="-253307" y="3247781"/>
          <a:ext cx="1688715" cy="118210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Projektziele bestimmen</a:t>
          </a:r>
          <a:endParaRPr lang="de-DE" sz="1100" kern="1200" dirty="0"/>
        </a:p>
      </dsp:txBody>
      <dsp:txXfrm rot="-5400000">
        <a:off x="1" y="3585523"/>
        <a:ext cx="1182100" cy="506615"/>
      </dsp:txXfrm>
    </dsp:sp>
    <dsp:sp modelId="{96FA4506-892D-409D-8E07-DF015B3A02B0}">
      <dsp:nvSpPr>
        <dsp:cNvPr id="0" name=""/>
        <dsp:cNvSpPr/>
      </dsp:nvSpPr>
      <dsp:spPr>
        <a:xfrm rot="5400000">
          <a:off x="4171305" y="5270"/>
          <a:ext cx="1097665" cy="707607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300" kern="1200" dirty="0" smtClean="0"/>
            <a:t>Aufgreifen eines Zieles bzw. eines Prozesses für die Realisierung</a:t>
          </a:r>
          <a:endParaRPr lang="de-DE" sz="3300" kern="1200" dirty="0"/>
        </a:p>
      </dsp:txBody>
      <dsp:txXfrm rot="-5400000">
        <a:off x="1182101" y="3048058"/>
        <a:ext cx="7022490" cy="9904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67C2E-3605-4D9B-A610-09AE2D946446}">
      <dsp:nvSpPr>
        <dsp:cNvPr id="0" name=""/>
        <dsp:cNvSpPr/>
      </dsp:nvSpPr>
      <dsp:spPr>
        <a:xfrm rot="5400000">
          <a:off x="-253307" y="256417"/>
          <a:ext cx="1688715" cy="118210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Prozess modellieren</a:t>
          </a:r>
          <a:endParaRPr lang="de-DE" sz="1100" kern="1200" dirty="0"/>
        </a:p>
      </dsp:txBody>
      <dsp:txXfrm rot="-5400000">
        <a:off x="1" y="594159"/>
        <a:ext cx="1182100" cy="506615"/>
      </dsp:txXfrm>
    </dsp:sp>
    <dsp:sp modelId="{16A98B66-A07B-494E-89AF-BD4C6245CF44}">
      <dsp:nvSpPr>
        <dsp:cNvPr id="0" name=""/>
        <dsp:cNvSpPr/>
      </dsp:nvSpPr>
      <dsp:spPr>
        <a:xfrm rot="5400000">
          <a:off x="4171305" y="-2986094"/>
          <a:ext cx="1097665" cy="707607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100" kern="1200" dirty="0" smtClean="0"/>
            <a:t>Fachliche Anforderungen modellieren</a:t>
          </a:r>
          <a:endParaRPr lang="de-DE" sz="3100" kern="1200" dirty="0"/>
        </a:p>
      </dsp:txBody>
      <dsp:txXfrm rot="-5400000">
        <a:off x="1182101" y="56694"/>
        <a:ext cx="7022490" cy="990497"/>
      </dsp:txXfrm>
    </dsp:sp>
    <dsp:sp modelId="{AC430FCB-12E2-40B0-816D-0198C2FED82D}">
      <dsp:nvSpPr>
        <dsp:cNvPr id="0" name=""/>
        <dsp:cNvSpPr/>
      </dsp:nvSpPr>
      <dsp:spPr>
        <a:xfrm rot="5400000">
          <a:off x="-253307" y="1752099"/>
          <a:ext cx="1688715" cy="118210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Feinmodellierung und technisches Konzept</a:t>
          </a:r>
          <a:endParaRPr lang="de-DE" sz="1100" kern="1200" dirty="0"/>
        </a:p>
      </dsp:txBody>
      <dsp:txXfrm rot="-5400000">
        <a:off x="1" y="2089841"/>
        <a:ext cx="1182100" cy="506615"/>
      </dsp:txXfrm>
    </dsp:sp>
    <dsp:sp modelId="{6CB8DE8E-0950-47B4-9461-742FCCD39603}">
      <dsp:nvSpPr>
        <dsp:cNvPr id="0" name=""/>
        <dsp:cNvSpPr/>
      </dsp:nvSpPr>
      <dsp:spPr>
        <a:xfrm rot="5400000">
          <a:off x="4171305" y="-1490412"/>
          <a:ext cx="1097665" cy="707607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100" kern="1200" dirty="0" smtClean="0"/>
            <a:t>Entscheidung über ein WFMS.</a:t>
          </a:r>
          <a:endParaRPr lang="de-DE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100" kern="1200" dirty="0" smtClean="0"/>
            <a:t>Schnittstellen zu Fremdsystemen.</a:t>
          </a:r>
          <a:endParaRPr lang="de-DE" sz="3100" kern="1200" dirty="0"/>
        </a:p>
      </dsp:txBody>
      <dsp:txXfrm rot="-5400000">
        <a:off x="1182101" y="1552376"/>
        <a:ext cx="7022490" cy="990497"/>
      </dsp:txXfrm>
    </dsp:sp>
    <dsp:sp modelId="{DD488F1A-BCC5-433D-820A-C9A2FFD6A699}">
      <dsp:nvSpPr>
        <dsp:cNvPr id="0" name=""/>
        <dsp:cNvSpPr/>
      </dsp:nvSpPr>
      <dsp:spPr>
        <a:xfrm rot="5400000">
          <a:off x="-253307" y="3247781"/>
          <a:ext cx="1688715" cy="118210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Geschäftsprozess implementieren</a:t>
          </a:r>
          <a:endParaRPr lang="de-DE" sz="1100" kern="1200" dirty="0"/>
        </a:p>
      </dsp:txBody>
      <dsp:txXfrm rot="-5400000">
        <a:off x="1" y="3585523"/>
        <a:ext cx="1182100" cy="506615"/>
      </dsp:txXfrm>
    </dsp:sp>
    <dsp:sp modelId="{96FA4506-892D-409D-8E07-DF015B3A02B0}">
      <dsp:nvSpPr>
        <dsp:cNvPr id="0" name=""/>
        <dsp:cNvSpPr/>
      </dsp:nvSpPr>
      <dsp:spPr>
        <a:xfrm rot="5400000">
          <a:off x="4171305" y="5270"/>
          <a:ext cx="1097665" cy="707607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100" kern="1200" dirty="0" smtClean="0"/>
            <a:t>Realisieren der Prozesse im WFMS</a:t>
          </a:r>
          <a:endParaRPr lang="de-DE" sz="3100" kern="1200" dirty="0"/>
        </a:p>
      </dsp:txBody>
      <dsp:txXfrm rot="-5400000">
        <a:off x="1182101" y="3048058"/>
        <a:ext cx="7022490" cy="9904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67C2E-3605-4D9B-A610-09AE2D946446}">
      <dsp:nvSpPr>
        <dsp:cNvPr id="0" name=""/>
        <dsp:cNvSpPr/>
      </dsp:nvSpPr>
      <dsp:spPr>
        <a:xfrm rot="5400000">
          <a:off x="-253307" y="256417"/>
          <a:ext cx="1688715" cy="118210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Test der Geschäftsprozesse</a:t>
          </a:r>
          <a:endParaRPr lang="de-DE" sz="1200" kern="1200" dirty="0"/>
        </a:p>
      </dsp:txBody>
      <dsp:txXfrm rot="-5400000">
        <a:off x="1" y="594159"/>
        <a:ext cx="1182100" cy="506615"/>
      </dsp:txXfrm>
    </dsp:sp>
    <dsp:sp modelId="{16A98B66-A07B-494E-89AF-BD4C6245CF44}">
      <dsp:nvSpPr>
        <dsp:cNvPr id="0" name=""/>
        <dsp:cNvSpPr/>
      </dsp:nvSpPr>
      <dsp:spPr>
        <a:xfrm rot="5400000">
          <a:off x="4171305" y="-2986094"/>
          <a:ext cx="1097665" cy="707607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800" kern="1200" dirty="0" smtClean="0"/>
            <a:t>Durchführung durch den Anwender auf fachliche Korrektheit in einer Testumgebung.</a:t>
          </a:r>
          <a:endParaRPr lang="de-DE" sz="2800" kern="1200" dirty="0"/>
        </a:p>
      </dsp:txBody>
      <dsp:txXfrm rot="-5400000">
        <a:off x="1182101" y="56694"/>
        <a:ext cx="7022490" cy="990497"/>
      </dsp:txXfrm>
    </dsp:sp>
    <dsp:sp modelId="{AC430FCB-12E2-40B0-816D-0198C2FED82D}">
      <dsp:nvSpPr>
        <dsp:cNvPr id="0" name=""/>
        <dsp:cNvSpPr/>
      </dsp:nvSpPr>
      <dsp:spPr>
        <a:xfrm rot="5400000">
          <a:off x="-253307" y="1752099"/>
          <a:ext cx="1688715" cy="118210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Geschäftsprozess freigeben</a:t>
          </a:r>
          <a:endParaRPr lang="de-DE" sz="1200" kern="1200" dirty="0"/>
        </a:p>
      </dsp:txBody>
      <dsp:txXfrm rot="-5400000">
        <a:off x="1" y="2089841"/>
        <a:ext cx="1182100" cy="506615"/>
      </dsp:txXfrm>
    </dsp:sp>
    <dsp:sp modelId="{6CB8DE8E-0950-47B4-9461-742FCCD39603}">
      <dsp:nvSpPr>
        <dsp:cNvPr id="0" name=""/>
        <dsp:cNvSpPr/>
      </dsp:nvSpPr>
      <dsp:spPr>
        <a:xfrm rot="5400000">
          <a:off x="4171305" y="-1490412"/>
          <a:ext cx="1097665" cy="707607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800" kern="1200" dirty="0" smtClean="0"/>
            <a:t>Überleiten der Prozesse von der Test- in die Produktivumgebung.</a:t>
          </a:r>
          <a:endParaRPr lang="de-DE" sz="2800" kern="1200" dirty="0"/>
        </a:p>
      </dsp:txBody>
      <dsp:txXfrm rot="-5400000">
        <a:off x="1182101" y="1552376"/>
        <a:ext cx="7022490" cy="990497"/>
      </dsp:txXfrm>
    </dsp:sp>
    <dsp:sp modelId="{DD488F1A-BCC5-433D-820A-C9A2FFD6A699}">
      <dsp:nvSpPr>
        <dsp:cNvPr id="0" name=""/>
        <dsp:cNvSpPr/>
      </dsp:nvSpPr>
      <dsp:spPr>
        <a:xfrm rot="5400000">
          <a:off x="-253307" y="3247781"/>
          <a:ext cx="1688715" cy="118210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Laufzeitdaten erfassen</a:t>
          </a:r>
          <a:endParaRPr lang="de-DE" sz="1200" kern="1200" dirty="0"/>
        </a:p>
      </dsp:txBody>
      <dsp:txXfrm rot="-5400000">
        <a:off x="1" y="3585523"/>
        <a:ext cx="1182100" cy="506615"/>
      </dsp:txXfrm>
    </dsp:sp>
    <dsp:sp modelId="{96FA4506-892D-409D-8E07-DF015B3A02B0}">
      <dsp:nvSpPr>
        <dsp:cNvPr id="0" name=""/>
        <dsp:cNvSpPr/>
      </dsp:nvSpPr>
      <dsp:spPr>
        <a:xfrm rot="5400000">
          <a:off x="4171305" y="5270"/>
          <a:ext cx="1097665" cy="707607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800" kern="1200" dirty="0" smtClean="0"/>
            <a:t>WFMS zeichnet Laufzeitdaten auf</a:t>
          </a:r>
          <a:endParaRPr lang="de-DE" sz="2800" kern="1200" dirty="0"/>
        </a:p>
      </dsp:txBody>
      <dsp:txXfrm rot="-5400000">
        <a:off x="1182101" y="3048058"/>
        <a:ext cx="7022490" cy="9904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67C2E-3605-4D9B-A610-09AE2D946446}">
      <dsp:nvSpPr>
        <dsp:cNvPr id="0" name=""/>
        <dsp:cNvSpPr/>
      </dsp:nvSpPr>
      <dsp:spPr>
        <a:xfrm rot="5400000">
          <a:off x="-253307" y="256417"/>
          <a:ext cx="1688715" cy="118210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Auswertung der Laufzeitdaten</a:t>
          </a:r>
          <a:endParaRPr lang="de-DE" sz="1300" kern="1200" dirty="0"/>
        </a:p>
      </dsp:txBody>
      <dsp:txXfrm rot="-5400000">
        <a:off x="1" y="594159"/>
        <a:ext cx="1182100" cy="506615"/>
      </dsp:txXfrm>
    </dsp:sp>
    <dsp:sp modelId="{16A98B66-A07B-494E-89AF-BD4C6245CF44}">
      <dsp:nvSpPr>
        <dsp:cNvPr id="0" name=""/>
        <dsp:cNvSpPr/>
      </dsp:nvSpPr>
      <dsp:spPr>
        <a:xfrm rot="5400000">
          <a:off x="4171305" y="-2986094"/>
          <a:ext cx="1097665" cy="707607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800" kern="1200" dirty="0" smtClean="0"/>
            <a:t>Aufgrund der ausgewerteten Daten werden Entscheidungen über ein </a:t>
          </a:r>
          <a:r>
            <a:rPr lang="de-DE" sz="2800" kern="1200" dirty="0" err="1" smtClean="0"/>
            <a:t>Redesign</a:t>
          </a:r>
          <a:r>
            <a:rPr lang="de-DE" sz="2800" kern="1200" dirty="0" smtClean="0"/>
            <a:t> getroffen.</a:t>
          </a:r>
          <a:endParaRPr lang="de-DE" sz="2800" kern="1200" dirty="0"/>
        </a:p>
      </dsp:txBody>
      <dsp:txXfrm rot="-5400000">
        <a:off x="1182101" y="56694"/>
        <a:ext cx="7022490" cy="990497"/>
      </dsp:txXfrm>
    </dsp:sp>
    <dsp:sp modelId="{AC430FCB-12E2-40B0-816D-0198C2FED82D}">
      <dsp:nvSpPr>
        <dsp:cNvPr id="0" name=""/>
        <dsp:cNvSpPr/>
      </dsp:nvSpPr>
      <dsp:spPr>
        <a:xfrm rot="5400000">
          <a:off x="-253307" y="1752099"/>
          <a:ext cx="1688715" cy="118210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err="1" smtClean="0"/>
            <a:t>Redesign</a:t>
          </a:r>
          <a:r>
            <a:rPr lang="de-DE" sz="1300" kern="1200" dirty="0" smtClean="0"/>
            <a:t> des Prozesses</a:t>
          </a:r>
          <a:endParaRPr lang="de-DE" sz="1300" kern="1200" dirty="0"/>
        </a:p>
      </dsp:txBody>
      <dsp:txXfrm rot="-5400000">
        <a:off x="1" y="2089841"/>
        <a:ext cx="1182100" cy="506615"/>
      </dsp:txXfrm>
    </dsp:sp>
    <dsp:sp modelId="{6CB8DE8E-0950-47B4-9461-742FCCD39603}">
      <dsp:nvSpPr>
        <dsp:cNvPr id="0" name=""/>
        <dsp:cNvSpPr/>
      </dsp:nvSpPr>
      <dsp:spPr>
        <a:xfrm rot="5400000">
          <a:off x="4171305" y="-1490412"/>
          <a:ext cx="1097665" cy="707607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800" kern="1200" dirty="0" smtClean="0"/>
            <a:t>Ein notwendiges </a:t>
          </a:r>
          <a:r>
            <a:rPr lang="de-DE" sz="2800" kern="1200" dirty="0" err="1" smtClean="0"/>
            <a:t>Redesign</a:t>
          </a:r>
          <a:r>
            <a:rPr lang="de-DE" sz="2800" kern="1200" dirty="0" smtClean="0"/>
            <a:t> wird </a:t>
          </a:r>
          <a:r>
            <a:rPr lang="de-DE" sz="2800" kern="1200" dirty="0" err="1" smtClean="0"/>
            <a:t>initieert</a:t>
          </a:r>
          <a:r>
            <a:rPr lang="de-DE" sz="2800" kern="1200" dirty="0" smtClean="0"/>
            <a:t>.</a:t>
          </a:r>
          <a:endParaRPr lang="de-DE" sz="2800" kern="1200" dirty="0"/>
        </a:p>
      </dsp:txBody>
      <dsp:txXfrm rot="-5400000">
        <a:off x="1182101" y="1552376"/>
        <a:ext cx="7022490" cy="990497"/>
      </dsp:txXfrm>
    </dsp:sp>
    <dsp:sp modelId="{AB8BFB17-CC38-4D08-B36C-E2CCB4366F17}">
      <dsp:nvSpPr>
        <dsp:cNvPr id="0" name=""/>
        <dsp:cNvSpPr/>
      </dsp:nvSpPr>
      <dsp:spPr>
        <a:xfrm rot="5400000">
          <a:off x="-253307" y="3247781"/>
          <a:ext cx="1688715" cy="118210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Projektabschluss</a:t>
          </a:r>
          <a:endParaRPr lang="de-DE" sz="1300" kern="1200" dirty="0"/>
        </a:p>
      </dsp:txBody>
      <dsp:txXfrm rot="-5400000">
        <a:off x="1" y="3585523"/>
        <a:ext cx="1182100" cy="506615"/>
      </dsp:txXfrm>
    </dsp:sp>
    <dsp:sp modelId="{9C562D46-571D-49A5-AEE3-C0268B66C26F}">
      <dsp:nvSpPr>
        <dsp:cNvPr id="0" name=""/>
        <dsp:cNvSpPr/>
      </dsp:nvSpPr>
      <dsp:spPr>
        <a:xfrm rot="5400000">
          <a:off x="4171305" y="5270"/>
          <a:ext cx="1097665" cy="707607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800" kern="1200" dirty="0" smtClean="0"/>
            <a:t>Erfolge feiern!</a:t>
          </a:r>
          <a:endParaRPr lang="de-DE" sz="2800" kern="1200" dirty="0"/>
        </a:p>
      </dsp:txBody>
      <dsp:txXfrm rot="-5400000">
        <a:off x="1182101" y="3048058"/>
        <a:ext cx="7022490" cy="990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E7285BF-A9ED-4D08-8153-D0AE0756EFAB}" type="datetimeFigureOut">
              <a:rPr lang="de-DE" smtClean="0"/>
              <a:pPr/>
              <a:t>21.12.2013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4621DD80-E9A9-45A3-8928-346FC68AF6C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642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BCEB53EB-1F02-47BB-84DC-3276CA2C005C}" type="datetimeFigureOut">
              <a:rPr lang="de-DE" smtClean="0"/>
              <a:pPr/>
              <a:t>21.12.2013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38500" y="511175"/>
            <a:ext cx="3397250" cy="2547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65F5BF28-3A3F-408E-BE1F-5619B6B3B9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896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BF28-3A3F-408E-BE1F-5619B6B3B9EB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BF28-3A3F-408E-BE1F-5619B6B3B9EB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BF28-3A3F-408E-BE1F-5619B6B3B9EB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z="1200" dirty="0" smtClean="0"/>
              <a:t>Gerade in Freigabeprozessen nehmen Anwender teil, die wenig oder gar nicht mit den gebräuchlichen ERP-Anwendungen arbeiten.</a:t>
            </a:r>
          </a:p>
          <a:p>
            <a:pPr lvl="0"/>
            <a:endParaRPr lang="de-DE" sz="1200" dirty="0" smtClean="0"/>
          </a:p>
          <a:p>
            <a:pPr lvl="0"/>
            <a:r>
              <a:rPr lang="de-DE" sz="1200" dirty="0" smtClean="0"/>
              <a:t>Eventuell Schnittstellen zu anderen Systemen (prozessabhängig).</a:t>
            </a:r>
          </a:p>
          <a:p>
            <a:pPr lvl="0"/>
            <a:endParaRPr lang="de-DE" sz="1200" dirty="0" smtClean="0"/>
          </a:p>
          <a:p>
            <a:pPr lvl="0"/>
            <a:r>
              <a:rPr lang="de-DE" sz="1200" dirty="0" smtClean="0"/>
              <a:t>Notwendige Abstimmung zwischen fachlichem Berater und WF-Entwickler.</a:t>
            </a:r>
          </a:p>
          <a:p>
            <a:pPr lvl="0"/>
            <a:endParaRPr lang="de-DE" sz="1200" dirty="0" smtClean="0"/>
          </a:p>
          <a:p>
            <a:pPr lvl="0"/>
            <a:r>
              <a:rPr lang="de-DE" sz="1200" dirty="0" smtClean="0"/>
              <a:t>Der zu automatisierende Geschäftsprozess ist in der Organisation nicht klar definiert.</a:t>
            </a:r>
          </a:p>
          <a:p>
            <a:pPr lvl="0"/>
            <a:endParaRPr lang="de-DE" sz="1200" dirty="0" smtClean="0"/>
          </a:p>
          <a:p>
            <a:pPr lvl="0"/>
            <a:r>
              <a:rPr lang="de-DE" sz="1200" dirty="0" smtClean="0"/>
              <a:t>Der zu automatisierende Geschäftsprozess eignet sich nicht für die Umsetzung mit einem WFMS. </a:t>
            </a:r>
          </a:p>
          <a:p>
            <a:endParaRPr lang="de-DE" sz="120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BF28-3A3F-408E-BE1F-5619B6B3B9E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454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BF28-3A3F-408E-BE1F-5619B6B3B9EB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BF28-3A3F-408E-BE1F-5619B6B3B9EB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F7E9-13EB-4135-97AB-B893CCC24D00}" type="datetime1">
              <a:rPr lang="de-DE" smtClean="0"/>
              <a:pPr/>
              <a:t>21.12.2013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0AB9-8FBF-4B6B-88F5-4FDFAF0C0611}" type="datetime1">
              <a:rPr lang="de-DE" smtClean="0"/>
              <a:pPr/>
              <a:t>21.12.2013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64930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4930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1074-0770-497D-8B64-1E22BAB7C1CD}" type="datetime1">
              <a:rPr lang="de-DE" smtClean="0"/>
              <a:pPr/>
              <a:t>21.12.2013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1490" y="571488"/>
            <a:ext cx="8872510" cy="78581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68632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0820-B8A0-4218-A245-8ECA1C7ACEF3}" type="datetime1">
              <a:rPr lang="de-DE" smtClean="0"/>
              <a:pPr/>
              <a:t>21.12.2013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30888" y="6520259"/>
            <a:ext cx="2133600" cy="365125"/>
          </a:xfrm>
        </p:spPr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140F-183D-4873-9B8D-16F47BC667EC}" type="datetime1">
              <a:rPr lang="de-DE" smtClean="0"/>
              <a:pPr/>
              <a:t>21.12.2013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0BC-827A-4151-8FC0-8BBF9DE9ED60}" type="datetime1">
              <a:rPr lang="de-DE" smtClean="0"/>
              <a:pPr/>
              <a:t>21.12.2013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26C7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26C7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6DDE-19AA-40DE-BF51-20929C49AEF8}" type="datetime1">
              <a:rPr lang="de-DE" smtClean="0"/>
              <a:pPr/>
              <a:t>21.12.2013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B410-D1DC-4761-AEBE-15E23A84F6F5}" type="datetime1">
              <a:rPr lang="de-DE" smtClean="0"/>
              <a:pPr/>
              <a:t>21.12.2013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E949-6745-445C-B2B6-B33E6A504491}" type="datetime1">
              <a:rPr lang="de-DE" smtClean="0"/>
              <a:pPr/>
              <a:t>21.12.2013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4772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47721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80977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18F0-FE86-479A-9FFE-8C475E18672F}" type="datetime1">
              <a:rPr lang="de-DE" smtClean="0"/>
              <a:pPr/>
              <a:t>21.12.2013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B4BA-D9FD-422D-B71C-0BE358110868}" type="datetime1">
              <a:rPr lang="de-DE" smtClean="0"/>
              <a:pPr/>
              <a:t>21.12.2013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4282" y="571488"/>
            <a:ext cx="8929718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3B633-81E9-4AB8-AE4F-731A241D61B5}" type="datetime1">
              <a:rPr lang="de-DE" smtClean="0"/>
              <a:pPr/>
              <a:t>21.12.2013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Rectangle 89"/>
          <p:cNvSpPr>
            <a:spLocks noChangeArrowheads="1"/>
          </p:cNvSpPr>
          <p:nvPr/>
        </p:nvSpPr>
        <p:spPr bwMode="auto">
          <a:xfrm>
            <a:off x="-32" y="-24"/>
            <a:ext cx="9144000" cy="571504"/>
          </a:xfrm>
          <a:prstGeom prst="rect">
            <a:avLst/>
          </a:prstGeom>
          <a:gradFill flip="none" rotWithShape="1">
            <a:gsLst>
              <a:gs pos="0">
                <a:srgbClr val="DFD2B3">
                  <a:alpha val="73000"/>
                </a:srgbClr>
              </a:gs>
              <a:gs pos="50000">
                <a:srgbClr val="DFD2B3">
                  <a:tint val="44500"/>
                  <a:satMod val="160000"/>
                </a:srgbClr>
              </a:gs>
              <a:gs pos="100000">
                <a:srgbClr val="DFD2B3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pic>
        <p:nvPicPr>
          <p:cNvPr id="11" name="Grafik 10" descr="T.CON-Logo-CMYK.png"/>
          <p:cNvPicPr>
            <a:picLocks noChangeAspect="1"/>
          </p:cNvPicPr>
          <p:nvPr/>
        </p:nvPicPr>
        <p:blipFill>
          <a:blip r:embed="rId13" cstate="email"/>
          <a:stretch>
            <a:fillRect/>
          </a:stretch>
        </p:blipFill>
        <p:spPr>
          <a:xfrm>
            <a:off x="7643834" y="164419"/>
            <a:ext cx="1071570" cy="335623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C5C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5008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F054A-4B8D-47E8-9E5B-244A283B75B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rgbClr val="626C77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4"/>
        </a:buBlip>
        <a:defRPr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4"/>
        </a:buBlip>
        <a:defRPr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9"/>
          <p:cNvSpPr>
            <a:spLocks noChangeArrowheads="1"/>
          </p:cNvSpPr>
          <p:nvPr/>
        </p:nvSpPr>
        <p:spPr bwMode="auto">
          <a:xfrm>
            <a:off x="-32" y="-24"/>
            <a:ext cx="9144000" cy="6858024"/>
          </a:xfrm>
          <a:prstGeom prst="rect">
            <a:avLst/>
          </a:prstGeom>
          <a:gradFill flip="none" rotWithShape="1">
            <a:gsLst>
              <a:gs pos="0">
                <a:srgbClr val="DFD2B3">
                  <a:alpha val="73000"/>
                </a:srgbClr>
              </a:gs>
              <a:gs pos="50000">
                <a:srgbClr val="DFD2B3">
                  <a:tint val="44500"/>
                  <a:satMod val="160000"/>
                </a:srgbClr>
              </a:gs>
              <a:gs pos="100000">
                <a:srgbClr val="DFD2B3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0" y="3214686"/>
            <a:ext cx="9144000" cy="185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3929058" y="2643182"/>
            <a:ext cx="435491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3200" i="1" dirty="0" smtClean="0">
                <a:solidFill>
                  <a:srgbClr val="576069"/>
                </a:solidFill>
                <a:latin typeface="Calibri" pitchFamily="34" charset="0"/>
                <a:cs typeface="Calibri" pitchFamily="34" charset="0"/>
              </a:rPr>
              <a:t>Frisches Denken für </a:t>
            </a:r>
          </a:p>
          <a:p>
            <a:pPr algn="l">
              <a:lnSpc>
                <a:spcPct val="100000"/>
              </a:lnSpc>
            </a:pPr>
            <a:r>
              <a:rPr lang="de-DE" sz="3200" i="1" dirty="0" smtClean="0">
                <a:solidFill>
                  <a:srgbClr val="576069"/>
                </a:solidFill>
                <a:latin typeface="Calibri" pitchFamily="34" charset="0"/>
                <a:cs typeface="Calibri" pitchFamily="34" charset="0"/>
              </a:rPr>
              <a:t>erfolgreiche SAP Projekte</a:t>
            </a:r>
            <a:endParaRPr lang="de-DE" sz="3200" i="1" dirty="0">
              <a:solidFill>
                <a:srgbClr val="576069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Grafik 10" descr="FrischesDenken2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85720" y="1142984"/>
            <a:ext cx="2928957" cy="3904301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0" y="3000372"/>
            <a:ext cx="9144000" cy="3929066"/>
          </a:xfrm>
          <a:prstGeom prst="rect">
            <a:avLst/>
          </a:prstGeom>
          <a:solidFill>
            <a:srgbClr val="C5C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 bwMode="auto">
          <a:xfrm>
            <a:off x="3857620" y="571480"/>
            <a:ext cx="5286380" cy="242889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01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 smtClean="0">
              <a:ln>
                <a:noFill/>
              </a:ln>
              <a:solidFill>
                <a:srgbClr val="414E55"/>
              </a:solidFill>
              <a:effectLst/>
              <a:latin typeface="Myriad-Roman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2" y="740075"/>
            <a:ext cx="9144000" cy="45719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01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 smtClean="0">
              <a:ln>
                <a:noFill/>
              </a:ln>
              <a:solidFill>
                <a:srgbClr val="414E55"/>
              </a:solidFill>
              <a:effectLst/>
              <a:latin typeface="Myriad-Roman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2571744"/>
            <a:ext cx="4572000" cy="428628"/>
          </a:xfrm>
          <a:ln>
            <a:noFill/>
          </a:ln>
          <a:effectLst/>
        </p:spPr>
        <p:txBody>
          <a:bodyPr>
            <a:normAutofit fontScale="90000"/>
          </a:bodyPr>
          <a:lstStyle/>
          <a:p>
            <a:r>
              <a:rPr lang="de-DE" sz="2800" b="1" i="0" dirty="0" smtClean="0">
                <a:solidFill>
                  <a:srgbClr val="626C77"/>
                </a:solidFill>
              </a:rPr>
              <a:t>Vielen Dank!</a:t>
            </a:r>
            <a:endParaRPr lang="de-DE" sz="2800" b="1" i="0" dirty="0">
              <a:solidFill>
                <a:srgbClr val="626C77"/>
              </a:solidFill>
            </a:endParaRPr>
          </a:p>
        </p:txBody>
      </p:sp>
      <p:pic>
        <p:nvPicPr>
          <p:cNvPr id="11" name="Grafik 10" descr="Christina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-1428792" y="-357214"/>
            <a:ext cx="5144786" cy="335758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4" name="Grafik 13" descr="HansJuergen1.pn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642910" y="357166"/>
            <a:ext cx="5144786" cy="264320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9" name="Rectangle 95"/>
          <p:cNvSpPr>
            <a:spLocks noGrp="1" noChangeArrowheads="1"/>
          </p:cNvSpPr>
          <p:nvPr>
            <p:ph type="subTitle" idx="1"/>
          </p:nvPr>
        </p:nvSpPr>
        <p:spPr>
          <a:xfrm>
            <a:off x="4143372" y="3857628"/>
            <a:ext cx="2214578" cy="357190"/>
          </a:xfrm>
          <a:noFill/>
          <a:ln/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tabLst>
                <a:tab pos="447675" algn="l"/>
              </a:tabLst>
            </a:pPr>
            <a:r>
              <a:rPr lang="en-US" sz="1500" dirty="0" smtClean="0">
                <a:solidFill>
                  <a:schemeClr val="bg1"/>
                </a:solidFill>
                <a:cs typeface="Calibri" pitchFamily="34" charset="0"/>
              </a:rPr>
              <a:t>Markus Kammermeier</a:t>
            </a:r>
            <a:endParaRPr lang="de-DE" sz="1500" b="0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143372" y="4357694"/>
            <a:ext cx="4929222" cy="167276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500" b="1" dirty="0" smtClean="0">
                <a:solidFill>
                  <a:srgbClr val="898989"/>
                </a:solidFill>
                <a:latin typeface="Calibri" pitchFamily="34" charset="0"/>
                <a:cs typeface="Calibri" pitchFamily="34" charset="0"/>
              </a:rPr>
              <a:t>Hauptsitz</a:t>
            </a:r>
            <a:r>
              <a:rPr lang="de-DE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de-DE" b="1" dirty="0" smtClean="0"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Straubinger Straße 2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94447 Plattling </a:t>
            </a:r>
          </a:p>
          <a:p>
            <a:pPr>
              <a:lnSpc>
                <a:spcPct val="90000"/>
              </a:lnSpc>
              <a:spcBef>
                <a:spcPts val="432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T: +49 (0)9931 981 100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F: +49 (0)9931 981 199 </a:t>
            </a:r>
          </a:p>
          <a:p>
            <a:endParaRPr lang="de-DE" b="1" dirty="0" smtClean="0">
              <a:latin typeface="Calibri" pitchFamily="34" charset="0"/>
              <a:cs typeface="Calibri" pitchFamily="34" charset="0"/>
            </a:endParaRPr>
          </a:p>
          <a:p>
            <a:endParaRPr lang="de-DE" b="1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500" b="1" dirty="0" smtClean="0">
                <a:solidFill>
                  <a:srgbClr val="898989"/>
                </a:solidFill>
                <a:latin typeface="Calibri" pitchFamily="34" charset="0"/>
                <a:cs typeface="Calibri" pitchFamily="34" charset="0"/>
              </a:rPr>
              <a:t>Geschäftsstelle VS</a:t>
            </a:r>
            <a:r>
              <a:rPr lang="de-DE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de-DE" b="1" dirty="0" smtClean="0"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Marienstraße 10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78054 Villingen-Schwenningen </a:t>
            </a:r>
          </a:p>
          <a:p>
            <a:pPr>
              <a:lnSpc>
                <a:spcPct val="9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T: +49 (0)7720 96794 700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F: +49 (0)7720 96794 799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143372" y="5643578"/>
            <a:ext cx="278608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Mail:	info@team-con.de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WWW.TEAM-CON.DE</a:t>
            </a:r>
          </a:p>
          <a:p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10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9"/>
          <p:cNvSpPr>
            <a:spLocks noChangeArrowheads="1"/>
          </p:cNvSpPr>
          <p:nvPr/>
        </p:nvSpPr>
        <p:spPr bwMode="auto">
          <a:xfrm>
            <a:off x="-32" y="-24"/>
            <a:ext cx="9144000" cy="6858024"/>
          </a:xfrm>
          <a:prstGeom prst="rect">
            <a:avLst/>
          </a:prstGeom>
          <a:gradFill flip="none" rotWithShape="1">
            <a:gsLst>
              <a:gs pos="0">
                <a:srgbClr val="DFD2B3">
                  <a:alpha val="73000"/>
                </a:srgbClr>
              </a:gs>
              <a:gs pos="50000">
                <a:srgbClr val="DFD2B3">
                  <a:tint val="44500"/>
                  <a:satMod val="160000"/>
                </a:srgbClr>
              </a:gs>
              <a:gs pos="100000">
                <a:srgbClr val="DFD2B3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0" y="3214686"/>
            <a:ext cx="9144000" cy="185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1428728" y="2357430"/>
            <a:ext cx="263405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3200" i="1" dirty="0">
                <a:solidFill>
                  <a:srgbClr val="576069"/>
                </a:solidFill>
                <a:latin typeface="Calibri" pitchFamily="34" charset="0"/>
                <a:cs typeface="Calibri" pitchFamily="34" charset="0"/>
              </a:rPr>
              <a:t>Wir sehen uns.</a:t>
            </a:r>
          </a:p>
        </p:txBody>
      </p:sp>
      <p:pic>
        <p:nvPicPr>
          <p:cNvPr id="11" name="Grafik 10" descr="WirSehenUns1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000496" y="2285992"/>
            <a:ext cx="3714776" cy="278608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11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/>
        </p:nvSpPr>
        <p:spPr bwMode="auto">
          <a:xfrm>
            <a:off x="3857620" y="642918"/>
            <a:ext cx="5286380" cy="2571768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01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 smtClean="0">
              <a:ln>
                <a:noFill/>
              </a:ln>
              <a:solidFill>
                <a:srgbClr val="414E55"/>
              </a:solidFill>
              <a:effectLst/>
              <a:latin typeface="Myriad-Roman" pitchFamily="34" charset="0"/>
            </a:endParaRPr>
          </a:p>
        </p:txBody>
      </p:sp>
      <p:sp>
        <p:nvSpPr>
          <p:cNvPr id="12" name="Freihandform 11"/>
          <p:cNvSpPr/>
          <p:nvPr/>
        </p:nvSpPr>
        <p:spPr bwMode="auto">
          <a:xfrm>
            <a:off x="0" y="2928934"/>
            <a:ext cx="9144000" cy="3929066"/>
          </a:xfrm>
          <a:custGeom>
            <a:avLst/>
            <a:gdLst>
              <a:gd name="connsiteX0" fmla="*/ 0 w 9144000"/>
              <a:gd name="connsiteY0" fmla="*/ 0 h 3857628"/>
              <a:gd name="connsiteX1" fmla="*/ 9144000 w 9144000"/>
              <a:gd name="connsiteY1" fmla="*/ 0 h 3857628"/>
              <a:gd name="connsiteX2" fmla="*/ 9144000 w 9144000"/>
              <a:gd name="connsiteY2" fmla="*/ 3857628 h 3857628"/>
              <a:gd name="connsiteX3" fmla="*/ 0 w 9144000"/>
              <a:gd name="connsiteY3" fmla="*/ 3857628 h 3857628"/>
              <a:gd name="connsiteX4" fmla="*/ 0 w 9144000"/>
              <a:gd name="connsiteY4" fmla="*/ 0 h 3857628"/>
              <a:gd name="connsiteX0" fmla="*/ 0 w 9144000"/>
              <a:gd name="connsiteY0" fmla="*/ 428652 h 4286280"/>
              <a:gd name="connsiteX1" fmla="*/ 9144000 w 9144000"/>
              <a:gd name="connsiteY1" fmla="*/ 0 h 4286280"/>
              <a:gd name="connsiteX2" fmla="*/ 9144000 w 9144000"/>
              <a:gd name="connsiteY2" fmla="*/ 4286280 h 4286280"/>
              <a:gd name="connsiteX3" fmla="*/ 0 w 9144000"/>
              <a:gd name="connsiteY3" fmla="*/ 4286280 h 4286280"/>
              <a:gd name="connsiteX4" fmla="*/ 0 w 9144000"/>
              <a:gd name="connsiteY4" fmla="*/ 428652 h 4286280"/>
              <a:gd name="connsiteX0" fmla="*/ 0 w 9144000"/>
              <a:gd name="connsiteY0" fmla="*/ 1214446 h 4286280"/>
              <a:gd name="connsiteX1" fmla="*/ 9144000 w 9144000"/>
              <a:gd name="connsiteY1" fmla="*/ 0 h 4286280"/>
              <a:gd name="connsiteX2" fmla="*/ 9144000 w 9144000"/>
              <a:gd name="connsiteY2" fmla="*/ 4286280 h 4286280"/>
              <a:gd name="connsiteX3" fmla="*/ 0 w 9144000"/>
              <a:gd name="connsiteY3" fmla="*/ 4286280 h 4286280"/>
              <a:gd name="connsiteX4" fmla="*/ 0 w 9144000"/>
              <a:gd name="connsiteY4" fmla="*/ 1214446 h 4286280"/>
              <a:gd name="connsiteX0" fmla="*/ 0 w 9144000"/>
              <a:gd name="connsiteY0" fmla="*/ 71414 h 4286280"/>
              <a:gd name="connsiteX1" fmla="*/ 9144000 w 9144000"/>
              <a:gd name="connsiteY1" fmla="*/ 0 h 4286280"/>
              <a:gd name="connsiteX2" fmla="*/ 9144000 w 9144000"/>
              <a:gd name="connsiteY2" fmla="*/ 4286280 h 4286280"/>
              <a:gd name="connsiteX3" fmla="*/ 0 w 9144000"/>
              <a:gd name="connsiteY3" fmla="*/ 4286280 h 4286280"/>
              <a:gd name="connsiteX4" fmla="*/ 0 w 9144000"/>
              <a:gd name="connsiteY4" fmla="*/ 71414 h 428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4286280">
                <a:moveTo>
                  <a:pt x="0" y="71414"/>
                </a:moveTo>
                <a:lnTo>
                  <a:pt x="9144000" y="0"/>
                </a:lnTo>
                <a:lnTo>
                  <a:pt x="9144000" y="4286280"/>
                </a:lnTo>
                <a:lnTo>
                  <a:pt x="0" y="4286280"/>
                </a:lnTo>
                <a:lnTo>
                  <a:pt x="0" y="71414"/>
                </a:lnTo>
                <a:close/>
              </a:path>
            </a:pathLst>
          </a:custGeom>
          <a:solidFill>
            <a:srgbClr val="C5CED5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01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 dirty="0" smtClean="0">
              <a:ln>
                <a:noFill/>
              </a:ln>
              <a:solidFill>
                <a:srgbClr val="414E55"/>
              </a:solidFill>
              <a:effectLst/>
              <a:latin typeface="Myriad-Roman" pitchFamily="34" charset="0"/>
            </a:endParaRPr>
          </a:p>
        </p:txBody>
      </p:sp>
      <p:sp>
        <p:nvSpPr>
          <p:cNvPr id="5215" name="Rectangle 95"/>
          <p:cNvSpPr>
            <a:spLocks noGrp="1" noChangeArrowheads="1"/>
          </p:cNvSpPr>
          <p:nvPr>
            <p:ph type="subTitle" idx="1"/>
          </p:nvPr>
        </p:nvSpPr>
        <p:spPr>
          <a:xfrm>
            <a:off x="4143372" y="3714752"/>
            <a:ext cx="4786346" cy="714380"/>
          </a:xfrm>
          <a:noFill/>
          <a:ln/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tabLst>
                <a:tab pos="447675" algn="l"/>
              </a:tabLst>
            </a:pPr>
            <a:endParaRPr lang="de-DE" sz="1500" b="0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2" y="740075"/>
            <a:ext cx="9144000" cy="45719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01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 smtClean="0">
              <a:ln>
                <a:noFill/>
              </a:ln>
              <a:solidFill>
                <a:srgbClr val="414E55"/>
              </a:solidFill>
              <a:effectLst/>
              <a:latin typeface="Myriad-Roman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00496" y="2500306"/>
            <a:ext cx="4572000" cy="428628"/>
          </a:xfrm>
          <a:ln>
            <a:noFill/>
          </a:ln>
          <a:effectLst/>
        </p:spPr>
        <p:txBody>
          <a:bodyPr>
            <a:normAutofit fontScale="90000"/>
          </a:bodyPr>
          <a:lstStyle/>
          <a:p>
            <a:r>
              <a:rPr lang="de-DE" sz="2800" b="1" i="0" dirty="0" smtClean="0">
                <a:solidFill>
                  <a:srgbClr val="626C77"/>
                </a:solidFill>
              </a:rPr>
              <a:t>Workflow-Projekte</a:t>
            </a:r>
            <a:endParaRPr lang="de-DE" sz="2800" b="1" i="0" dirty="0">
              <a:solidFill>
                <a:srgbClr val="626C77"/>
              </a:solidFill>
            </a:endParaRPr>
          </a:p>
        </p:txBody>
      </p:sp>
      <p:pic>
        <p:nvPicPr>
          <p:cNvPr id="14" name="Grafik 13" descr="Team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357158" y="357166"/>
            <a:ext cx="3500430" cy="262532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9" name="Textfeld 18"/>
          <p:cNvSpPr txBox="1"/>
          <p:nvPr/>
        </p:nvSpPr>
        <p:spPr>
          <a:xfrm>
            <a:off x="4143372" y="4672134"/>
            <a:ext cx="4929222" cy="167276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500" b="1" dirty="0" smtClean="0">
                <a:solidFill>
                  <a:srgbClr val="898989"/>
                </a:solidFill>
                <a:latin typeface="Calibri" pitchFamily="34" charset="0"/>
                <a:cs typeface="Calibri" pitchFamily="34" charset="0"/>
              </a:rPr>
              <a:t>Hauptsitz</a:t>
            </a:r>
            <a:r>
              <a:rPr lang="de-DE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de-DE" b="1" dirty="0" smtClean="0"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Straubinger Straße 2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94447 Plattling </a:t>
            </a:r>
          </a:p>
          <a:p>
            <a:pPr>
              <a:lnSpc>
                <a:spcPct val="90000"/>
              </a:lnSpc>
              <a:spcBef>
                <a:spcPts val="432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T: +49 (0)9931 981 100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F: +49 (0)9931 981 199 </a:t>
            </a:r>
          </a:p>
          <a:p>
            <a:endParaRPr lang="de-DE" b="1" dirty="0" smtClean="0">
              <a:latin typeface="Calibri" pitchFamily="34" charset="0"/>
              <a:cs typeface="Calibri" pitchFamily="34" charset="0"/>
            </a:endParaRPr>
          </a:p>
          <a:p>
            <a:endParaRPr lang="de-DE" b="1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500" b="1" dirty="0" smtClean="0">
                <a:solidFill>
                  <a:srgbClr val="898989"/>
                </a:solidFill>
                <a:latin typeface="Calibri" pitchFamily="34" charset="0"/>
                <a:cs typeface="Calibri" pitchFamily="34" charset="0"/>
              </a:rPr>
              <a:t>Geschäftsstelle VS</a:t>
            </a:r>
            <a:r>
              <a:rPr lang="de-DE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de-DE" b="1" dirty="0" smtClean="0"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Marienstraße 10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78054 Villingen-Schwenningen </a:t>
            </a:r>
          </a:p>
          <a:p>
            <a:pPr>
              <a:lnSpc>
                <a:spcPct val="9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T: +49 (0)7720 96794 700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F: +49 (0)7720 96794 799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143372" y="5958018"/>
            <a:ext cx="278608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Mail:	info@team-con.de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WWW.TEAM-CON.DE</a:t>
            </a:r>
          </a:p>
          <a:p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3" name="Bild 14" descr="sap_partner_R_tm_p.eps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1" y="5775177"/>
            <a:ext cx="942256" cy="56688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 descr="iStock_000003110526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3" y="1928802"/>
            <a:ext cx="6082813" cy="4071966"/>
          </a:xfrm>
          <a:prstGeom prst="rect">
            <a:avLst/>
          </a:prstGeom>
        </p:spPr>
      </p:pic>
      <p:sp>
        <p:nvSpPr>
          <p:cNvPr id="12" name="Abgerundetes Rechteck 11"/>
          <p:cNvSpPr/>
          <p:nvPr/>
        </p:nvSpPr>
        <p:spPr>
          <a:xfrm>
            <a:off x="928662" y="3071810"/>
            <a:ext cx="7215238" cy="642943"/>
          </a:xfrm>
          <a:prstGeom prst="roundRect">
            <a:avLst/>
          </a:prstGeom>
          <a:solidFill>
            <a:srgbClr val="B2BAD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Abgerundetes Rechteck 17"/>
          <p:cNvSpPr/>
          <p:nvPr/>
        </p:nvSpPr>
        <p:spPr>
          <a:xfrm>
            <a:off x="928662" y="5357825"/>
            <a:ext cx="7215238" cy="642943"/>
          </a:xfrm>
          <a:prstGeom prst="roundRect">
            <a:avLst/>
          </a:prstGeom>
          <a:solidFill>
            <a:srgbClr val="B2BAD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bgerundetes Rechteck 18"/>
          <p:cNvSpPr/>
          <p:nvPr/>
        </p:nvSpPr>
        <p:spPr>
          <a:xfrm>
            <a:off x="928662" y="4786321"/>
            <a:ext cx="7215238" cy="642943"/>
          </a:xfrm>
          <a:prstGeom prst="roundRect">
            <a:avLst/>
          </a:prstGeom>
          <a:solidFill>
            <a:srgbClr val="B2BAD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bgerundetes Rechteck 15"/>
          <p:cNvSpPr/>
          <p:nvPr/>
        </p:nvSpPr>
        <p:spPr>
          <a:xfrm>
            <a:off x="928662" y="4214817"/>
            <a:ext cx="7215238" cy="642943"/>
          </a:xfrm>
          <a:prstGeom prst="roundRect">
            <a:avLst/>
          </a:prstGeom>
          <a:solidFill>
            <a:srgbClr val="B2BAD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Abgerundetes Rechteck 16"/>
          <p:cNvSpPr/>
          <p:nvPr/>
        </p:nvSpPr>
        <p:spPr>
          <a:xfrm>
            <a:off x="928662" y="3643314"/>
            <a:ext cx="7215238" cy="642943"/>
          </a:xfrm>
          <a:prstGeom prst="roundRect">
            <a:avLst/>
          </a:prstGeom>
          <a:solidFill>
            <a:srgbClr val="B2BAD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bgerundetes Rechteck 14"/>
          <p:cNvSpPr/>
          <p:nvPr/>
        </p:nvSpPr>
        <p:spPr>
          <a:xfrm>
            <a:off x="928662" y="2500305"/>
            <a:ext cx="7215238" cy="642943"/>
          </a:xfrm>
          <a:prstGeom prst="roundRect">
            <a:avLst/>
          </a:prstGeom>
          <a:solidFill>
            <a:srgbClr val="B2BAD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142844" y="428628"/>
            <a:ext cx="3571900" cy="857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dirty="0" smtClean="0">
                <a:solidFill>
                  <a:srgbClr val="626C77"/>
                </a:solidFill>
                <a:latin typeface="Calibri" pitchFamily="34" charset="0"/>
                <a:ea typeface="+mj-ea"/>
                <a:cs typeface="Calibri" pitchFamily="34" charset="0"/>
              </a:rPr>
              <a:t>Agenda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rgbClr val="626C77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928662" y="1928802"/>
            <a:ext cx="7215238" cy="642943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285852" y="1857364"/>
            <a:ext cx="2098331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9875" indent="-269875">
              <a:lnSpc>
                <a:spcPct val="210000"/>
              </a:lnSpc>
              <a:buClr>
                <a:srgbClr val="626C77"/>
              </a:buClr>
              <a:buBlip>
                <a:blip r:embed="rId4"/>
              </a:buBlip>
            </a:pPr>
            <a:r>
              <a:rPr lang="de-DE" dirty="0" smtClean="0">
                <a:latin typeface="Calibri" pitchFamily="34" charset="0"/>
                <a:cs typeface="Calibri" pitchFamily="34" charset="0"/>
              </a:rPr>
              <a:t>Besonderheiten</a:t>
            </a:r>
          </a:p>
          <a:p>
            <a:pPr marL="269875" indent="-269875">
              <a:lnSpc>
                <a:spcPct val="210000"/>
              </a:lnSpc>
              <a:buClr>
                <a:srgbClr val="626C77"/>
              </a:buClr>
              <a:buBlip>
                <a:blip r:embed="rId4"/>
              </a:buBlip>
            </a:pPr>
            <a:r>
              <a:rPr lang="de-DE" dirty="0" smtClean="0">
                <a:latin typeface="Calibri" pitchFamily="34" charset="0"/>
                <a:cs typeface="Calibri" pitchFamily="34" charset="0"/>
              </a:rPr>
              <a:t>Vorgehensmodell</a:t>
            </a:r>
          </a:p>
          <a:p>
            <a:pPr marL="269875" indent="-269875">
              <a:lnSpc>
                <a:spcPct val="210000"/>
              </a:lnSpc>
              <a:buClr>
                <a:srgbClr val="626C77"/>
              </a:buClr>
              <a:buBlip>
                <a:blip r:embed="rId4"/>
              </a:buBlip>
            </a:pPr>
            <a:r>
              <a:rPr lang="de-DE" smtClean="0">
                <a:latin typeface="Calibri" pitchFamily="34" charset="0"/>
                <a:cs typeface="Calibri" pitchFamily="34" charset="0"/>
              </a:rPr>
              <a:t>Umsetzung</a:t>
            </a:r>
            <a:endParaRPr lang="de-DE" dirty="0" smtClean="0">
              <a:latin typeface="Calibri" pitchFamily="34" charset="0"/>
              <a:cs typeface="Calibri" pitchFamily="34" charset="0"/>
            </a:endParaRPr>
          </a:p>
          <a:p>
            <a:pPr marL="269875" indent="-269875">
              <a:lnSpc>
                <a:spcPct val="210000"/>
              </a:lnSpc>
              <a:buClr>
                <a:srgbClr val="626C77"/>
              </a:buClr>
              <a:buBlip>
                <a:blip r:embed="rId4"/>
              </a:buBlip>
            </a:pPr>
            <a:r>
              <a:rPr lang="de-DE" dirty="0" smtClean="0">
                <a:latin typeface="Calibri" pitchFamily="34" charset="0"/>
                <a:cs typeface="Calibri" pitchFamily="34" charset="0"/>
              </a:rPr>
              <a:t>Quellen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3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Besonderheiten bei WF-Projekten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 sz="2400" dirty="0"/>
              <a:t>Gerade in Freigabeprozessen nehmen Anwender teil, die wenig oder gar nicht mit den gebräuchlichen ERP-Anwendungen arbeiten.</a:t>
            </a:r>
          </a:p>
          <a:p>
            <a:pPr lvl="0"/>
            <a:r>
              <a:rPr lang="de-DE" sz="2400" dirty="0"/>
              <a:t>Eventuell Schnittstellen zu anderen Systemen (prozessabhängig).</a:t>
            </a:r>
          </a:p>
          <a:p>
            <a:pPr lvl="0"/>
            <a:r>
              <a:rPr lang="de-DE" sz="2400" dirty="0"/>
              <a:t>Notwendige Abstimmung zwischen fachlichem Berater und WF-Entwickler.</a:t>
            </a:r>
          </a:p>
          <a:p>
            <a:pPr lvl="0"/>
            <a:r>
              <a:rPr lang="de-DE" sz="2400" dirty="0"/>
              <a:t>Der zu automatisierende Geschäftsprozess ist in der Organisation nicht klar definiert.</a:t>
            </a:r>
          </a:p>
          <a:p>
            <a:pPr lvl="0"/>
            <a:r>
              <a:rPr lang="de-DE" sz="2400" dirty="0"/>
              <a:t>Der zu automatisierende Geschäftsprozess eignet sich nicht für die Umsetzung mit einem WFMS. </a:t>
            </a:r>
          </a:p>
          <a:p>
            <a:endParaRPr lang="de-DE" sz="2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62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Vorschlag Projektphasen I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893779"/>
              </p:ext>
            </p:extLst>
          </p:nvPr>
        </p:nvGraphicFramePr>
        <p:xfrm>
          <a:off x="457200" y="1600200"/>
          <a:ext cx="8258175" cy="468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77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Vorschlag Projektphasen II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3192"/>
              </p:ext>
            </p:extLst>
          </p:nvPr>
        </p:nvGraphicFramePr>
        <p:xfrm>
          <a:off x="457200" y="1600200"/>
          <a:ext cx="8258175" cy="468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11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Vorschlag Projektphasen III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6602363"/>
              </p:ext>
            </p:extLst>
          </p:nvPr>
        </p:nvGraphicFramePr>
        <p:xfrm>
          <a:off x="457200" y="1600200"/>
          <a:ext cx="8258175" cy="468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60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Vorschlag Projektphasen IV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735061"/>
              </p:ext>
            </p:extLst>
          </p:nvPr>
        </p:nvGraphicFramePr>
        <p:xfrm>
          <a:off x="457200" y="1600200"/>
          <a:ext cx="8258175" cy="468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03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Workflow-</a:t>
            </a:r>
            <a:r>
              <a:rPr lang="de-DE" dirty="0" err="1" smtClean="0"/>
              <a:t>based</a:t>
            </a:r>
            <a:r>
              <a:rPr lang="de-DE" dirty="0" smtClean="0"/>
              <a:t> Integration</a:t>
            </a:r>
            <a:br>
              <a:rPr lang="de-DE" dirty="0" smtClean="0"/>
            </a:br>
            <a:r>
              <a:rPr lang="de-DE" dirty="0" smtClean="0"/>
              <a:t>Joachim Müller</a:t>
            </a:r>
            <a:br>
              <a:rPr lang="de-DE" dirty="0" smtClean="0"/>
            </a:br>
            <a:r>
              <a:rPr lang="de-DE" dirty="0" smtClean="0"/>
              <a:t>Springer-Verlag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3074" name="Picture 2" descr="Produkt-Inform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00808"/>
            <a:ext cx="2232247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403447"/>
      </p:ext>
    </p:extLst>
  </p:cSld>
  <p:clrMapOvr>
    <a:masterClrMapping/>
  </p:clrMapOvr>
</p:sld>
</file>

<file path=ppt/theme/theme1.xml><?xml version="1.0" encoding="utf-8"?>
<a:theme xmlns:a="http://schemas.openxmlformats.org/drawingml/2006/main" name="TCON_Vorlage">
  <a:themeElements>
    <a:clrScheme name="TCON">
      <a:dk1>
        <a:sysClr val="windowText" lastClr="000000"/>
      </a:dk1>
      <a:lt1>
        <a:sysClr val="window" lastClr="FFFFFF"/>
      </a:lt1>
      <a:dk2>
        <a:srgbClr val="626C77"/>
      </a:dk2>
      <a:lt2>
        <a:srgbClr val="EDF0F3"/>
      </a:lt2>
      <a:accent1>
        <a:srgbClr val="EBEACD"/>
      </a:accent1>
      <a:accent2>
        <a:srgbClr val="98B7D0"/>
      </a:accent2>
      <a:accent3>
        <a:srgbClr val="F48E01"/>
      </a:accent3>
      <a:accent4>
        <a:srgbClr val="5E799E"/>
      </a:accent4>
      <a:accent5>
        <a:srgbClr val="BAC947"/>
      </a:accent5>
      <a:accent6>
        <a:srgbClr val="85B2D0"/>
      </a:accent6>
      <a:hlink>
        <a:srgbClr val="85B8DB"/>
      </a:hlink>
      <a:folHlink>
        <a:srgbClr val="9EA6A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Iapetus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295</Words>
  <Application>Microsoft Office PowerPoint</Application>
  <PresentationFormat>Bildschirmpräsentation (4:3)</PresentationFormat>
  <Paragraphs>90</Paragraphs>
  <Slides>11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TCON_Vorlage</vt:lpstr>
      <vt:lpstr>PowerPoint-Präsentation</vt:lpstr>
      <vt:lpstr>Workflow-Projekte</vt:lpstr>
      <vt:lpstr>PowerPoint-Präsentation</vt:lpstr>
      <vt:lpstr>Besonderheiten bei WF-Projekten</vt:lpstr>
      <vt:lpstr>Vorschlag Projektphasen I</vt:lpstr>
      <vt:lpstr>Vorschlag Projektphasen II</vt:lpstr>
      <vt:lpstr>Vorschlag Projektphasen III</vt:lpstr>
      <vt:lpstr>Vorschlag Projektphasen IV</vt:lpstr>
      <vt:lpstr>Quellen</vt:lpstr>
      <vt:lpstr>Vielen Dank!</vt:lpstr>
      <vt:lpstr>PowerPoint-Präsentation</vt:lpstr>
    </vt:vector>
  </TitlesOfParts>
  <Company>T.CON GmbH &amp; Co. KG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Katrin Etteldorf</dc:creator>
  <cp:lastModifiedBy>Kammermeier Markus</cp:lastModifiedBy>
  <cp:revision>65</cp:revision>
  <cp:lastPrinted>2011-09-15T09:59:29Z</cp:lastPrinted>
  <dcterms:created xsi:type="dcterms:W3CDTF">2010-03-24T13:44:53Z</dcterms:created>
  <dcterms:modified xsi:type="dcterms:W3CDTF">2013-12-21T10:26:07Z</dcterms:modified>
</cp:coreProperties>
</file>