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8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7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7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6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2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92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43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9915-76BD-4EF3-8DC9-B84F1D84E064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46C6-BD56-4B68-86E1-D073E756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43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84278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9" y="1399822"/>
            <a:ext cx="11121321" cy="53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3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Iteration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20" y="1690688"/>
            <a:ext cx="10193514" cy="487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278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Aymen Boughdiri</dc:creator>
  <cp:lastModifiedBy>Aymen Boughdiri</cp:lastModifiedBy>
  <cp:revision>1</cp:revision>
  <dcterms:created xsi:type="dcterms:W3CDTF">2016-12-23T11:07:17Z</dcterms:created>
  <dcterms:modified xsi:type="dcterms:W3CDTF">2016-12-26T09:45:12Z</dcterms:modified>
</cp:coreProperties>
</file>