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960" r:id="rId2"/>
    <p:sldId id="955" r:id="rId3"/>
    <p:sldId id="943" r:id="rId4"/>
    <p:sldId id="953" r:id="rId5"/>
    <p:sldId id="956" r:id="rId6"/>
    <p:sldId id="963" r:id="rId7"/>
    <p:sldId id="957" r:id="rId8"/>
    <p:sldId id="952" r:id="rId9"/>
    <p:sldId id="949" r:id="rId10"/>
    <p:sldId id="950" r:id="rId11"/>
    <p:sldId id="964" r:id="rId12"/>
    <p:sldId id="959" r:id="rId13"/>
    <p:sldId id="961" r:id="rId14"/>
    <p:sldId id="935" r:id="rId15"/>
    <p:sldId id="937" r:id="rId16"/>
    <p:sldId id="938" r:id="rId17"/>
    <p:sldId id="940" r:id="rId18"/>
    <p:sldId id="932" r:id="rId19"/>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lestones" id="{C134A81B-59AA-49E1-8B0C-D3124659DC00}">
          <p14:sldIdLst>
            <p14:sldId id="960"/>
          </p14:sldIdLst>
        </p14:section>
        <p14:section name="Nomenclature" id="{977DAD3E-66F9-4FB0-8B42-2A543ABB4E0B}">
          <p14:sldIdLst>
            <p14:sldId id="955"/>
          </p14:sldIdLst>
        </p14:section>
        <p14:section name="Timeline" id="{A46BF48B-4241-4F5A-9813-D299E3C3DB7B}">
          <p14:sldIdLst>
            <p14:sldId id="943"/>
            <p14:sldId id="953"/>
            <p14:sldId id="956"/>
            <p14:sldId id="963"/>
            <p14:sldId id="957"/>
            <p14:sldId id="952"/>
            <p14:sldId id="949"/>
            <p14:sldId id="950"/>
            <p14:sldId id="964"/>
          </p14:sldIdLst>
        </p14:section>
        <p14:section name="Annexes" id="{6EE1D8AE-0394-42B8-ACB2-D98142C856EE}">
          <p14:sldIdLst>
            <p14:sldId id="959"/>
            <p14:sldId id="961"/>
            <p14:sldId id="935"/>
            <p14:sldId id="937"/>
            <p14:sldId id="938"/>
            <p14:sldId id="940"/>
            <p14:sldId id="9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D9D9D9"/>
    <a:srgbClr val="EAEAEA"/>
    <a:srgbClr val="FF8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0" d="100"/>
          <a:sy n="80" d="100"/>
        </p:scale>
        <p:origin x="86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259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flip="none" rotWithShape="1">
          <a:gsLst>
            <a:gs pos="0">
              <a:schemeClr val="bg1">
                <a:lumMod val="95000"/>
              </a:schemeClr>
            </a:gs>
            <a:gs pos="97000">
              <a:schemeClr val="accent1">
                <a:lumMod val="40000"/>
                <a:lumOff val="6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172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bg>
      <p:bgPr>
        <a:gradFill flip="none" rotWithShape="1">
          <a:gsLst>
            <a:gs pos="0">
              <a:schemeClr val="bg1">
                <a:lumMod val="95000"/>
              </a:schemeClr>
            </a:gs>
            <a:gs pos="97000">
              <a:schemeClr val="accent2">
                <a:lumMod val="40000"/>
                <a:lumOff val="6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0789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bg>
      <p:bgPr>
        <a:gradFill flip="none" rotWithShape="1">
          <a:gsLst>
            <a:gs pos="0">
              <a:schemeClr val="bg1">
                <a:lumMod val="95000"/>
              </a:schemeClr>
            </a:gs>
            <a:gs pos="97000">
              <a:schemeClr val="accent4">
                <a:lumMod val="40000"/>
                <a:lumOff val="6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282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bg>
      <p:bgPr>
        <a:gradFill flip="none" rotWithShape="1">
          <a:gsLst>
            <a:gs pos="0">
              <a:schemeClr val="bg1">
                <a:lumMod val="95000"/>
              </a:schemeClr>
            </a:gs>
            <a:gs pos="97000">
              <a:schemeClr val="accent6">
                <a:lumMod val="40000"/>
                <a:lumOff val="6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9019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Slide">
    <p:bg>
      <p:bgPr>
        <a:gradFill flip="none" rotWithShape="1">
          <a:gsLst>
            <a:gs pos="0">
              <a:schemeClr val="bg1">
                <a:lumMod val="50000"/>
              </a:schemeClr>
            </a:gs>
            <a:gs pos="97000">
              <a:schemeClr val="tx1">
                <a:lumMod val="75000"/>
                <a:lumOff val="2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95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A9DB6F-C86C-300D-D2D5-E920132438A1}"/>
              </a:ext>
            </a:extLst>
          </p:cNvPr>
          <p:cNvSpPr txBox="1"/>
          <p:nvPr userDrawn="1"/>
        </p:nvSpPr>
        <p:spPr>
          <a:xfrm>
            <a:off x="2967318" y="995082"/>
            <a:ext cx="5371150" cy="923330"/>
          </a:xfrm>
          <a:prstGeom prst="rect">
            <a:avLst/>
          </a:prstGeom>
          <a:noFill/>
        </p:spPr>
        <p:txBody>
          <a:bodyPr wrap="none" rtlCol="0">
            <a:spAutoFit/>
          </a:bodyPr>
          <a:lstStyle/>
          <a:p>
            <a:r>
              <a:rPr lang="en-US" dirty="0"/>
              <a:t>Modifier le template dans </a:t>
            </a:r>
            <a:r>
              <a:rPr lang="en-US" dirty="0" err="1"/>
              <a:t>ce</a:t>
            </a:r>
            <a:r>
              <a:rPr lang="en-US" dirty="0"/>
              <a:t> dossier:</a:t>
            </a:r>
          </a:p>
          <a:p>
            <a:endParaRPr lang="en-US" dirty="0"/>
          </a:p>
          <a:p>
            <a:r>
              <a:rPr lang="en-US" dirty="0"/>
              <a:t>C:\Users\pierr\AppData\Roaming\Microsoft\Templates</a:t>
            </a:r>
          </a:p>
        </p:txBody>
      </p:sp>
    </p:spTree>
    <p:extLst>
      <p:ext uri="{BB962C8B-B14F-4D97-AF65-F5344CB8AC3E}">
        <p14:creationId xmlns:p14="http://schemas.microsoft.com/office/powerpoint/2010/main" val="1539821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Empty_LightGrey">
    <p:bg>
      <p:bgPr>
        <a:solidFill>
          <a:schemeClr val="bg1">
            <a:lumMod val="8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2820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97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359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4"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Excel_Worksheet.xlsx"/><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hyperlink" Target="https://www.timeanddate.com/calendar/ce-bce-what-do-they-mean.html"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ISO_8601" TargetMode="External"/><Relationship Id="rId2" Type="http://schemas.openxmlformats.org/officeDocument/2006/relationships/hyperlink" Target="https://day.js.org/docs/en/installation/installation" TargetMode="External"/><Relationship Id="rId1" Type="http://schemas.openxmlformats.org/officeDocument/2006/relationships/slideLayout" Target="../slideLayouts/slideLayout8.xml"/><Relationship Id="rId4" Type="http://schemas.openxmlformats.org/officeDocument/2006/relationships/hyperlink" Target="https://day.js.org/docs/en/plugin/bigint-suppor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hyperlink" Target="https://docs.google.com/spreadsheets/d/1W5GqaqJ_mg3DfmHpJk2dk7Sfi4umm_9ZnrfAIjgkbyA/edit?gid=973949638#gid=973949638"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 Id="rId4" Type="http://schemas.openxmlformats.org/officeDocument/2006/relationships/hyperlink" Target="https://docs.google.com/spreadsheets/d/1W5GqaqJ_mg3DfmHpJk2dk7Sfi4umm_9ZnrfAIjgkbyA/edit?gid=973949638#gid=97394963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5D732762-285E-7C1E-E659-FA8429F87C5C}"/>
              </a:ext>
            </a:extLst>
          </p:cNvPr>
          <p:cNvGraphicFramePr>
            <a:graphicFrameLocks noChangeAspect="1"/>
          </p:cNvGraphicFramePr>
          <p:nvPr>
            <p:extLst>
              <p:ext uri="{D42A27DB-BD31-4B8C-83A1-F6EECF244321}">
                <p14:modId xmlns:p14="http://schemas.microsoft.com/office/powerpoint/2010/main" val="1172452340"/>
              </p:ext>
            </p:extLst>
          </p:nvPr>
        </p:nvGraphicFramePr>
        <p:xfrm>
          <a:off x="2995613" y="585788"/>
          <a:ext cx="6200775" cy="5686425"/>
        </p:xfrm>
        <a:graphic>
          <a:graphicData uri="http://schemas.openxmlformats.org/presentationml/2006/ole">
            <mc:AlternateContent xmlns:mc="http://schemas.openxmlformats.org/markup-compatibility/2006">
              <mc:Choice xmlns:v="urn:schemas-microsoft-com:vml" Requires="v">
                <p:oleObj name="Worksheet" r:id="rId2" imgW="5189114" imgH="4762563" progId="Excel.Sheet.12">
                  <p:embed/>
                </p:oleObj>
              </mc:Choice>
              <mc:Fallback>
                <p:oleObj name="Worksheet" r:id="rId2" imgW="5189114" imgH="4762563" progId="Excel.Sheet.12">
                  <p:embed/>
                  <p:pic>
                    <p:nvPicPr>
                      <p:cNvPr id="0" name=""/>
                      <p:cNvPicPr/>
                      <p:nvPr/>
                    </p:nvPicPr>
                    <p:blipFill>
                      <a:blip r:embed="rId3"/>
                      <a:stretch>
                        <a:fillRect/>
                      </a:stretch>
                    </p:blipFill>
                    <p:spPr>
                      <a:xfrm>
                        <a:off x="2995613" y="585788"/>
                        <a:ext cx="6200775" cy="5686425"/>
                      </a:xfrm>
                      <a:prstGeom prst="rect">
                        <a:avLst/>
                      </a:prstGeom>
                    </p:spPr>
                  </p:pic>
                </p:oleObj>
              </mc:Fallback>
            </mc:AlternateContent>
          </a:graphicData>
        </a:graphic>
      </p:graphicFrame>
    </p:spTree>
    <p:extLst>
      <p:ext uri="{BB962C8B-B14F-4D97-AF65-F5344CB8AC3E}">
        <p14:creationId xmlns:p14="http://schemas.microsoft.com/office/powerpoint/2010/main" val="411753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0F2273-D0E7-9EC0-586D-5B6566B22938}"/>
              </a:ext>
            </a:extLst>
          </p:cNvPr>
          <p:cNvSpPr txBox="1"/>
          <p:nvPr/>
        </p:nvSpPr>
        <p:spPr>
          <a:xfrm>
            <a:off x="10241557" y="275260"/>
            <a:ext cx="1898708" cy="646331"/>
          </a:xfrm>
          <a:prstGeom prst="rect">
            <a:avLst/>
          </a:prstGeom>
          <a:noFill/>
        </p:spPr>
        <p:txBody>
          <a:bodyPr wrap="square" rtlCol="0">
            <a:spAutoFit/>
          </a:bodyPr>
          <a:lstStyle/>
          <a:p>
            <a:pPr algn="l"/>
            <a:r>
              <a:rPr lang="en-US" sz="1200" dirty="0"/>
              <a:t>Note: for now, all dates are in </a:t>
            </a:r>
            <a:r>
              <a:rPr lang="en-US" sz="1200" dirty="0">
                <a:hlinkClick r:id="rId2"/>
              </a:rPr>
              <a:t>Common Era</a:t>
            </a:r>
            <a:r>
              <a:rPr lang="en-US" sz="1200" dirty="0"/>
              <a:t> (based on Gregorian calendar)</a:t>
            </a:r>
          </a:p>
        </p:txBody>
      </p:sp>
      <p:sp>
        <p:nvSpPr>
          <p:cNvPr id="6" name="TextBox 5">
            <a:extLst>
              <a:ext uri="{FF2B5EF4-FFF2-40B4-BE49-F238E27FC236}">
                <a16:creationId xmlns:a16="http://schemas.microsoft.com/office/drawing/2014/main" id="{C6BD746A-717A-1DFF-8474-496C61FD70C4}"/>
              </a:ext>
            </a:extLst>
          </p:cNvPr>
          <p:cNvSpPr txBox="1"/>
          <p:nvPr/>
        </p:nvSpPr>
        <p:spPr>
          <a:xfrm>
            <a:off x="1189335" y="1147629"/>
            <a:ext cx="4300953" cy="1446550"/>
          </a:xfrm>
          <a:prstGeom prst="rect">
            <a:avLst/>
          </a:prstGeom>
          <a:noFill/>
        </p:spPr>
        <p:txBody>
          <a:bodyPr wrap="square" rtlCol="0">
            <a:spAutoFit/>
          </a:bodyPr>
          <a:lstStyle/>
          <a:p>
            <a:pPr algn="l"/>
            <a:r>
              <a:rPr lang="en-US" sz="1100" dirty="0" err="1"/>
              <a:t>tMs</a:t>
            </a:r>
            <a:r>
              <a:rPr lang="en-US" sz="1100" dirty="0"/>
              <a:t> have a start &amp; end, sometimes, the same</a:t>
            </a:r>
          </a:p>
          <a:p>
            <a:pPr algn="l"/>
            <a:endParaRPr lang="en-US" sz="1100" dirty="0"/>
          </a:p>
          <a:p>
            <a:pPr algn="l"/>
            <a:r>
              <a:rPr lang="en-US" sz="1100" dirty="0"/>
              <a:t>Insert x </a:t>
            </a:r>
            <a:r>
              <a:rPr lang="en-US" sz="1100" dirty="0" err="1"/>
              <a:t>tMs</a:t>
            </a:r>
            <a:endParaRPr lang="en-US" sz="1100" dirty="0"/>
          </a:p>
          <a:p>
            <a:pPr algn="l"/>
            <a:endParaRPr lang="en-US" sz="1100" dirty="0"/>
          </a:p>
          <a:p>
            <a:pPr algn="l"/>
            <a:r>
              <a:rPr lang="en-US" sz="1100" dirty="0" err="1"/>
              <a:t>tMs</a:t>
            </a:r>
            <a:r>
              <a:rPr lang="en-US" sz="1100" dirty="0"/>
              <a:t> are draggable so that we can test different configs</a:t>
            </a:r>
          </a:p>
          <a:p>
            <a:pPr algn="l"/>
            <a:r>
              <a:rPr lang="en-US" sz="1100" dirty="0"/>
              <a:t>Don’t display a </a:t>
            </a:r>
            <a:r>
              <a:rPr lang="en-US" sz="1100" dirty="0" err="1"/>
              <a:t>dM</a:t>
            </a:r>
            <a:r>
              <a:rPr lang="en-US" sz="1100" dirty="0"/>
              <a:t> if it touches a </a:t>
            </a:r>
            <a:r>
              <a:rPr lang="en-US" sz="1100" dirty="0" err="1"/>
              <a:t>tM</a:t>
            </a:r>
            <a:endParaRPr lang="en-US" sz="1100" dirty="0"/>
          </a:p>
          <a:p>
            <a:pPr algn="l"/>
            <a:r>
              <a:rPr lang="en-US" sz="1100" dirty="0"/>
              <a:t>There are X buttons that you click to center on </a:t>
            </a:r>
            <a:r>
              <a:rPr lang="en-US" sz="1100" dirty="0" err="1"/>
              <a:t>tMs</a:t>
            </a:r>
            <a:endParaRPr lang="en-US" sz="1100" dirty="0"/>
          </a:p>
          <a:p>
            <a:pPr algn="l"/>
            <a:r>
              <a:rPr lang="en-US" sz="1100" dirty="0" err="1"/>
              <a:t>tM</a:t>
            </a:r>
            <a:r>
              <a:rPr lang="en-US" sz="1100" dirty="0"/>
              <a:t> &amp; </a:t>
            </a:r>
            <a:r>
              <a:rPr lang="en-US" sz="1100" dirty="0" err="1"/>
              <a:t>dM</a:t>
            </a:r>
            <a:r>
              <a:rPr lang="en-US" sz="1100" dirty="0"/>
              <a:t> opacity is progressive. In this example, is opacity 1</a:t>
            </a:r>
          </a:p>
        </p:txBody>
      </p:sp>
      <p:sp>
        <p:nvSpPr>
          <p:cNvPr id="2" name="TextBox 1">
            <a:extLst>
              <a:ext uri="{FF2B5EF4-FFF2-40B4-BE49-F238E27FC236}">
                <a16:creationId xmlns:a16="http://schemas.microsoft.com/office/drawing/2014/main" id="{92358273-74C9-3D3A-CCD3-DF9C6E8C8D66}"/>
              </a:ext>
            </a:extLst>
          </p:cNvPr>
          <p:cNvSpPr txBox="1"/>
          <p:nvPr/>
        </p:nvSpPr>
        <p:spPr>
          <a:xfrm>
            <a:off x="1189335" y="2699632"/>
            <a:ext cx="4300953" cy="261610"/>
          </a:xfrm>
          <a:prstGeom prst="rect">
            <a:avLst/>
          </a:prstGeom>
          <a:noFill/>
        </p:spPr>
        <p:txBody>
          <a:bodyPr wrap="square" rtlCol="0">
            <a:spAutoFit/>
          </a:bodyPr>
          <a:lstStyle/>
          <a:p>
            <a:pPr algn="l"/>
            <a:r>
              <a:rPr lang="en-US" sz="1100" dirty="0"/>
              <a:t>Transform a date into a coordinate</a:t>
            </a:r>
          </a:p>
        </p:txBody>
      </p:sp>
      <p:sp>
        <p:nvSpPr>
          <p:cNvPr id="5" name="TextBox 4">
            <a:extLst>
              <a:ext uri="{FF2B5EF4-FFF2-40B4-BE49-F238E27FC236}">
                <a16:creationId xmlns:a16="http://schemas.microsoft.com/office/drawing/2014/main" id="{14868932-91DF-E2D8-A5B3-35665BE6D466}"/>
              </a:ext>
            </a:extLst>
          </p:cNvPr>
          <p:cNvSpPr txBox="1"/>
          <p:nvPr/>
        </p:nvSpPr>
        <p:spPr>
          <a:xfrm>
            <a:off x="0" y="3580180"/>
            <a:ext cx="12191999" cy="3277820"/>
          </a:xfrm>
          <a:prstGeom prst="rect">
            <a:avLst/>
          </a:prstGeom>
          <a:solidFill>
            <a:schemeClr val="accent2"/>
          </a:solidFill>
        </p:spPr>
        <p:txBody>
          <a:bodyPr wrap="square" rtlCol="0">
            <a:spAutoFit/>
          </a:bodyPr>
          <a:lstStyle/>
          <a:p>
            <a:pPr algn="l"/>
            <a:r>
              <a:rPr lang="en-US" sz="900" dirty="0" err="1"/>
              <a:t>zoomScale</a:t>
            </a:r>
            <a:r>
              <a:rPr lang="en-US" sz="900" dirty="0"/>
              <a:t> transition:</a:t>
            </a:r>
          </a:p>
          <a:p>
            <a:r>
              <a:rPr lang="fr-FR" sz="900" dirty="0" err="1"/>
              <a:t>When</a:t>
            </a:r>
            <a:r>
              <a:rPr lang="fr-FR" sz="900" dirty="0"/>
              <a:t> a zoom </a:t>
            </a:r>
            <a:r>
              <a:rPr lang="fr-FR" sz="900" dirty="0" err="1"/>
              <a:t>is</a:t>
            </a:r>
            <a:r>
              <a:rPr lang="fr-FR" sz="900" dirty="0"/>
              <a:t> </a:t>
            </a:r>
            <a:r>
              <a:rPr lang="fr-FR" sz="900" dirty="0" err="1"/>
              <a:t>requested</a:t>
            </a:r>
            <a:r>
              <a:rPr lang="fr-FR" sz="900" dirty="0"/>
              <a:t>, a Transition </a:t>
            </a:r>
            <a:r>
              <a:rPr lang="fr-FR" sz="900" dirty="0" err="1"/>
              <a:t>from</a:t>
            </a:r>
            <a:r>
              <a:rPr lang="fr-FR" sz="900" dirty="0"/>
              <a:t> </a:t>
            </a:r>
            <a:r>
              <a:rPr lang="fr-FR" sz="900" dirty="0" err="1"/>
              <a:t>Current</a:t>
            </a:r>
            <a:r>
              <a:rPr lang="fr-FR" sz="900" dirty="0"/>
              <a:t> Zoom to Target Zoom starts.</a:t>
            </a:r>
          </a:p>
          <a:p>
            <a:r>
              <a:rPr lang="fr-FR" sz="900" dirty="0" err="1"/>
              <a:t>Depending</a:t>
            </a:r>
            <a:r>
              <a:rPr lang="fr-FR" sz="900" dirty="0"/>
              <a:t> on </a:t>
            </a:r>
            <a:r>
              <a:rPr lang="fr-FR" sz="900" dirty="0" err="1"/>
              <a:t>fps</a:t>
            </a:r>
            <a:r>
              <a:rPr lang="fr-FR" sz="900" dirty="0"/>
              <a:t>, the </a:t>
            </a:r>
            <a:r>
              <a:rPr lang="fr-FR" sz="900" dirty="0" err="1"/>
              <a:t>interpolated</a:t>
            </a:r>
            <a:r>
              <a:rPr lang="fr-FR" sz="900" dirty="0"/>
              <a:t> frames </a:t>
            </a:r>
            <a:r>
              <a:rPr lang="fr-FR" sz="900" dirty="0" err="1"/>
              <a:t>don’t</a:t>
            </a:r>
            <a:r>
              <a:rPr lang="fr-FR" sz="900" dirty="0"/>
              <a:t> have all </a:t>
            </a:r>
            <a:r>
              <a:rPr lang="fr-FR" sz="900" dirty="0" err="1"/>
              <a:t>layers</a:t>
            </a:r>
            <a:endParaRPr lang="fr-FR" sz="900" dirty="0"/>
          </a:p>
          <a:p>
            <a:r>
              <a:rPr lang="fr-FR" sz="900" dirty="0"/>
              <a:t>Note: a new Target Zoom can </a:t>
            </a:r>
            <a:r>
              <a:rPr lang="fr-FR" sz="900" dirty="0" err="1"/>
              <a:t>be</a:t>
            </a:r>
            <a:r>
              <a:rPr lang="fr-FR" sz="900" dirty="0"/>
              <a:t> </a:t>
            </a:r>
            <a:r>
              <a:rPr lang="fr-FR" sz="900" dirty="0" err="1"/>
              <a:t>requested</a:t>
            </a:r>
            <a:r>
              <a:rPr lang="fr-FR" sz="900" dirty="0"/>
              <a:t> </a:t>
            </a:r>
            <a:r>
              <a:rPr lang="fr-FR" sz="900" dirty="0" err="1"/>
              <a:t>before</a:t>
            </a:r>
            <a:r>
              <a:rPr lang="fr-FR" sz="900" dirty="0"/>
              <a:t> transition </a:t>
            </a:r>
            <a:r>
              <a:rPr lang="fr-FR" sz="900" dirty="0" err="1"/>
              <a:t>is</a:t>
            </a:r>
            <a:r>
              <a:rPr lang="fr-FR" sz="900" dirty="0"/>
              <a:t> </a:t>
            </a:r>
            <a:r>
              <a:rPr lang="fr-FR" sz="900" dirty="0" err="1"/>
              <a:t>finished</a:t>
            </a:r>
            <a:r>
              <a:rPr lang="fr-FR" sz="900" dirty="0"/>
              <a:t>.</a:t>
            </a:r>
          </a:p>
          <a:p>
            <a:r>
              <a:rPr lang="fr-FR" sz="900" dirty="0" err="1"/>
              <a:t>Step</a:t>
            </a:r>
            <a:r>
              <a:rPr lang="fr-FR" sz="900" dirty="0"/>
              <a:t> 1: </a:t>
            </a:r>
            <a:r>
              <a:rPr lang="fr-FR" sz="900" dirty="0" err="1"/>
              <a:t>calculate</a:t>
            </a:r>
            <a:r>
              <a:rPr lang="fr-FR" sz="900" dirty="0"/>
              <a:t> Target Zoom frame</a:t>
            </a:r>
          </a:p>
          <a:p>
            <a:r>
              <a:rPr lang="fr-FR" sz="900" dirty="0" err="1"/>
              <a:t>Step</a:t>
            </a:r>
            <a:r>
              <a:rPr lang="fr-FR" sz="900" dirty="0"/>
              <a:t> 2 : </a:t>
            </a:r>
            <a:r>
              <a:rPr lang="fr-FR" sz="900" dirty="0" err="1"/>
              <a:t>loop</a:t>
            </a:r>
            <a:r>
              <a:rPr lang="fr-FR" sz="900" dirty="0"/>
              <a:t> </a:t>
            </a:r>
            <a:r>
              <a:rPr lang="fr-FR" sz="900" dirty="0" err="1"/>
              <a:t>inermediate</a:t>
            </a:r>
            <a:r>
              <a:rPr lang="fr-FR" sz="900" dirty="0"/>
              <a:t> frames</a:t>
            </a:r>
          </a:p>
          <a:p>
            <a:r>
              <a:rPr lang="fr-FR" sz="900" dirty="0"/>
              <a:t>Assume Zoom transition duration = 1 second and </a:t>
            </a:r>
            <a:r>
              <a:rPr lang="fr-FR" sz="900" dirty="0" err="1"/>
              <a:t>Targetfps</a:t>
            </a:r>
            <a:r>
              <a:rPr lang="fr-FR" sz="900" dirty="0"/>
              <a:t> = 60</a:t>
            </a:r>
          </a:p>
          <a:p>
            <a:r>
              <a:rPr lang="fr-FR" sz="900" dirty="0" err="1"/>
              <a:t>I’ll</a:t>
            </a:r>
            <a:r>
              <a:rPr lang="fr-FR" sz="900" dirty="0"/>
              <a:t> </a:t>
            </a:r>
            <a:r>
              <a:rPr lang="fr-FR" sz="900" dirty="0" err="1"/>
              <a:t>render</a:t>
            </a:r>
            <a:r>
              <a:rPr lang="fr-FR" sz="900" dirty="0"/>
              <a:t> frame #1/60. If </a:t>
            </a:r>
            <a:r>
              <a:rPr lang="fr-FR" sz="900" dirty="0" err="1"/>
              <a:t>it</a:t>
            </a:r>
            <a:r>
              <a:rPr lang="fr-FR" sz="900" dirty="0"/>
              <a:t> </a:t>
            </a:r>
            <a:r>
              <a:rPr lang="fr-FR" sz="900" dirty="0" err="1"/>
              <a:t>took</a:t>
            </a:r>
            <a:r>
              <a:rPr lang="fr-FR" sz="900" dirty="0"/>
              <a:t> </a:t>
            </a:r>
            <a:r>
              <a:rPr lang="fr-FR" sz="900" dirty="0" err="1"/>
              <a:t>less</a:t>
            </a:r>
            <a:r>
              <a:rPr lang="fr-FR" sz="900" dirty="0"/>
              <a:t> </a:t>
            </a:r>
            <a:r>
              <a:rPr lang="fr-FR" sz="900" dirty="0" err="1"/>
              <a:t>than</a:t>
            </a:r>
            <a:r>
              <a:rPr lang="fr-FR" sz="900" dirty="0"/>
              <a:t> 1/60 second, </a:t>
            </a:r>
            <a:r>
              <a:rPr lang="fr-FR" sz="900" dirty="0" err="1"/>
              <a:t>I’ll</a:t>
            </a:r>
            <a:r>
              <a:rPr lang="fr-FR" sz="900" dirty="0"/>
              <a:t> </a:t>
            </a:r>
            <a:r>
              <a:rPr lang="fr-FR" sz="900" dirty="0" err="1"/>
              <a:t>wait</a:t>
            </a:r>
            <a:r>
              <a:rPr lang="fr-FR" sz="900" dirty="0"/>
              <a:t> and </a:t>
            </a:r>
            <a:r>
              <a:rPr lang="fr-FR" sz="900" dirty="0" err="1"/>
              <a:t>keep</a:t>
            </a:r>
            <a:r>
              <a:rPr lang="fr-FR" sz="900" dirty="0"/>
              <a:t> rendering. If not, </a:t>
            </a:r>
            <a:r>
              <a:rPr lang="fr-FR" sz="900" dirty="0" err="1"/>
              <a:t>adjust</a:t>
            </a:r>
            <a:r>
              <a:rPr lang="fr-FR" sz="900" dirty="0"/>
              <a:t> = a) </a:t>
            </a:r>
            <a:r>
              <a:rPr lang="fr-FR" sz="900" dirty="0" err="1"/>
              <a:t>lower</a:t>
            </a:r>
            <a:r>
              <a:rPr lang="fr-FR" sz="900" dirty="0"/>
              <a:t> the # of frames </a:t>
            </a:r>
            <a:r>
              <a:rPr lang="fr-FR" sz="900" dirty="0" err="1"/>
              <a:t>targeted</a:t>
            </a:r>
            <a:r>
              <a:rPr lang="fr-FR" sz="900" dirty="0"/>
              <a:t>. Or b) </a:t>
            </a:r>
            <a:r>
              <a:rPr lang="fr-FR" sz="900" dirty="0" err="1"/>
              <a:t>lower</a:t>
            </a:r>
            <a:r>
              <a:rPr lang="fr-FR" sz="900" dirty="0"/>
              <a:t> </a:t>
            </a:r>
            <a:r>
              <a:rPr lang="fr-FR" sz="900" dirty="0" err="1"/>
              <a:t>quality</a:t>
            </a:r>
            <a:r>
              <a:rPr lang="fr-FR" sz="900" dirty="0"/>
              <a:t> of </a:t>
            </a:r>
            <a:r>
              <a:rPr lang="fr-FR" sz="900" dirty="0" err="1"/>
              <a:t>intermediate</a:t>
            </a:r>
            <a:r>
              <a:rPr lang="fr-FR" sz="900" dirty="0"/>
              <a:t> frames (for instance, no </a:t>
            </a:r>
            <a:r>
              <a:rPr lang="fr-FR" sz="900" dirty="0" err="1"/>
              <a:t>shadows</a:t>
            </a:r>
            <a:r>
              <a:rPr lang="fr-FR" sz="900" dirty="0"/>
              <a:t>, …) etc…</a:t>
            </a:r>
          </a:p>
          <a:p>
            <a:r>
              <a:rPr lang="fr-FR" sz="900" dirty="0" err="1"/>
              <a:t>Make</a:t>
            </a:r>
            <a:r>
              <a:rPr lang="fr-FR" sz="900" dirty="0"/>
              <a:t> sure I </a:t>
            </a:r>
            <a:r>
              <a:rPr lang="fr-FR" sz="900" dirty="0" err="1"/>
              <a:t>don’t</a:t>
            </a:r>
            <a:r>
              <a:rPr lang="fr-FR" sz="900" dirty="0"/>
              <a:t> </a:t>
            </a:r>
            <a:r>
              <a:rPr lang="fr-FR" sz="900" dirty="0" err="1"/>
              <a:t>render</a:t>
            </a:r>
            <a:r>
              <a:rPr lang="fr-FR" sz="900" dirty="0"/>
              <a:t> </a:t>
            </a:r>
            <a:r>
              <a:rPr lang="fr-FR" sz="900" dirty="0" err="1"/>
              <a:t>tracks</a:t>
            </a:r>
            <a:r>
              <a:rPr lang="fr-FR" sz="900" dirty="0"/>
              <a:t> </a:t>
            </a:r>
            <a:r>
              <a:rPr lang="fr-FR" sz="900" dirty="0" err="1"/>
              <a:t>that</a:t>
            </a:r>
            <a:r>
              <a:rPr lang="fr-FR" sz="900" dirty="0"/>
              <a:t> are not </a:t>
            </a:r>
            <a:r>
              <a:rPr lang="fr-FR" sz="900" dirty="0" err="1"/>
              <a:t>displayed</a:t>
            </a:r>
            <a:endParaRPr lang="fr-FR" sz="900" dirty="0"/>
          </a:p>
          <a:p>
            <a:pPr algn="l"/>
            <a:endParaRPr lang="en-US" sz="900" dirty="0"/>
          </a:p>
          <a:p>
            <a:pPr algn="l"/>
            <a:r>
              <a:rPr lang="en-US" sz="900" dirty="0"/>
              <a:t>A </a:t>
            </a:r>
            <a:r>
              <a:rPr lang="en-US" sz="900" dirty="0" err="1"/>
              <a:t>MouseWheel</a:t>
            </a:r>
            <a:r>
              <a:rPr lang="en-US" sz="900" dirty="0"/>
              <a:t> event + a Mouse x coordinates event are received</a:t>
            </a:r>
          </a:p>
          <a:p>
            <a:pPr algn="l"/>
            <a:r>
              <a:rPr lang="en-US" sz="900" dirty="0"/>
              <a:t>Calculate the target </a:t>
            </a:r>
            <a:r>
              <a:rPr lang="en-US" sz="900" dirty="0" err="1"/>
              <a:t>zoomScale</a:t>
            </a:r>
            <a:r>
              <a:rPr lang="en-US" sz="900" dirty="0"/>
              <a:t> + a target </a:t>
            </a:r>
            <a:r>
              <a:rPr lang="en-US" sz="900" dirty="0" err="1"/>
              <a:t>rangeFocus</a:t>
            </a:r>
            <a:r>
              <a:rPr lang="en-US" sz="900" dirty="0"/>
              <a:t> + X, the target number of frames (from a target fps + a target duration)</a:t>
            </a:r>
          </a:p>
          <a:p>
            <a:pPr algn="l"/>
            <a:r>
              <a:rPr lang="en-US" sz="900" dirty="0"/>
              <a:t>Element X of </a:t>
            </a:r>
            <a:r>
              <a:rPr lang="en-US" sz="900" dirty="0" err="1"/>
              <a:t>transitionStack</a:t>
            </a:r>
            <a:r>
              <a:rPr lang="en-US" sz="900" dirty="0"/>
              <a:t> is calculated to contain coordinates of </a:t>
            </a:r>
            <a:r>
              <a:rPr lang="en-US" sz="900" dirty="0" err="1"/>
              <a:t>tOs</a:t>
            </a:r>
            <a:r>
              <a:rPr lang="en-US" sz="900" dirty="0"/>
              <a:t> (all </a:t>
            </a:r>
            <a:r>
              <a:rPr lang="en-US" sz="900" dirty="0" err="1"/>
              <a:t>tOs</a:t>
            </a:r>
            <a:r>
              <a:rPr lang="en-US" sz="900" dirty="0"/>
              <a:t> are opacity 100%).</a:t>
            </a:r>
          </a:p>
          <a:p>
            <a:r>
              <a:rPr lang="en-US" sz="900" dirty="0"/>
              <a:t>Element X+1 of </a:t>
            </a:r>
            <a:r>
              <a:rPr lang="en-US" sz="900" dirty="0" err="1"/>
              <a:t>transitionStack</a:t>
            </a:r>
            <a:r>
              <a:rPr lang="en-US" sz="900" dirty="0"/>
              <a:t> is empty.</a:t>
            </a:r>
          </a:p>
          <a:p>
            <a:pPr algn="l"/>
            <a:r>
              <a:rPr lang="en-US" sz="900" dirty="0"/>
              <a:t>Element 1 of </a:t>
            </a:r>
            <a:r>
              <a:rPr lang="en-US" sz="900" dirty="0" err="1"/>
              <a:t>transitionStack</a:t>
            </a:r>
            <a:r>
              <a:rPr lang="en-US" sz="900" dirty="0"/>
              <a:t> contains currently rendered </a:t>
            </a:r>
            <a:r>
              <a:rPr lang="en-US" sz="900" dirty="0" err="1"/>
              <a:t>tOs</a:t>
            </a:r>
            <a:r>
              <a:rPr lang="en-US" sz="900" dirty="0"/>
              <a:t> with an opacity %</a:t>
            </a:r>
          </a:p>
          <a:p>
            <a:pPr algn="l"/>
            <a:r>
              <a:rPr lang="en-US" sz="900" dirty="0"/>
              <a:t>Interpolate each element in </a:t>
            </a:r>
            <a:r>
              <a:rPr lang="en-US" sz="900" dirty="0" err="1"/>
              <a:t>transitionStack</a:t>
            </a:r>
            <a:r>
              <a:rPr lang="en-US" sz="900" dirty="0"/>
              <a:t> (coordinates + opacity) opacity 0 means </a:t>
            </a:r>
            <a:r>
              <a:rPr lang="en-US" sz="900" dirty="0" err="1"/>
              <a:t>tO</a:t>
            </a:r>
            <a:r>
              <a:rPr lang="en-US" sz="900" dirty="0"/>
              <a:t> is deleted</a:t>
            </a:r>
          </a:p>
          <a:p>
            <a:pPr algn="l"/>
            <a:r>
              <a:rPr lang="en-US" sz="900" dirty="0"/>
              <a:t>Loop:</a:t>
            </a:r>
          </a:p>
          <a:p>
            <a:pPr algn="l"/>
            <a:r>
              <a:rPr lang="en-US" sz="900" dirty="0"/>
              <a:t>Display element 2 of </a:t>
            </a:r>
            <a:r>
              <a:rPr lang="en-US" sz="900" dirty="0" err="1"/>
              <a:t>transtionStack</a:t>
            </a:r>
            <a:r>
              <a:rPr lang="en-US" sz="900" dirty="0"/>
              <a:t>, then delete element 1 of </a:t>
            </a:r>
            <a:r>
              <a:rPr lang="en-US" sz="900" dirty="0" err="1"/>
              <a:t>transtionStack</a:t>
            </a:r>
            <a:r>
              <a:rPr lang="en-US" sz="900" dirty="0"/>
              <a:t>. Therefore element 1 of </a:t>
            </a:r>
            <a:r>
              <a:rPr lang="en-US" sz="900" dirty="0" err="1"/>
              <a:t>transtionStack</a:t>
            </a:r>
            <a:r>
              <a:rPr lang="en-US" sz="900" dirty="0"/>
              <a:t> describes current situation</a:t>
            </a:r>
          </a:p>
          <a:p>
            <a:pPr algn="l"/>
            <a:r>
              <a:rPr lang="en-US" sz="900" dirty="0"/>
              <a:t>End when element 2 of </a:t>
            </a:r>
            <a:r>
              <a:rPr lang="en-US" sz="900" dirty="0" err="1"/>
              <a:t>transtionStack</a:t>
            </a:r>
            <a:r>
              <a:rPr lang="en-US" sz="900" dirty="0"/>
              <a:t> is empty</a:t>
            </a:r>
          </a:p>
          <a:p>
            <a:pPr algn="l"/>
            <a:r>
              <a:rPr lang="en-US" sz="900" dirty="0"/>
              <a:t>-check that draw time is ok, otherwise reduce or increase # of intermediate steps</a:t>
            </a:r>
          </a:p>
          <a:p>
            <a:pPr algn="l"/>
            <a:r>
              <a:rPr lang="en-US" sz="900" dirty="0"/>
              <a:t>-increase opacity of current </a:t>
            </a:r>
            <a:r>
              <a:rPr lang="en-US" sz="900" dirty="0" err="1"/>
              <a:t>tO</a:t>
            </a:r>
            <a:r>
              <a:rPr lang="en-US" sz="900" dirty="0"/>
              <a:t> that will disappear</a:t>
            </a:r>
          </a:p>
          <a:p>
            <a:pPr algn="l"/>
            <a:r>
              <a:rPr lang="en-US" sz="900" dirty="0"/>
              <a:t>-decrease opacity of destination </a:t>
            </a:r>
            <a:r>
              <a:rPr lang="en-US" sz="900" dirty="0" err="1"/>
              <a:t>tO</a:t>
            </a:r>
            <a:endParaRPr lang="en-US" sz="900" dirty="0"/>
          </a:p>
          <a:p>
            <a:pPr algn="l"/>
            <a:r>
              <a:rPr lang="en-US" sz="900" dirty="0"/>
              <a:t>-move </a:t>
            </a:r>
            <a:r>
              <a:rPr lang="en-US" sz="900" dirty="0" err="1"/>
              <a:t>tO</a:t>
            </a:r>
            <a:r>
              <a:rPr lang="en-US" sz="900" dirty="0"/>
              <a:t> to their destination x</a:t>
            </a:r>
          </a:p>
        </p:txBody>
      </p:sp>
      <p:sp>
        <p:nvSpPr>
          <p:cNvPr id="7" name="TextBox 6">
            <a:extLst>
              <a:ext uri="{FF2B5EF4-FFF2-40B4-BE49-F238E27FC236}">
                <a16:creationId xmlns:a16="http://schemas.microsoft.com/office/drawing/2014/main" id="{8DED010A-6B3D-8262-B634-53230BB607E8}"/>
              </a:ext>
            </a:extLst>
          </p:cNvPr>
          <p:cNvSpPr txBox="1"/>
          <p:nvPr/>
        </p:nvSpPr>
        <p:spPr>
          <a:xfrm>
            <a:off x="1189335" y="649761"/>
            <a:ext cx="4300953" cy="261610"/>
          </a:xfrm>
          <a:prstGeom prst="rect">
            <a:avLst/>
          </a:prstGeom>
          <a:noFill/>
        </p:spPr>
        <p:txBody>
          <a:bodyPr wrap="square" rtlCol="0">
            <a:spAutoFit/>
          </a:bodyPr>
          <a:lstStyle/>
          <a:p>
            <a:pPr algn="l"/>
            <a:r>
              <a:rPr lang="en-US" sz="1100" dirty="0" err="1"/>
              <a:t>rangeFocus</a:t>
            </a:r>
            <a:r>
              <a:rPr lang="en-US" sz="1100" dirty="0"/>
              <a:t> = </a:t>
            </a:r>
            <a:r>
              <a:rPr lang="en-US" sz="1100" dirty="0" err="1"/>
              <a:t>viewStart</a:t>
            </a:r>
            <a:r>
              <a:rPr lang="en-US" sz="1100" dirty="0"/>
              <a:t> + </a:t>
            </a:r>
            <a:r>
              <a:rPr lang="en-US" sz="1100" dirty="0" err="1"/>
              <a:t>viewEnd</a:t>
            </a:r>
            <a:r>
              <a:rPr lang="en-US" sz="1100" dirty="0"/>
              <a:t> (screen limits)</a:t>
            </a:r>
          </a:p>
        </p:txBody>
      </p:sp>
      <p:sp>
        <p:nvSpPr>
          <p:cNvPr id="8" name="TextBox 7">
            <a:extLst>
              <a:ext uri="{FF2B5EF4-FFF2-40B4-BE49-F238E27FC236}">
                <a16:creationId xmlns:a16="http://schemas.microsoft.com/office/drawing/2014/main" id="{A9403FA7-734E-CC9D-0ECC-5A1375742D14}"/>
              </a:ext>
            </a:extLst>
          </p:cNvPr>
          <p:cNvSpPr txBox="1"/>
          <p:nvPr/>
        </p:nvSpPr>
        <p:spPr>
          <a:xfrm>
            <a:off x="1189335" y="3016210"/>
            <a:ext cx="6692726" cy="261610"/>
          </a:xfrm>
          <a:prstGeom prst="rect">
            <a:avLst/>
          </a:prstGeom>
          <a:noFill/>
        </p:spPr>
        <p:txBody>
          <a:bodyPr wrap="square" rtlCol="0">
            <a:spAutoFit/>
          </a:bodyPr>
          <a:lstStyle/>
          <a:p>
            <a:pPr algn="l"/>
            <a:r>
              <a:rPr lang="en-US" sz="1100" dirty="0" err="1"/>
              <a:t>zoomScale</a:t>
            </a:r>
            <a:r>
              <a:rPr lang="en-US" sz="1100" dirty="0"/>
              <a:t> transition: opacity of new elements progressively goes to 1 whilst opacity of absent elements goes to 0</a:t>
            </a:r>
          </a:p>
        </p:txBody>
      </p:sp>
      <p:sp>
        <p:nvSpPr>
          <p:cNvPr id="3" name="TextBox 2">
            <a:extLst>
              <a:ext uri="{FF2B5EF4-FFF2-40B4-BE49-F238E27FC236}">
                <a16:creationId xmlns:a16="http://schemas.microsoft.com/office/drawing/2014/main" id="{B4F3FA37-954C-A351-1E47-79644D8EF40C}"/>
              </a:ext>
            </a:extLst>
          </p:cNvPr>
          <p:cNvSpPr txBox="1"/>
          <p:nvPr/>
        </p:nvSpPr>
        <p:spPr>
          <a:xfrm>
            <a:off x="0" y="0"/>
            <a:ext cx="877590" cy="369332"/>
          </a:xfrm>
          <a:prstGeom prst="rect">
            <a:avLst/>
          </a:prstGeom>
          <a:solidFill>
            <a:srgbClr val="ED7D31"/>
          </a:solidFill>
        </p:spPr>
        <p:txBody>
          <a:bodyPr wrap="square" rtlCol="0">
            <a:spAutoFit/>
          </a:bodyPr>
          <a:lstStyle/>
          <a:p>
            <a:pPr algn="l"/>
            <a:r>
              <a:rPr lang="en-US" b="1" dirty="0"/>
              <a:t>WIP</a:t>
            </a:r>
          </a:p>
        </p:txBody>
      </p:sp>
    </p:spTree>
    <p:extLst>
      <p:ext uri="{BB962C8B-B14F-4D97-AF65-F5344CB8AC3E}">
        <p14:creationId xmlns:p14="http://schemas.microsoft.com/office/powerpoint/2010/main" val="2020403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2638EC-1C3B-B98C-19A8-20BD27553B8A}"/>
              </a:ext>
            </a:extLst>
          </p:cNvPr>
          <p:cNvSpPr txBox="1"/>
          <p:nvPr/>
        </p:nvSpPr>
        <p:spPr>
          <a:xfrm>
            <a:off x="504093" y="195384"/>
            <a:ext cx="11418277" cy="1200329"/>
          </a:xfrm>
          <a:prstGeom prst="rect">
            <a:avLst/>
          </a:prstGeom>
          <a:noFill/>
        </p:spPr>
        <p:txBody>
          <a:bodyPr wrap="square" rtlCol="0">
            <a:spAutoFit/>
          </a:bodyPr>
          <a:lstStyle/>
          <a:p>
            <a:r>
              <a:rPr lang="en-US" b="1" u="sng" dirty="0"/>
              <a:t>Dates</a:t>
            </a:r>
            <a:endParaRPr lang="en-US" dirty="0">
              <a:hlinkClick r:id="rId2"/>
            </a:endParaRPr>
          </a:p>
          <a:p>
            <a:r>
              <a:rPr lang="en-US" dirty="0"/>
              <a:t>I use the lib </a:t>
            </a:r>
            <a:r>
              <a:rPr lang="en-US" dirty="0" err="1">
                <a:hlinkClick r:id="rId2"/>
              </a:rPr>
              <a:t>dayjs</a:t>
            </a:r>
            <a:r>
              <a:rPr lang="en-US" dirty="0"/>
              <a:t> for dates.</a:t>
            </a:r>
          </a:p>
          <a:p>
            <a:r>
              <a:rPr lang="en-US" dirty="0"/>
              <a:t>It treats time formats following </a:t>
            </a:r>
            <a:r>
              <a:rPr lang="en-US" dirty="0">
                <a:hlinkClick r:id="rId3"/>
              </a:rPr>
              <a:t>ISO 8601</a:t>
            </a:r>
            <a:endParaRPr lang="en-US" dirty="0"/>
          </a:p>
          <a:p>
            <a:r>
              <a:rPr lang="en-US" dirty="0"/>
              <a:t>The </a:t>
            </a:r>
            <a:r>
              <a:rPr lang="en-US" dirty="0" err="1"/>
              <a:t>dayjs</a:t>
            </a:r>
            <a:r>
              <a:rPr lang="en-US" dirty="0"/>
              <a:t> plugin </a:t>
            </a:r>
            <a:r>
              <a:rPr lang="en-US" dirty="0" err="1">
                <a:hlinkClick r:id="rId4"/>
              </a:rPr>
              <a:t>BigIntSupport</a:t>
            </a:r>
            <a:r>
              <a:rPr lang="en-US" dirty="0"/>
              <a:t> allows billion years.</a:t>
            </a:r>
          </a:p>
        </p:txBody>
      </p:sp>
    </p:spTree>
    <p:extLst>
      <p:ext uri="{BB962C8B-B14F-4D97-AF65-F5344CB8AC3E}">
        <p14:creationId xmlns:p14="http://schemas.microsoft.com/office/powerpoint/2010/main" val="522795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F67B2A-B057-D916-A5DD-E561BFE82412}"/>
              </a:ext>
            </a:extLst>
          </p:cNvPr>
          <p:cNvSpPr txBox="1"/>
          <p:nvPr/>
        </p:nvSpPr>
        <p:spPr>
          <a:xfrm>
            <a:off x="4387744" y="2767281"/>
            <a:ext cx="3416513" cy="1323439"/>
          </a:xfrm>
          <a:prstGeom prst="rect">
            <a:avLst/>
          </a:prstGeom>
          <a:noFill/>
        </p:spPr>
        <p:txBody>
          <a:bodyPr wrap="none" rtlCol="0">
            <a:spAutoFit/>
          </a:bodyPr>
          <a:lstStyle/>
          <a:p>
            <a:pPr algn="ctr"/>
            <a:r>
              <a:rPr lang="en-US" sz="4000" dirty="0"/>
              <a:t>ANNEX</a:t>
            </a:r>
          </a:p>
          <a:p>
            <a:pPr algn="ctr"/>
            <a:r>
              <a:rPr lang="en-US" sz="4000" dirty="0"/>
              <a:t>(not important)</a:t>
            </a:r>
          </a:p>
        </p:txBody>
      </p:sp>
    </p:spTree>
    <p:extLst>
      <p:ext uri="{BB962C8B-B14F-4D97-AF65-F5344CB8AC3E}">
        <p14:creationId xmlns:p14="http://schemas.microsoft.com/office/powerpoint/2010/main" val="505525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53414439-E829-214F-9206-DD4D19A4059C}"/>
              </a:ext>
            </a:extLst>
          </p:cNvPr>
          <p:cNvGrpSpPr/>
          <p:nvPr/>
        </p:nvGrpSpPr>
        <p:grpSpPr>
          <a:xfrm>
            <a:off x="1082120" y="704427"/>
            <a:ext cx="10027760" cy="5449146"/>
            <a:chOff x="1626575" y="691638"/>
            <a:chExt cx="10027760" cy="5449146"/>
          </a:xfrm>
        </p:grpSpPr>
        <p:sp>
          <p:nvSpPr>
            <p:cNvPr id="2" name="Rectangle 1">
              <a:extLst>
                <a:ext uri="{FF2B5EF4-FFF2-40B4-BE49-F238E27FC236}">
                  <a16:creationId xmlns:a16="http://schemas.microsoft.com/office/drawing/2014/main" id="{69BCDC33-10D9-C9B9-F272-5E100580DBC8}"/>
                </a:ext>
              </a:extLst>
            </p:cNvPr>
            <p:cNvSpPr/>
            <p:nvPr/>
          </p:nvSpPr>
          <p:spPr>
            <a:xfrm>
              <a:off x="1626575" y="691639"/>
              <a:ext cx="10027760" cy="3236913"/>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fr-FR" dirty="0">
                  <a:solidFill>
                    <a:schemeClr val="accent6">
                      <a:lumMod val="50000"/>
                    </a:schemeClr>
                  </a:solidFill>
                </a:rPr>
                <a:t>client</a:t>
              </a:r>
              <a:endParaRPr lang="en-US" dirty="0">
                <a:solidFill>
                  <a:schemeClr val="accent6">
                    <a:lumMod val="50000"/>
                  </a:schemeClr>
                </a:solidFill>
              </a:endParaRPr>
            </a:p>
          </p:txBody>
        </p:sp>
        <p:sp>
          <p:nvSpPr>
            <p:cNvPr id="3" name="Rectangle 2">
              <a:extLst>
                <a:ext uri="{FF2B5EF4-FFF2-40B4-BE49-F238E27FC236}">
                  <a16:creationId xmlns:a16="http://schemas.microsoft.com/office/drawing/2014/main" id="{488BE319-F0BF-E11A-99EA-281586A596CF}"/>
                </a:ext>
              </a:extLst>
            </p:cNvPr>
            <p:cNvSpPr/>
            <p:nvPr/>
          </p:nvSpPr>
          <p:spPr>
            <a:xfrm>
              <a:off x="2407626" y="691638"/>
              <a:ext cx="9246709" cy="2978768"/>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endParaRPr lang="en-US" dirty="0">
                <a:solidFill>
                  <a:schemeClr val="accent1"/>
                </a:solidFill>
              </a:endParaRPr>
            </a:p>
          </p:txBody>
        </p:sp>
        <p:grpSp>
          <p:nvGrpSpPr>
            <p:cNvPr id="4" name="Group 3">
              <a:extLst>
                <a:ext uri="{FF2B5EF4-FFF2-40B4-BE49-F238E27FC236}">
                  <a16:creationId xmlns:a16="http://schemas.microsoft.com/office/drawing/2014/main" id="{5C0BB375-442B-C612-519E-3F6F7F0353C6}"/>
                </a:ext>
              </a:extLst>
            </p:cNvPr>
            <p:cNvGrpSpPr/>
            <p:nvPr/>
          </p:nvGrpSpPr>
          <p:grpSpPr>
            <a:xfrm>
              <a:off x="4119005" y="691639"/>
              <a:ext cx="7535329" cy="1332828"/>
              <a:chOff x="3552824" y="691639"/>
              <a:chExt cx="7535329" cy="1332828"/>
            </a:xfrm>
          </p:grpSpPr>
          <p:sp>
            <p:nvSpPr>
              <p:cNvPr id="5" name="Rectangle 4">
                <a:extLst>
                  <a:ext uri="{FF2B5EF4-FFF2-40B4-BE49-F238E27FC236}">
                    <a16:creationId xmlns:a16="http://schemas.microsoft.com/office/drawing/2014/main" id="{D9120ED0-D5BA-D308-6087-25AA5C7A033D}"/>
                  </a:ext>
                </a:extLst>
              </p:cNvPr>
              <p:cNvSpPr/>
              <p:nvPr/>
            </p:nvSpPr>
            <p:spPr>
              <a:xfrm>
                <a:off x="3552824" y="691639"/>
                <a:ext cx="7535329" cy="133282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fr-FR" dirty="0" err="1">
                    <a:solidFill>
                      <a:schemeClr val="accent1"/>
                    </a:solidFill>
                  </a:rPr>
                  <a:t>react</a:t>
                </a:r>
                <a:endParaRPr lang="en-US" dirty="0">
                  <a:solidFill>
                    <a:schemeClr val="accent1"/>
                  </a:solidFill>
                </a:endParaRPr>
              </a:p>
            </p:txBody>
          </p:sp>
          <p:sp>
            <p:nvSpPr>
              <p:cNvPr id="6" name="Rectangle 5">
                <a:extLst>
                  <a:ext uri="{FF2B5EF4-FFF2-40B4-BE49-F238E27FC236}">
                    <a16:creationId xmlns:a16="http://schemas.microsoft.com/office/drawing/2014/main" id="{5205AECF-F673-39FD-5AF8-8B2E6483E9E7}"/>
                  </a:ext>
                </a:extLst>
              </p:cNvPr>
              <p:cNvSpPr/>
              <p:nvPr/>
            </p:nvSpPr>
            <p:spPr>
              <a:xfrm>
                <a:off x="7762875" y="691639"/>
                <a:ext cx="171450" cy="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BA1F12E-E53B-D1F8-9E12-77DDBE0414D2}"/>
                  </a:ext>
                </a:extLst>
              </p:cNvPr>
              <p:cNvSpPr/>
              <p:nvPr/>
            </p:nvSpPr>
            <p:spPr>
              <a:xfrm>
                <a:off x="8249358" y="691639"/>
                <a:ext cx="171450" cy="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A304251-18E5-AC74-55AD-A914B2513A33}"/>
                  </a:ext>
                </a:extLst>
              </p:cNvPr>
              <p:cNvSpPr/>
              <p:nvPr/>
            </p:nvSpPr>
            <p:spPr>
              <a:xfrm>
                <a:off x="8835183" y="691639"/>
                <a:ext cx="171450" cy="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BBA897-12B9-FDCD-5802-D2D7C7F22E05}"/>
                  </a:ext>
                </a:extLst>
              </p:cNvPr>
              <p:cNvSpPr/>
              <p:nvPr/>
            </p:nvSpPr>
            <p:spPr>
              <a:xfrm>
                <a:off x="9426870" y="691639"/>
                <a:ext cx="171450" cy="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06A5E24-2087-CEBA-2D8E-F8B80E80F2A6}"/>
                  </a:ext>
                </a:extLst>
              </p:cNvPr>
              <p:cNvSpPr/>
              <p:nvPr/>
            </p:nvSpPr>
            <p:spPr>
              <a:xfrm>
                <a:off x="9910422" y="691639"/>
                <a:ext cx="171450" cy="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CC1A53CA-F9A5-0516-418E-5B4D958B6B10}"/>
                </a:ext>
              </a:extLst>
            </p:cNvPr>
            <p:cNvSpPr/>
            <p:nvPr/>
          </p:nvSpPr>
          <p:spPr>
            <a:xfrm>
              <a:off x="4311470" y="2315664"/>
              <a:ext cx="6505743" cy="1001136"/>
            </a:xfrm>
            <a:prstGeom prst="rect">
              <a:avLst/>
            </a:prstGeom>
            <a:solidFill>
              <a:srgbClr val="E8B4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fr-FR" dirty="0" err="1">
                  <a:solidFill>
                    <a:srgbClr val="7030A0"/>
                  </a:solidFill>
                </a:rPr>
                <a:t>pixijs</a:t>
              </a:r>
              <a:endParaRPr lang="en-US" dirty="0">
                <a:solidFill>
                  <a:srgbClr val="7030A0"/>
                </a:solidFill>
              </a:endParaRPr>
            </a:p>
          </p:txBody>
        </p:sp>
        <p:sp>
          <p:nvSpPr>
            <p:cNvPr id="12" name="Rectangle 11">
              <a:extLst>
                <a:ext uri="{FF2B5EF4-FFF2-40B4-BE49-F238E27FC236}">
                  <a16:creationId xmlns:a16="http://schemas.microsoft.com/office/drawing/2014/main" id="{A4AC3BA8-5FA3-DFFF-74EC-360A5183982A}"/>
                </a:ext>
              </a:extLst>
            </p:cNvPr>
            <p:cNvSpPr/>
            <p:nvPr/>
          </p:nvSpPr>
          <p:spPr>
            <a:xfrm>
              <a:off x="1626575" y="3928552"/>
              <a:ext cx="10027760" cy="2212232"/>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r>
                <a:rPr lang="fr-FR" dirty="0">
                  <a:solidFill>
                    <a:schemeClr val="accent6">
                      <a:lumMod val="50000"/>
                    </a:schemeClr>
                  </a:solidFill>
                </a:rPr>
                <a:t>server</a:t>
              </a:r>
              <a:endParaRPr lang="en-US" dirty="0">
                <a:solidFill>
                  <a:schemeClr val="accent6">
                    <a:lumMod val="50000"/>
                  </a:schemeClr>
                </a:solidFill>
              </a:endParaRPr>
            </a:p>
          </p:txBody>
        </p:sp>
        <p:sp>
          <p:nvSpPr>
            <p:cNvPr id="13" name="TextBox 12">
              <a:extLst>
                <a:ext uri="{FF2B5EF4-FFF2-40B4-BE49-F238E27FC236}">
                  <a16:creationId xmlns:a16="http://schemas.microsoft.com/office/drawing/2014/main" id="{AC073A69-4E2E-461E-AE85-C7D1854CEAAB}"/>
                </a:ext>
              </a:extLst>
            </p:cNvPr>
            <p:cNvSpPr txBox="1"/>
            <p:nvPr/>
          </p:nvSpPr>
          <p:spPr>
            <a:xfrm>
              <a:off x="5265462" y="2508796"/>
              <a:ext cx="2245423" cy="646331"/>
            </a:xfrm>
            <a:prstGeom prst="rect">
              <a:avLst/>
            </a:prstGeom>
            <a:noFill/>
          </p:spPr>
          <p:txBody>
            <a:bodyPr wrap="square" rtlCol="0">
              <a:spAutoFit/>
            </a:bodyPr>
            <a:lstStyle/>
            <a:p>
              <a:pPr algn="ctr"/>
              <a:r>
                <a:rPr lang="fr-FR" sz="1200" b="1" u="sng" dirty="0" err="1"/>
                <a:t>timeLine</a:t>
              </a:r>
              <a:endParaRPr lang="fr-FR" sz="1200" b="1" u="sng" dirty="0"/>
            </a:p>
            <a:p>
              <a:pPr algn="ctr"/>
              <a:r>
                <a:rPr lang="fr-FR" sz="1200" dirty="0"/>
                <a:t>Display </a:t>
              </a:r>
              <a:r>
                <a:rPr lang="fr-FR" sz="1200" dirty="0" err="1"/>
                <a:t>timeMarks</a:t>
              </a:r>
              <a:r>
                <a:rPr lang="fr-FR" sz="1200" dirty="0"/>
                <a:t>, </a:t>
              </a:r>
              <a:r>
                <a:rPr lang="fr-FR" sz="1200" dirty="0" err="1"/>
                <a:t>dateMarks</a:t>
              </a:r>
              <a:endParaRPr lang="fr-FR" sz="1200" dirty="0"/>
            </a:p>
            <a:p>
              <a:pPr algn="ctr"/>
              <a:r>
                <a:rPr lang="fr-FR" sz="1200" dirty="0"/>
                <a:t>Manage </a:t>
              </a:r>
              <a:r>
                <a:rPr lang="fr-FR" sz="1200" dirty="0" err="1"/>
                <a:t>visualization</a:t>
              </a:r>
              <a:r>
                <a:rPr lang="fr-FR" sz="1200" dirty="0"/>
                <a:t> </a:t>
              </a:r>
              <a:r>
                <a:rPr lang="fr-FR" sz="1200" dirty="0" err="1"/>
                <a:t>parameters</a:t>
              </a:r>
              <a:endParaRPr lang="en-US" sz="1200" dirty="0"/>
            </a:p>
          </p:txBody>
        </p:sp>
        <p:sp>
          <p:nvSpPr>
            <p:cNvPr id="14" name="TextBox 13">
              <a:extLst>
                <a:ext uri="{FF2B5EF4-FFF2-40B4-BE49-F238E27FC236}">
                  <a16:creationId xmlns:a16="http://schemas.microsoft.com/office/drawing/2014/main" id="{1D72DB6F-A63C-4AE3-345B-323360EA3253}"/>
                </a:ext>
              </a:extLst>
            </p:cNvPr>
            <p:cNvSpPr txBox="1"/>
            <p:nvPr/>
          </p:nvSpPr>
          <p:spPr>
            <a:xfrm>
              <a:off x="9182075" y="2508796"/>
              <a:ext cx="1344663" cy="646331"/>
            </a:xfrm>
            <a:prstGeom prst="rect">
              <a:avLst/>
            </a:prstGeom>
            <a:noFill/>
          </p:spPr>
          <p:txBody>
            <a:bodyPr wrap="square" rtlCol="0">
              <a:spAutoFit/>
            </a:bodyPr>
            <a:lstStyle/>
            <a:p>
              <a:pPr algn="ctr"/>
              <a:r>
                <a:rPr lang="fr-FR" sz="1200" b="1" u="sng" dirty="0" err="1"/>
                <a:t>timePanel</a:t>
              </a:r>
              <a:endParaRPr lang="fr-FR" sz="1200" b="1" u="sng" dirty="0"/>
            </a:p>
            <a:p>
              <a:pPr algn="ctr"/>
              <a:r>
                <a:rPr lang="fr-FR" sz="1200" dirty="0" err="1"/>
                <a:t>Visualize</a:t>
              </a:r>
              <a:r>
                <a:rPr lang="fr-FR" sz="1200" dirty="0"/>
                <a:t> &amp; </a:t>
              </a:r>
              <a:r>
                <a:rPr lang="fr-FR" sz="1200" dirty="0" err="1"/>
                <a:t>Create</a:t>
              </a:r>
              <a:r>
                <a:rPr lang="fr-FR" sz="1200" dirty="0"/>
                <a:t> </a:t>
              </a:r>
            </a:p>
            <a:p>
              <a:pPr algn="ctr"/>
              <a:r>
                <a:rPr lang="fr-FR" sz="1200" dirty="0" err="1"/>
                <a:t>timeBoxes</a:t>
              </a:r>
              <a:endParaRPr lang="en-US" sz="1200" dirty="0"/>
            </a:p>
          </p:txBody>
        </p:sp>
        <p:sp>
          <p:nvSpPr>
            <p:cNvPr id="15" name="TextBox 14">
              <a:extLst>
                <a:ext uri="{FF2B5EF4-FFF2-40B4-BE49-F238E27FC236}">
                  <a16:creationId xmlns:a16="http://schemas.microsoft.com/office/drawing/2014/main" id="{353740DA-27B9-441E-3F6E-3FFE059390D8}"/>
                </a:ext>
              </a:extLst>
            </p:cNvPr>
            <p:cNvSpPr txBox="1"/>
            <p:nvPr/>
          </p:nvSpPr>
          <p:spPr>
            <a:xfrm>
              <a:off x="5987261" y="3829889"/>
              <a:ext cx="801823" cy="215444"/>
            </a:xfrm>
            <a:prstGeom prst="rect">
              <a:avLst/>
            </a:prstGeom>
            <a:noFill/>
          </p:spPr>
          <p:txBody>
            <a:bodyPr wrap="none" rtlCol="0">
              <a:spAutoFit/>
            </a:bodyPr>
            <a:lstStyle/>
            <a:p>
              <a:pPr algn="ctr"/>
              <a:r>
                <a:rPr lang="fr-FR" sz="800" dirty="0" err="1"/>
                <a:t>timeMarks</a:t>
              </a:r>
              <a:r>
                <a:rPr lang="fr-FR" sz="800" dirty="0"/>
                <a:t> </a:t>
              </a:r>
              <a:r>
                <a:rPr lang="fr-FR" sz="800" b="1" u="sng" dirty="0"/>
                <a:t>API</a:t>
              </a:r>
            </a:p>
          </p:txBody>
        </p:sp>
        <p:sp>
          <p:nvSpPr>
            <p:cNvPr id="16" name="TextBox 15">
              <a:extLst>
                <a:ext uri="{FF2B5EF4-FFF2-40B4-BE49-F238E27FC236}">
                  <a16:creationId xmlns:a16="http://schemas.microsoft.com/office/drawing/2014/main" id="{36A2C75C-436D-D1E5-DFF4-14E7DABA3FFC}"/>
                </a:ext>
              </a:extLst>
            </p:cNvPr>
            <p:cNvSpPr txBox="1"/>
            <p:nvPr/>
          </p:nvSpPr>
          <p:spPr>
            <a:xfrm>
              <a:off x="5577310" y="4660205"/>
              <a:ext cx="1621726" cy="830997"/>
            </a:xfrm>
            <a:prstGeom prst="rect">
              <a:avLst/>
            </a:prstGeom>
            <a:noFill/>
          </p:spPr>
          <p:txBody>
            <a:bodyPr wrap="none" rtlCol="0">
              <a:spAutoFit/>
            </a:bodyPr>
            <a:lstStyle/>
            <a:p>
              <a:pPr algn="ctr"/>
              <a:r>
                <a:rPr lang="fr-FR" sz="1200" b="1" u="sng" dirty="0" err="1"/>
                <a:t>timeMarks</a:t>
              </a:r>
              <a:r>
                <a:rPr lang="fr-FR" sz="1200" b="1" u="sng" dirty="0"/>
                <a:t> DB</a:t>
              </a:r>
            </a:p>
            <a:p>
              <a:pPr algn="ctr"/>
              <a:r>
                <a:rPr lang="fr-FR" sz="1200" dirty="0"/>
                <a:t>Main </a:t>
              </a:r>
              <a:r>
                <a:rPr lang="fr-FR" sz="1200" dirty="0" err="1"/>
                <a:t>timeObjects</a:t>
              </a:r>
              <a:r>
                <a:rPr lang="fr-FR" sz="1200" dirty="0"/>
                <a:t> </a:t>
              </a:r>
              <a:r>
                <a:rPr lang="fr-FR" sz="1200" dirty="0" err="1"/>
                <a:t>with</a:t>
              </a:r>
              <a:endParaRPr lang="fr-FR" sz="1200" dirty="0"/>
            </a:p>
            <a:p>
              <a:pPr algn="ctr"/>
              <a:r>
                <a:rPr lang="fr-FR" sz="1200" dirty="0"/>
                <a:t>time info, </a:t>
              </a:r>
              <a:r>
                <a:rPr lang="fr-FR" sz="1200" dirty="0" err="1"/>
                <a:t>category</a:t>
              </a:r>
              <a:r>
                <a:rPr lang="fr-FR" sz="1200" dirty="0"/>
                <a:t>, url</a:t>
              </a:r>
            </a:p>
            <a:p>
              <a:pPr algn="ctr"/>
              <a:r>
                <a:rPr lang="fr-FR" sz="1200" dirty="0"/>
                <a:t>+ svg </a:t>
              </a:r>
              <a:r>
                <a:rPr lang="fr-FR" sz="1200" dirty="0" err="1"/>
                <a:t>icon</a:t>
              </a:r>
              <a:endParaRPr lang="fr-FR" sz="1200" dirty="0"/>
            </a:p>
          </p:txBody>
        </p:sp>
        <p:sp>
          <p:nvSpPr>
            <p:cNvPr id="17" name="TextBox 16">
              <a:extLst>
                <a:ext uri="{FF2B5EF4-FFF2-40B4-BE49-F238E27FC236}">
                  <a16:creationId xmlns:a16="http://schemas.microsoft.com/office/drawing/2014/main" id="{1B4ADBC1-FAA8-9E2E-8E0B-30F451D1F0AE}"/>
                </a:ext>
              </a:extLst>
            </p:cNvPr>
            <p:cNvSpPr txBox="1"/>
            <p:nvPr/>
          </p:nvSpPr>
          <p:spPr>
            <a:xfrm>
              <a:off x="9426243" y="3829889"/>
              <a:ext cx="856324" cy="215444"/>
            </a:xfrm>
            <a:prstGeom prst="rect">
              <a:avLst/>
            </a:prstGeom>
            <a:noFill/>
          </p:spPr>
          <p:txBody>
            <a:bodyPr wrap="none" rtlCol="0">
              <a:spAutoFit/>
            </a:bodyPr>
            <a:lstStyle/>
            <a:p>
              <a:pPr algn="ctr"/>
              <a:r>
                <a:rPr lang="fr-FR" sz="800" dirty="0" err="1"/>
                <a:t>timeObjects</a:t>
              </a:r>
              <a:r>
                <a:rPr lang="fr-FR" sz="800" dirty="0"/>
                <a:t> </a:t>
              </a:r>
              <a:r>
                <a:rPr lang="fr-FR" sz="800" b="1" u="sng" dirty="0"/>
                <a:t>API</a:t>
              </a:r>
            </a:p>
          </p:txBody>
        </p:sp>
        <p:sp>
          <p:nvSpPr>
            <p:cNvPr id="18" name="TextBox 17">
              <a:extLst>
                <a:ext uri="{FF2B5EF4-FFF2-40B4-BE49-F238E27FC236}">
                  <a16:creationId xmlns:a16="http://schemas.microsoft.com/office/drawing/2014/main" id="{C54487F8-6A54-BB7A-37B7-A7D817739B5D}"/>
                </a:ext>
              </a:extLst>
            </p:cNvPr>
            <p:cNvSpPr txBox="1"/>
            <p:nvPr/>
          </p:nvSpPr>
          <p:spPr>
            <a:xfrm>
              <a:off x="9060759" y="4752538"/>
              <a:ext cx="1587294" cy="646331"/>
            </a:xfrm>
            <a:prstGeom prst="rect">
              <a:avLst/>
            </a:prstGeom>
            <a:noFill/>
          </p:spPr>
          <p:txBody>
            <a:bodyPr wrap="none" rtlCol="0">
              <a:spAutoFit/>
            </a:bodyPr>
            <a:lstStyle/>
            <a:p>
              <a:pPr algn="ctr"/>
              <a:r>
                <a:rPr lang="fr-FR" sz="1200" b="1" u="sng" dirty="0" err="1"/>
                <a:t>timeObjects</a:t>
              </a:r>
              <a:r>
                <a:rPr lang="fr-FR" sz="1200" b="1" u="sng" dirty="0"/>
                <a:t> DB</a:t>
              </a:r>
            </a:p>
            <a:p>
              <a:pPr algn="l"/>
              <a:r>
                <a:rPr lang="fr-FR" sz="1200" dirty="0"/>
                <a:t>All </a:t>
              </a:r>
              <a:r>
                <a:rPr lang="fr-FR" sz="1200" dirty="0" err="1"/>
                <a:t>timeObjects</a:t>
              </a:r>
              <a:r>
                <a:rPr lang="fr-FR" sz="1200" dirty="0"/>
                <a:t> </a:t>
              </a:r>
              <a:r>
                <a:rPr lang="fr-FR" sz="1200" dirty="0" err="1"/>
                <a:t>with</a:t>
              </a:r>
              <a:r>
                <a:rPr lang="fr-FR" sz="1200" dirty="0"/>
                <a:t> </a:t>
              </a:r>
            </a:p>
            <a:p>
              <a:pPr algn="l"/>
              <a:r>
                <a:rPr lang="fr-FR" sz="1200" dirty="0"/>
                <a:t>time info, </a:t>
              </a:r>
              <a:r>
                <a:rPr lang="fr-FR" sz="1200" dirty="0" err="1"/>
                <a:t>category</a:t>
              </a:r>
              <a:r>
                <a:rPr lang="fr-FR" sz="1200" dirty="0"/>
                <a:t>, url</a:t>
              </a:r>
            </a:p>
          </p:txBody>
        </p:sp>
        <p:cxnSp>
          <p:nvCxnSpPr>
            <p:cNvPr id="19" name="Straight Arrow Connector 18">
              <a:extLst>
                <a:ext uri="{FF2B5EF4-FFF2-40B4-BE49-F238E27FC236}">
                  <a16:creationId xmlns:a16="http://schemas.microsoft.com/office/drawing/2014/main" id="{01A6401D-4463-D2F9-90EE-5E8929F2A034}"/>
                </a:ext>
              </a:extLst>
            </p:cNvPr>
            <p:cNvCxnSpPr>
              <a:stCxn id="17" idx="2"/>
              <a:endCxn id="18" idx="0"/>
            </p:cNvCxnSpPr>
            <p:nvPr/>
          </p:nvCxnSpPr>
          <p:spPr>
            <a:xfrm>
              <a:off x="9854405" y="4045333"/>
              <a:ext cx="1" cy="7072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2CA4962-6126-690B-7D95-20A1FD2DACB2}"/>
                </a:ext>
              </a:extLst>
            </p:cNvPr>
            <p:cNvCxnSpPr>
              <a:cxnSpLocks/>
              <a:stCxn id="14" idx="2"/>
              <a:endCxn id="17" idx="0"/>
            </p:cNvCxnSpPr>
            <p:nvPr/>
          </p:nvCxnSpPr>
          <p:spPr>
            <a:xfrm flipH="1">
              <a:off x="9854405" y="3155127"/>
              <a:ext cx="2" cy="6747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931FA9-2252-607E-4BB9-0D410584E003}"/>
                </a:ext>
              </a:extLst>
            </p:cNvPr>
            <p:cNvCxnSpPr>
              <a:cxnSpLocks/>
              <a:stCxn id="16" idx="0"/>
              <a:endCxn id="15" idx="2"/>
            </p:cNvCxnSpPr>
            <p:nvPr/>
          </p:nvCxnSpPr>
          <p:spPr>
            <a:xfrm flipV="1">
              <a:off x="6388173" y="4045333"/>
              <a:ext cx="0" cy="6148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4728F00-3E25-BEBE-00B7-212CA3D3333B}"/>
                </a:ext>
              </a:extLst>
            </p:cNvPr>
            <p:cNvCxnSpPr>
              <a:cxnSpLocks/>
              <a:stCxn id="13" idx="2"/>
              <a:endCxn id="15" idx="0"/>
            </p:cNvCxnSpPr>
            <p:nvPr/>
          </p:nvCxnSpPr>
          <p:spPr>
            <a:xfrm flipH="1">
              <a:off x="6388173" y="3155127"/>
              <a:ext cx="1" cy="6747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B4B57C8-BCAF-3C7F-6232-55D9CD68869C}"/>
                </a:ext>
              </a:extLst>
            </p:cNvPr>
            <p:cNvSpPr txBox="1"/>
            <p:nvPr/>
          </p:nvSpPr>
          <p:spPr>
            <a:xfrm>
              <a:off x="3291647" y="4660205"/>
              <a:ext cx="1495136" cy="830997"/>
            </a:xfrm>
            <a:prstGeom prst="rect">
              <a:avLst/>
            </a:prstGeom>
            <a:noFill/>
          </p:spPr>
          <p:txBody>
            <a:bodyPr wrap="square" rtlCol="0">
              <a:spAutoFit/>
            </a:bodyPr>
            <a:lstStyle/>
            <a:p>
              <a:pPr algn="ctr"/>
              <a:r>
                <a:rPr lang="fr-FR" sz="1200" b="1" u="sng" dirty="0" err="1"/>
                <a:t>timeMarks</a:t>
              </a:r>
              <a:r>
                <a:rPr lang="fr-FR" sz="1200" b="1" u="sng" dirty="0"/>
                <a:t> </a:t>
              </a:r>
              <a:r>
                <a:rPr lang="fr-FR" sz="1200" b="1" u="sng" dirty="0" err="1"/>
                <a:t>icons</a:t>
              </a:r>
              <a:endParaRPr lang="fr-FR" sz="1200" b="1" u="sng" dirty="0"/>
            </a:p>
            <a:p>
              <a:pPr algn="ctr"/>
              <a:r>
                <a:rPr lang="fr-FR" sz="1200" dirty="0" err="1"/>
                <a:t>Some</a:t>
              </a:r>
              <a:r>
                <a:rPr lang="fr-FR" sz="1200" dirty="0"/>
                <a:t> </a:t>
              </a:r>
              <a:r>
                <a:rPr lang="fr-FR" sz="1200" dirty="0" err="1"/>
                <a:t>icons</a:t>
              </a:r>
              <a:r>
                <a:rPr lang="fr-FR" sz="1200" dirty="0"/>
                <a:t> are </a:t>
              </a:r>
              <a:r>
                <a:rPr lang="fr-FR" sz="1200" dirty="0" err="1"/>
                <a:t>shared</a:t>
              </a:r>
              <a:r>
                <a:rPr lang="fr-FR" sz="1200" dirty="0"/>
                <a:t> + </a:t>
              </a:r>
              <a:r>
                <a:rPr lang="fr-FR" sz="1200" dirty="0" err="1"/>
                <a:t>need</a:t>
              </a:r>
              <a:r>
                <a:rPr lang="fr-FR" sz="1200" dirty="0"/>
                <a:t> to </a:t>
              </a:r>
              <a:r>
                <a:rPr lang="fr-FR" sz="1200" dirty="0" err="1"/>
                <a:t>be</a:t>
              </a:r>
              <a:r>
                <a:rPr lang="fr-FR" sz="1200" dirty="0"/>
                <a:t> </a:t>
              </a:r>
              <a:r>
                <a:rPr lang="fr-FR" sz="1200" dirty="0" err="1"/>
                <a:t>dynamically</a:t>
              </a:r>
              <a:r>
                <a:rPr lang="fr-FR" sz="1200" dirty="0"/>
                <a:t> </a:t>
              </a:r>
              <a:r>
                <a:rPr lang="fr-FR" sz="1200" dirty="0" err="1"/>
                <a:t>updated</a:t>
              </a:r>
              <a:endParaRPr lang="fr-FR" sz="1200" dirty="0"/>
            </a:p>
          </p:txBody>
        </p:sp>
        <p:cxnSp>
          <p:nvCxnSpPr>
            <p:cNvPr id="24" name="Straight Connector 23">
              <a:extLst>
                <a:ext uri="{FF2B5EF4-FFF2-40B4-BE49-F238E27FC236}">
                  <a16:creationId xmlns:a16="http://schemas.microsoft.com/office/drawing/2014/main" id="{A412E33C-9511-594A-C8A4-92E129737B90}"/>
                </a:ext>
              </a:extLst>
            </p:cNvPr>
            <p:cNvCxnSpPr>
              <a:cxnSpLocks/>
              <a:stCxn id="23" idx="3"/>
              <a:endCxn id="16" idx="1"/>
            </p:cNvCxnSpPr>
            <p:nvPr/>
          </p:nvCxnSpPr>
          <p:spPr>
            <a:xfrm>
              <a:off x="4786783" y="5075704"/>
              <a:ext cx="7905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A248298-9172-5C1C-1FBA-BD3BF8308B48}"/>
                </a:ext>
              </a:extLst>
            </p:cNvPr>
            <p:cNvCxnSpPr>
              <a:cxnSpLocks/>
              <a:stCxn id="26" idx="3"/>
              <a:endCxn id="18" idx="1"/>
            </p:cNvCxnSpPr>
            <p:nvPr/>
          </p:nvCxnSpPr>
          <p:spPr>
            <a:xfrm>
              <a:off x="8476133" y="5075703"/>
              <a:ext cx="584626" cy="1"/>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CF6192F-D5F0-694A-EDB4-D6CA9C21A35C}"/>
                </a:ext>
              </a:extLst>
            </p:cNvPr>
            <p:cNvSpPr txBox="1"/>
            <p:nvPr/>
          </p:nvSpPr>
          <p:spPr>
            <a:xfrm>
              <a:off x="7783662" y="4906426"/>
              <a:ext cx="692471" cy="338554"/>
            </a:xfrm>
            <a:prstGeom prst="rect">
              <a:avLst/>
            </a:prstGeom>
            <a:noFill/>
          </p:spPr>
          <p:txBody>
            <a:bodyPr wrap="square" rtlCol="0">
              <a:spAutoFit/>
            </a:bodyPr>
            <a:lstStyle/>
            <a:p>
              <a:pPr algn="ctr"/>
              <a:r>
                <a:rPr lang="fr-FR" sz="800" dirty="0" err="1">
                  <a:sym typeface="Wingdings" panose="05000000000000000000" pitchFamily="2" charset="2"/>
                </a:rPr>
                <a:t>link</a:t>
              </a:r>
              <a:r>
                <a:rPr lang="fr-FR" sz="800" dirty="0">
                  <a:sym typeface="Wingdings" panose="05000000000000000000" pitchFamily="2" charset="2"/>
                </a:rPr>
                <a:t> or duplicate?</a:t>
              </a:r>
              <a:endParaRPr lang="en-US" sz="800" dirty="0"/>
            </a:p>
          </p:txBody>
        </p:sp>
        <p:cxnSp>
          <p:nvCxnSpPr>
            <p:cNvPr id="27" name="Straight Connector 26">
              <a:extLst>
                <a:ext uri="{FF2B5EF4-FFF2-40B4-BE49-F238E27FC236}">
                  <a16:creationId xmlns:a16="http://schemas.microsoft.com/office/drawing/2014/main" id="{2C4C4FDF-8B22-0335-EC9C-3A0A97C481F0}"/>
                </a:ext>
              </a:extLst>
            </p:cNvPr>
            <p:cNvCxnSpPr>
              <a:cxnSpLocks/>
              <a:stCxn id="16" idx="3"/>
              <a:endCxn id="26" idx="1"/>
            </p:cNvCxnSpPr>
            <p:nvPr/>
          </p:nvCxnSpPr>
          <p:spPr>
            <a:xfrm flipV="1">
              <a:off x="7199036" y="5075703"/>
              <a:ext cx="584626" cy="1"/>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E962D34-D594-8FD8-5657-43E12C7B514F}"/>
                </a:ext>
              </a:extLst>
            </p:cNvPr>
            <p:cNvCxnSpPr>
              <a:cxnSpLocks/>
              <a:stCxn id="13" idx="3"/>
              <a:endCxn id="14" idx="1"/>
            </p:cNvCxnSpPr>
            <p:nvPr/>
          </p:nvCxnSpPr>
          <p:spPr>
            <a:xfrm>
              <a:off x="7510885" y="2831962"/>
              <a:ext cx="16711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13A71BF-3FF4-F7F8-5C21-D57DD7696B47}"/>
                </a:ext>
              </a:extLst>
            </p:cNvPr>
            <p:cNvSpPr txBox="1"/>
            <p:nvPr/>
          </p:nvSpPr>
          <p:spPr>
            <a:xfrm>
              <a:off x="9098365" y="1255913"/>
              <a:ext cx="1512081" cy="461665"/>
            </a:xfrm>
            <a:prstGeom prst="rect">
              <a:avLst/>
            </a:prstGeom>
            <a:noFill/>
          </p:spPr>
          <p:txBody>
            <a:bodyPr wrap="none" rtlCol="0">
              <a:spAutoFit/>
            </a:bodyPr>
            <a:lstStyle/>
            <a:p>
              <a:pPr algn="ctr"/>
              <a:r>
                <a:rPr lang="fr-FR" sz="1200" b="1" u="sng" dirty="0"/>
                <a:t>Main</a:t>
              </a:r>
            </a:p>
            <a:p>
              <a:pPr algn="ctr"/>
              <a:r>
                <a:rPr lang="fr-FR" sz="1200" dirty="0"/>
                <a:t>Save/</a:t>
              </a:r>
              <a:r>
                <a:rPr lang="fr-FR" sz="1200" dirty="0" err="1"/>
                <a:t>Load</a:t>
              </a:r>
              <a:r>
                <a:rPr lang="fr-FR" sz="1200" dirty="0"/>
                <a:t> </a:t>
              </a:r>
              <a:r>
                <a:rPr lang="fr-FR" sz="1200" dirty="0" err="1"/>
                <a:t>timeboxes</a:t>
              </a:r>
              <a:endParaRPr lang="fr-FR" sz="1200" dirty="0"/>
            </a:p>
          </p:txBody>
        </p:sp>
        <p:sp>
          <p:nvSpPr>
            <p:cNvPr id="30" name="TextBox 29">
              <a:extLst>
                <a:ext uri="{FF2B5EF4-FFF2-40B4-BE49-F238E27FC236}">
                  <a16:creationId xmlns:a16="http://schemas.microsoft.com/office/drawing/2014/main" id="{19B428DD-5DE5-C860-501F-5DFAE698B591}"/>
                </a:ext>
              </a:extLst>
            </p:cNvPr>
            <p:cNvSpPr txBox="1"/>
            <p:nvPr/>
          </p:nvSpPr>
          <p:spPr>
            <a:xfrm>
              <a:off x="5683240" y="1163580"/>
              <a:ext cx="1409868" cy="646331"/>
            </a:xfrm>
            <a:prstGeom prst="rect">
              <a:avLst/>
            </a:prstGeom>
            <a:noFill/>
          </p:spPr>
          <p:txBody>
            <a:bodyPr wrap="square" rtlCol="0">
              <a:spAutoFit/>
            </a:bodyPr>
            <a:lstStyle/>
            <a:p>
              <a:pPr algn="ctr"/>
              <a:r>
                <a:rPr lang="fr-FR" sz="1200" b="1" u="sng" dirty="0" err="1"/>
                <a:t>timeView</a:t>
              </a:r>
              <a:endParaRPr lang="fr-FR" sz="1200" b="1" u="sng" dirty="0"/>
            </a:p>
            <a:p>
              <a:pPr algn="ctr"/>
              <a:r>
                <a:rPr lang="fr-FR" sz="1200" dirty="0"/>
                <a:t>Updates </a:t>
              </a:r>
              <a:r>
                <a:rPr lang="fr-FR" sz="1200" dirty="0" err="1"/>
                <a:t>viewStart</a:t>
              </a:r>
              <a:r>
                <a:rPr lang="fr-FR" sz="1200" dirty="0"/>
                <a:t> &amp; </a:t>
              </a:r>
              <a:r>
                <a:rPr lang="fr-FR" sz="1200" dirty="0" err="1"/>
                <a:t>viewEnd</a:t>
              </a:r>
              <a:endParaRPr lang="en-US" sz="1200" dirty="0"/>
            </a:p>
          </p:txBody>
        </p:sp>
        <p:cxnSp>
          <p:nvCxnSpPr>
            <p:cNvPr id="31" name="Straight Arrow Connector 30">
              <a:extLst>
                <a:ext uri="{FF2B5EF4-FFF2-40B4-BE49-F238E27FC236}">
                  <a16:creationId xmlns:a16="http://schemas.microsoft.com/office/drawing/2014/main" id="{0B36E46E-765D-82DC-7E3F-92315A36EB5F}"/>
                </a:ext>
              </a:extLst>
            </p:cNvPr>
            <p:cNvCxnSpPr>
              <a:cxnSpLocks/>
              <a:stCxn id="30" idx="2"/>
              <a:endCxn id="13" idx="0"/>
            </p:cNvCxnSpPr>
            <p:nvPr/>
          </p:nvCxnSpPr>
          <p:spPr>
            <a:xfrm>
              <a:off x="6388174" y="1809911"/>
              <a:ext cx="0" cy="6988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366777-9DC1-717F-9646-A7D5D2E2DF20}"/>
                </a:ext>
              </a:extLst>
            </p:cNvPr>
            <p:cNvCxnSpPr>
              <a:cxnSpLocks/>
              <a:stCxn id="29" idx="2"/>
              <a:endCxn id="14" idx="0"/>
            </p:cNvCxnSpPr>
            <p:nvPr/>
          </p:nvCxnSpPr>
          <p:spPr>
            <a:xfrm>
              <a:off x="9854406" y="1717578"/>
              <a:ext cx="1" cy="7912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EF702F1-7368-2290-D8E5-65E428AC325C}"/>
                </a:ext>
              </a:extLst>
            </p:cNvPr>
            <p:cNvCxnSpPr>
              <a:cxnSpLocks/>
              <a:stCxn id="30" idx="3"/>
            </p:cNvCxnSpPr>
            <p:nvPr/>
          </p:nvCxnSpPr>
          <p:spPr>
            <a:xfrm>
              <a:off x="7093108" y="1486746"/>
              <a:ext cx="196765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8B5CAA5-D123-B7D8-212A-F19A8A436EED}"/>
                </a:ext>
              </a:extLst>
            </p:cNvPr>
            <p:cNvCxnSpPr>
              <a:cxnSpLocks/>
              <a:endCxn id="29" idx="0"/>
            </p:cNvCxnSpPr>
            <p:nvPr/>
          </p:nvCxnSpPr>
          <p:spPr>
            <a:xfrm>
              <a:off x="8881439" y="691640"/>
              <a:ext cx="972967" cy="5642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67D3B09-86F2-32F1-5F52-8B6B04F2C04A}"/>
                </a:ext>
              </a:extLst>
            </p:cNvPr>
            <p:cNvCxnSpPr>
              <a:cxnSpLocks/>
              <a:endCxn id="29" idx="0"/>
            </p:cNvCxnSpPr>
            <p:nvPr/>
          </p:nvCxnSpPr>
          <p:spPr>
            <a:xfrm>
              <a:off x="9367922" y="691640"/>
              <a:ext cx="486484" cy="5642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0749D2C-2A7D-0ED2-D48E-0E77DE0E5DF7}"/>
                </a:ext>
              </a:extLst>
            </p:cNvPr>
            <p:cNvCxnSpPr>
              <a:cxnSpLocks/>
              <a:endCxn id="29" idx="0"/>
            </p:cNvCxnSpPr>
            <p:nvPr/>
          </p:nvCxnSpPr>
          <p:spPr>
            <a:xfrm flipH="1">
              <a:off x="9854406" y="691640"/>
              <a:ext cx="99341" cy="5642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C253105-01FE-FF70-9931-C2A92408B360}"/>
                </a:ext>
              </a:extLst>
            </p:cNvPr>
            <p:cNvCxnSpPr>
              <a:cxnSpLocks/>
              <a:endCxn id="29" idx="0"/>
            </p:cNvCxnSpPr>
            <p:nvPr/>
          </p:nvCxnSpPr>
          <p:spPr>
            <a:xfrm flipH="1">
              <a:off x="9854406" y="691640"/>
              <a:ext cx="691028" cy="5642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0F5DBAE-DE3F-3736-F98D-E7B31F417F4C}"/>
                </a:ext>
              </a:extLst>
            </p:cNvPr>
            <p:cNvCxnSpPr>
              <a:cxnSpLocks/>
              <a:endCxn id="29" idx="0"/>
            </p:cNvCxnSpPr>
            <p:nvPr/>
          </p:nvCxnSpPr>
          <p:spPr>
            <a:xfrm flipH="1">
              <a:off x="9854406" y="691640"/>
              <a:ext cx="1174580" cy="5642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D8EE753-59D4-B572-D77D-20824E4C0EE5}"/>
                </a:ext>
              </a:extLst>
            </p:cNvPr>
            <p:cNvSpPr txBox="1"/>
            <p:nvPr/>
          </p:nvSpPr>
          <p:spPr>
            <a:xfrm>
              <a:off x="2407626" y="3393407"/>
              <a:ext cx="434734" cy="276999"/>
            </a:xfrm>
            <a:prstGeom prst="rect">
              <a:avLst/>
            </a:prstGeom>
            <a:noFill/>
          </p:spPr>
          <p:txBody>
            <a:bodyPr wrap="none" rtlCol="0">
              <a:spAutoFit/>
            </a:bodyPr>
            <a:lstStyle/>
            <a:p>
              <a:pPr algn="l"/>
              <a:r>
                <a:rPr lang="fr-FR" sz="1200" dirty="0">
                  <a:solidFill>
                    <a:schemeClr val="bg1"/>
                  </a:solidFill>
                </a:rPr>
                <a:t>App</a:t>
              </a:r>
              <a:endParaRPr lang="en-US" sz="1200" dirty="0">
                <a:solidFill>
                  <a:schemeClr val="bg1"/>
                </a:solidFill>
              </a:endParaRPr>
            </a:p>
          </p:txBody>
        </p:sp>
      </p:grpSp>
      <p:sp>
        <p:nvSpPr>
          <p:cNvPr id="41" name="TextBox 40">
            <a:extLst>
              <a:ext uri="{FF2B5EF4-FFF2-40B4-BE49-F238E27FC236}">
                <a16:creationId xmlns:a16="http://schemas.microsoft.com/office/drawing/2014/main" id="{EFEE549B-3B96-7FA8-9F62-12D00C3732E8}"/>
              </a:ext>
            </a:extLst>
          </p:cNvPr>
          <p:cNvSpPr txBox="1"/>
          <p:nvPr/>
        </p:nvSpPr>
        <p:spPr>
          <a:xfrm>
            <a:off x="0" y="0"/>
            <a:ext cx="2328714" cy="369332"/>
          </a:xfrm>
          <a:prstGeom prst="rect">
            <a:avLst/>
          </a:prstGeom>
          <a:noFill/>
        </p:spPr>
        <p:txBody>
          <a:bodyPr wrap="none" rtlCol="0">
            <a:spAutoFit/>
          </a:bodyPr>
          <a:lstStyle/>
          <a:p>
            <a:r>
              <a:rPr lang="fr-FR" dirty="0" err="1"/>
              <a:t>From</a:t>
            </a:r>
            <a:r>
              <a:rPr lang="fr-FR" dirty="0"/>
              <a:t> wikitimedev.pptx</a:t>
            </a:r>
            <a:endParaRPr lang="en-US" dirty="0"/>
          </a:p>
        </p:txBody>
      </p:sp>
    </p:spTree>
    <p:extLst>
      <p:ext uri="{BB962C8B-B14F-4D97-AF65-F5344CB8AC3E}">
        <p14:creationId xmlns:p14="http://schemas.microsoft.com/office/powerpoint/2010/main" val="3789899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21FB24-CA39-12A8-50F1-4110F9474D6E}"/>
              </a:ext>
            </a:extLst>
          </p:cNvPr>
          <p:cNvSpPr txBox="1"/>
          <p:nvPr/>
        </p:nvSpPr>
        <p:spPr>
          <a:xfrm>
            <a:off x="0" y="0"/>
            <a:ext cx="5391150" cy="2554545"/>
          </a:xfrm>
          <a:prstGeom prst="rect">
            <a:avLst/>
          </a:prstGeom>
          <a:noFill/>
        </p:spPr>
        <p:txBody>
          <a:bodyPr wrap="square">
            <a:spAutoFit/>
          </a:bodyPr>
          <a:lstStyle/>
          <a:p>
            <a:r>
              <a:rPr lang="en-US" sz="1000" dirty="0"/>
              <a:t>uninstall </a:t>
            </a:r>
            <a:r>
              <a:rPr lang="en-US" sz="1000" dirty="0" err="1"/>
              <a:t>echarts</a:t>
            </a:r>
            <a:r>
              <a:rPr lang="en-US" sz="1000" dirty="0"/>
              <a:t>, </a:t>
            </a:r>
            <a:r>
              <a:rPr lang="en-US" sz="1000" dirty="0" err="1"/>
              <a:t>amcharts</a:t>
            </a:r>
            <a:r>
              <a:rPr lang="en-US" sz="1000" dirty="0"/>
              <a:t> etc...</a:t>
            </a:r>
          </a:p>
          <a:p>
            <a:endParaRPr lang="en-US" sz="1000" dirty="0"/>
          </a:p>
          <a:p>
            <a:r>
              <a:rPr lang="en-US" sz="1000" dirty="0"/>
              <a:t>TWO.js with a React application:</a:t>
            </a:r>
          </a:p>
          <a:p>
            <a:endParaRPr lang="en-US" sz="1000" dirty="0"/>
          </a:p>
          <a:p>
            <a:r>
              <a:rPr lang="en-US" sz="1000" dirty="0"/>
              <a:t>1. Install Two.js: </a:t>
            </a:r>
            <a:r>
              <a:rPr lang="en-US" sz="1000" dirty="0" err="1"/>
              <a:t>npm</a:t>
            </a:r>
            <a:r>
              <a:rPr lang="en-US" sz="1000" dirty="0"/>
              <a:t> install two.js</a:t>
            </a:r>
          </a:p>
          <a:p>
            <a:endParaRPr lang="en-US" sz="1000" dirty="0"/>
          </a:p>
          <a:p>
            <a:r>
              <a:rPr lang="en-US" sz="1000" dirty="0"/>
              <a:t>2. Create a React Component where Two.js is initialized and used. 3 rectangles (same height, different </a:t>
            </a:r>
            <a:r>
              <a:rPr lang="en-US" sz="1000" dirty="0" err="1"/>
              <a:t>widthes</a:t>
            </a:r>
            <a:r>
              <a:rPr lang="en-US" sz="1000" dirty="0"/>
              <a:t>) with a loop animation (where only the rectangles width change). Check ChartsContainer.js</a:t>
            </a:r>
          </a:p>
          <a:p>
            <a:endParaRPr lang="en-US" sz="1000" dirty="0"/>
          </a:p>
          <a:p>
            <a:r>
              <a:rPr lang="en-US" sz="1000" dirty="0"/>
              <a:t>3. Initialize Two.js within the </a:t>
            </a:r>
            <a:r>
              <a:rPr lang="en-US" sz="1000" dirty="0" err="1"/>
              <a:t>ChartsContainer</a:t>
            </a:r>
            <a:r>
              <a:rPr lang="en-US" sz="1000" dirty="0"/>
              <a:t> component and add your drawing logic:</a:t>
            </a:r>
          </a:p>
          <a:p>
            <a:r>
              <a:rPr lang="en-US" sz="1000" dirty="0"/>
              <a:t>The </a:t>
            </a:r>
            <a:r>
              <a:rPr lang="en-US" sz="1000" dirty="0" err="1"/>
              <a:t>useEffect</a:t>
            </a:r>
            <a:r>
              <a:rPr lang="en-US" sz="1000" dirty="0"/>
              <a:t> hook is used to initialize Two.js when the component mounts.</a:t>
            </a:r>
          </a:p>
          <a:p>
            <a:r>
              <a:rPr lang="en-US" sz="1000" dirty="0"/>
              <a:t>A ref is used to reference the DOM element where Two.js will be appended.</a:t>
            </a:r>
          </a:p>
          <a:p>
            <a:br>
              <a:rPr lang="en-US" sz="1000" dirty="0"/>
            </a:br>
            <a:r>
              <a:rPr lang="en-US" sz="1000" dirty="0"/>
              <a:t>Cleanup: The return function inside </a:t>
            </a:r>
            <a:r>
              <a:rPr lang="en-US" sz="1000" dirty="0" err="1"/>
              <a:t>useEffect</a:t>
            </a:r>
            <a:r>
              <a:rPr lang="en-US" sz="1000" dirty="0"/>
              <a:t> ensures that Two.js is paused and cleared when the component unmounts.</a:t>
            </a:r>
          </a:p>
        </p:txBody>
      </p:sp>
      <p:sp>
        <p:nvSpPr>
          <p:cNvPr id="4" name="TextBox 3">
            <a:extLst>
              <a:ext uri="{FF2B5EF4-FFF2-40B4-BE49-F238E27FC236}">
                <a16:creationId xmlns:a16="http://schemas.microsoft.com/office/drawing/2014/main" id="{2D4C890B-4014-7791-B4FB-77D3F40D2D75}"/>
              </a:ext>
            </a:extLst>
          </p:cNvPr>
          <p:cNvSpPr txBox="1"/>
          <p:nvPr/>
        </p:nvSpPr>
        <p:spPr>
          <a:xfrm>
            <a:off x="5814059" y="8238"/>
            <a:ext cx="5391149" cy="2554545"/>
          </a:xfrm>
          <a:prstGeom prst="rect">
            <a:avLst/>
          </a:prstGeom>
          <a:noFill/>
        </p:spPr>
        <p:txBody>
          <a:bodyPr wrap="square">
            <a:spAutoFit/>
          </a:bodyPr>
          <a:lstStyle/>
          <a:p>
            <a:r>
              <a:rPr lang="en-US" sz="1000" dirty="0"/>
              <a:t>SPEED Best Practices for Using Two.js with React</a:t>
            </a:r>
          </a:p>
          <a:p>
            <a:r>
              <a:rPr lang="en-US" sz="1000" dirty="0"/>
              <a:t>Use the </a:t>
            </a:r>
            <a:r>
              <a:rPr lang="en-US" sz="1000" dirty="0" err="1"/>
              <a:t>useRef</a:t>
            </a:r>
            <a:r>
              <a:rPr lang="en-US" sz="1000" dirty="0"/>
              <a:t> hook to reference the DOM element where Two.js will be appended. This avoids unnecessary re-renders.</a:t>
            </a:r>
          </a:p>
          <a:p>
            <a:endParaRPr lang="en-US" sz="1000" dirty="0"/>
          </a:p>
          <a:p>
            <a:r>
              <a:rPr lang="en-US" sz="1000" dirty="0"/>
              <a:t>Initialize Two.js inside the </a:t>
            </a:r>
            <a:r>
              <a:rPr lang="en-US" sz="1000" dirty="0" err="1"/>
              <a:t>useEffect</a:t>
            </a:r>
            <a:r>
              <a:rPr lang="en-US" sz="1000" dirty="0"/>
              <a:t> hook to ensure it runs only once when the component mounts.</a:t>
            </a:r>
          </a:p>
          <a:p>
            <a:endParaRPr lang="en-US" sz="1000" dirty="0"/>
          </a:p>
          <a:p>
            <a:r>
              <a:rPr lang="en-US" sz="1000" dirty="0"/>
              <a:t>Avoid using React state for properties that change frequently, such as animation frames. Instead, use </a:t>
            </a:r>
            <a:r>
              <a:rPr lang="en-US" sz="1000" dirty="0" err="1"/>
              <a:t>Two.js's</a:t>
            </a:r>
            <a:r>
              <a:rPr lang="en-US" sz="1000" dirty="0"/>
              <a:t> internal mechanisms for animations.</a:t>
            </a:r>
          </a:p>
          <a:p>
            <a:r>
              <a:rPr lang="en-US" sz="1000" dirty="0"/>
              <a:t>Avoid Frequent State </a:t>
            </a:r>
            <a:r>
              <a:rPr lang="en-US" sz="1000" dirty="0" err="1"/>
              <a:t>Updates:The</a:t>
            </a:r>
            <a:r>
              <a:rPr lang="en-US" sz="1000" dirty="0"/>
              <a:t> animation logic is handled within </a:t>
            </a:r>
            <a:r>
              <a:rPr lang="en-US" sz="1000" dirty="0" err="1"/>
              <a:t>Two.js's</a:t>
            </a:r>
            <a:r>
              <a:rPr lang="en-US" sz="1000" dirty="0"/>
              <a:t> bind method, which avoids frequent updates to React state. This keeps the animation smooth and efficient.</a:t>
            </a:r>
          </a:p>
          <a:p>
            <a:endParaRPr lang="en-US" sz="1000" dirty="0"/>
          </a:p>
          <a:p>
            <a:r>
              <a:rPr lang="en-US" sz="1000" dirty="0"/>
              <a:t>Properly clean up Two.js instances when the component unmounts to avoid memory leaks. The return function inside </a:t>
            </a:r>
            <a:r>
              <a:rPr lang="en-US" sz="1000" dirty="0" err="1"/>
              <a:t>useEffect</a:t>
            </a:r>
            <a:r>
              <a:rPr lang="en-US" sz="1000" dirty="0"/>
              <a:t> ensures that Two.js is paused and cleared when the component unmounts, preventing memory leaks.</a:t>
            </a:r>
          </a:p>
          <a:p>
            <a:endParaRPr lang="en-US" sz="1000" dirty="0"/>
          </a:p>
          <a:p>
            <a:r>
              <a:rPr lang="en-US" sz="1000" dirty="0"/>
              <a:t>Import and use the </a:t>
            </a:r>
            <a:r>
              <a:rPr lang="en-US" sz="1000" dirty="0" err="1"/>
              <a:t>ChartsContainer</a:t>
            </a:r>
            <a:r>
              <a:rPr lang="en-US" sz="1000" dirty="0"/>
              <a:t> component in your main App component.</a:t>
            </a:r>
          </a:p>
        </p:txBody>
      </p:sp>
      <p:sp>
        <p:nvSpPr>
          <p:cNvPr id="8" name="TextBox 7">
            <a:extLst>
              <a:ext uri="{FF2B5EF4-FFF2-40B4-BE49-F238E27FC236}">
                <a16:creationId xmlns:a16="http://schemas.microsoft.com/office/drawing/2014/main" id="{CEAC3DF3-86C0-5E54-5168-F79D9BF5FFF8}"/>
              </a:ext>
            </a:extLst>
          </p:cNvPr>
          <p:cNvSpPr txBox="1"/>
          <p:nvPr/>
        </p:nvSpPr>
        <p:spPr>
          <a:xfrm>
            <a:off x="9668648" y="3352558"/>
            <a:ext cx="2144077" cy="1538883"/>
          </a:xfrm>
          <a:prstGeom prst="rect">
            <a:avLst/>
          </a:prstGeom>
          <a:noFill/>
        </p:spPr>
        <p:txBody>
          <a:bodyPr wrap="square">
            <a:spAutoFit/>
          </a:bodyPr>
          <a:lstStyle/>
          <a:p>
            <a:r>
              <a:rPr lang="en-US" sz="1000" dirty="0"/>
              <a:t>App.js:</a:t>
            </a:r>
          </a:p>
          <a:p>
            <a:pPr marL="0" lvl="1" defTabSz="355600"/>
            <a:r>
              <a:rPr lang="en-US" sz="600" dirty="0"/>
              <a:t>	import React from 'react';</a:t>
            </a:r>
          </a:p>
          <a:p>
            <a:pPr marL="0" lvl="1" defTabSz="355600"/>
            <a:r>
              <a:rPr lang="en-US" sz="600" dirty="0"/>
              <a:t>	import </a:t>
            </a:r>
            <a:r>
              <a:rPr lang="en-US" sz="600" dirty="0" err="1"/>
              <a:t>ChartsContainer</a:t>
            </a:r>
            <a:r>
              <a:rPr lang="en-US" sz="600" dirty="0"/>
              <a:t> from './</a:t>
            </a:r>
            <a:r>
              <a:rPr lang="en-US" sz="600" dirty="0" err="1"/>
              <a:t>ChartsContainer</a:t>
            </a:r>
            <a:r>
              <a:rPr lang="en-US" sz="600" dirty="0"/>
              <a:t>';</a:t>
            </a:r>
          </a:p>
          <a:p>
            <a:pPr marL="0" lvl="1" defTabSz="355600"/>
            <a:r>
              <a:rPr lang="en-US" sz="600" dirty="0"/>
              <a:t>	import './</a:t>
            </a:r>
            <a:r>
              <a:rPr lang="en-US" sz="600" dirty="0" err="1"/>
              <a:t>workspace.scss</a:t>
            </a:r>
            <a:r>
              <a:rPr lang="en-US" sz="600" dirty="0"/>
              <a:t>';</a:t>
            </a:r>
          </a:p>
          <a:p>
            <a:pPr marL="0" lvl="1" defTabSz="355600"/>
            <a:endParaRPr lang="en-US" sz="600" dirty="0"/>
          </a:p>
          <a:p>
            <a:pPr marL="0" lvl="1" defTabSz="355600"/>
            <a:r>
              <a:rPr lang="en-US" sz="600" dirty="0"/>
              <a:t>	const App = () =&gt; {</a:t>
            </a:r>
          </a:p>
          <a:p>
            <a:pPr marL="0" lvl="1" defTabSz="355600"/>
            <a:r>
              <a:rPr lang="en-US" sz="600" dirty="0"/>
              <a:t>	  return (</a:t>
            </a:r>
          </a:p>
          <a:p>
            <a:pPr marL="0" lvl="1" defTabSz="355600"/>
            <a:r>
              <a:rPr lang="en-US" sz="600" dirty="0"/>
              <a:t>		&lt;div </a:t>
            </a:r>
            <a:r>
              <a:rPr lang="en-US" sz="600" dirty="0" err="1"/>
              <a:t>className</a:t>
            </a:r>
            <a:r>
              <a:rPr lang="en-US" sz="600" dirty="0"/>
              <a:t>="App"&gt;</a:t>
            </a:r>
          </a:p>
          <a:p>
            <a:pPr marL="0" lvl="1" defTabSz="355600"/>
            <a:r>
              <a:rPr lang="en-US" sz="600" dirty="0"/>
              <a:t>		  &lt;h1&gt;Two.js with React&lt;/h1&gt;</a:t>
            </a:r>
          </a:p>
          <a:p>
            <a:pPr marL="0" lvl="1" defTabSz="355600"/>
            <a:r>
              <a:rPr lang="en-US" sz="600" dirty="0"/>
              <a:t>		  &lt;</a:t>
            </a:r>
            <a:r>
              <a:rPr lang="en-US" sz="600" dirty="0" err="1"/>
              <a:t>ChartsContainer</a:t>
            </a:r>
            <a:r>
              <a:rPr lang="en-US" sz="600" dirty="0"/>
              <a:t> /&gt;</a:t>
            </a:r>
          </a:p>
          <a:p>
            <a:pPr marL="0" lvl="1" defTabSz="355600"/>
            <a:r>
              <a:rPr lang="en-US" sz="600" dirty="0"/>
              <a:t>		&lt;/div&gt;</a:t>
            </a:r>
          </a:p>
          <a:p>
            <a:pPr marL="0" lvl="1" defTabSz="355600"/>
            <a:r>
              <a:rPr lang="en-US" sz="600" dirty="0"/>
              <a:t>	  );</a:t>
            </a:r>
          </a:p>
          <a:p>
            <a:pPr marL="0" lvl="1" defTabSz="355600"/>
            <a:r>
              <a:rPr lang="en-US" sz="600" dirty="0"/>
              <a:t>	};</a:t>
            </a:r>
          </a:p>
          <a:p>
            <a:pPr marL="0" lvl="1" defTabSz="355600"/>
            <a:endParaRPr lang="en-US" sz="600" dirty="0"/>
          </a:p>
          <a:p>
            <a:pPr marL="0" lvl="1" defTabSz="355600"/>
            <a:r>
              <a:rPr lang="en-US" sz="600" dirty="0"/>
              <a:t>	export default App;</a:t>
            </a:r>
          </a:p>
        </p:txBody>
      </p:sp>
      <p:sp>
        <p:nvSpPr>
          <p:cNvPr id="10" name="TextBox 9">
            <a:extLst>
              <a:ext uri="{FF2B5EF4-FFF2-40B4-BE49-F238E27FC236}">
                <a16:creationId xmlns:a16="http://schemas.microsoft.com/office/drawing/2014/main" id="{2B2F8689-BA71-1FF4-8E28-30D5CF19C086}"/>
              </a:ext>
            </a:extLst>
          </p:cNvPr>
          <p:cNvSpPr txBox="1"/>
          <p:nvPr/>
        </p:nvSpPr>
        <p:spPr>
          <a:xfrm>
            <a:off x="9843882" y="5354114"/>
            <a:ext cx="2133600" cy="707886"/>
          </a:xfrm>
          <a:prstGeom prst="rect">
            <a:avLst/>
          </a:prstGeom>
          <a:noFill/>
        </p:spPr>
        <p:txBody>
          <a:bodyPr wrap="square">
            <a:spAutoFit/>
          </a:bodyPr>
          <a:lstStyle/>
          <a:p>
            <a:r>
              <a:rPr lang="en-US" sz="1000" dirty="0"/>
              <a:t>charts-container class:</a:t>
            </a:r>
          </a:p>
          <a:p>
            <a:pPr lvl="1"/>
            <a:r>
              <a:rPr lang="en-US" sz="600" dirty="0"/>
              <a:t>	.charts-container {</a:t>
            </a:r>
          </a:p>
          <a:p>
            <a:pPr lvl="1"/>
            <a:r>
              <a:rPr lang="en-US" sz="600" dirty="0"/>
              <a:t>	  width: 100%;</a:t>
            </a:r>
          </a:p>
          <a:p>
            <a:pPr lvl="1"/>
            <a:r>
              <a:rPr lang="en-US" sz="600" dirty="0"/>
              <a:t>	  height: 700px;</a:t>
            </a:r>
          </a:p>
          <a:p>
            <a:pPr lvl="1"/>
            <a:r>
              <a:rPr lang="en-US" sz="600" dirty="0"/>
              <a:t>	  overflow: auto;</a:t>
            </a:r>
          </a:p>
          <a:p>
            <a:pPr lvl="1"/>
            <a:r>
              <a:rPr lang="en-US" sz="600" dirty="0"/>
              <a:t>	}</a:t>
            </a:r>
          </a:p>
        </p:txBody>
      </p:sp>
      <p:sp>
        <p:nvSpPr>
          <p:cNvPr id="17" name="TextBox 16">
            <a:extLst>
              <a:ext uri="{FF2B5EF4-FFF2-40B4-BE49-F238E27FC236}">
                <a16:creationId xmlns:a16="http://schemas.microsoft.com/office/drawing/2014/main" id="{251B15E1-4D16-267D-A487-F97CEC9272E8}"/>
              </a:ext>
            </a:extLst>
          </p:cNvPr>
          <p:cNvSpPr txBox="1"/>
          <p:nvPr/>
        </p:nvSpPr>
        <p:spPr>
          <a:xfrm>
            <a:off x="4736757" y="3978876"/>
            <a:ext cx="184731" cy="646331"/>
          </a:xfrm>
          <a:prstGeom prst="rect">
            <a:avLst/>
          </a:prstGeom>
          <a:noFill/>
        </p:spPr>
        <p:txBody>
          <a:bodyPr wrap="none" rtlCol="0">
            <a:spAutoFit/>
          </a:bodyPr>
          <a:lstStyle/>
          <a:p>
            <a:endParaRPr lang="en-US" dirty="0"/>
          </a:p>
          <a:p>
            <a:endParaRPr lang="en-US" dirty="0"/>
          </a:p>
        </p:txBody>
      </p:sp>
      <p:grpSp>
        <p:nvGrpSpPr>
          <p:cNvPr id="22" name="Group 21">
            <a:extLst>
              <a:ext uri="{FF2B5EF4-FFF2-40B4-BE49-F238E27FC236}">
                <a16:creationId xmlns:a16="http://schemas.microsoft.com/office/drawing/2014/main" id="{DECC92B2-E298-60A4-7656-9B6FC631AFF3}"/>
              </a:ext>
            </a:extLst>
          </p:cNvPr>
          <p:cNvGrpSpPr/>
          <p:nvPr/>
        </p:nvGrpSpPr>
        <p:grpSpPr>
          <a:xfrm>
            <a:off x="101600" y="2549128"/>
            <a:ext cx="7421658" cy="3572284"/>
            <a:chOff x="101600" y="2549128"/>
            <a:chExt cx="7421658" cy="3572284"/>
          </a:xfrm>
        </p:grpSpPr>
        <p:sp>
          <p:nvSpPr>
            <p:cNvPr id="6" name="TextBox 5">
              <a:extLst>
                <a:ext uri="{FF2B5EF4-FFF2-40B4-BE49-F238E27FC236}">
                  <a16:creationId xmlns:a16="http://schemas.microsoft.com/office/drawing/2014/main" id="{5DD4A05F-8889-06D1-CCC9-8D23D12FFF52}"/>
                </a:ext>
              </a:extLst>
            </p:cNvPr>
            <p:cNvSpPr txBox="1"/>
            <p:nvPr/>
          </p:nvSpPr>
          <p:spPr>
            <a:xfrm>
              <a:off x="101600" y="2549128"/>
              <a:ext cx="2962275" cy="246221"/>
            </a:xfrm>
            <a:prstGeom prst="rect">
              <a:avLst/>
            </a:prstGeom>
            <a:noFill/>
          </p:spPr>
          <p:txBody>
            <a:bodyPr wrap="square">
              <a:spAutoFit/>
            </a:bodyPr>
            <a:lstStyle/>
            <a:p>
              <a:r>
                <a:rPr lang="en-US" sz="1000" dirty="0"/>
                <a:t>ChartsContainer.js:</a:t>
              </a:r>
              <a:endParaRPr lang="en-US" sz="600" dirty="0"/>
            </a:p>
          </p:txBody>
        </p:sp>
        <p:sp>
          <p:nvSpPr>
            <p:cNvPr id="20" name="TextBox 19">
              <a:extLst>
                <a:ext uri="{FF2B5EF4-FFF2-40B4-BE49-F238E27FC236}">
                  <a16:creationId xmlns:a16="http://schemas.microsoft.com/office/drawing/2014/main" id="{A7C6E501-29F7-E5E9-10D9-2E0E2FEA2EEC}"/>
                </a:ext>
              </a:extLst>
            </p:cNvPr>
            <p:cNvSpPr txBox="1"/>
            <p:nvPr/>
          </p:nvSpPr>
          <p:spPr>
            <a:xfrm>
              <a:off x="4462805" y="2797425"/>
              <a:ext cx="3060453" cy="2585323"/>
            </a:xfrm>
            <a:prstGeom prst="rect">
              <a:avLst/>
            </a:prstGeom>
            <a:solidFill>
              <a:schemeClr val="tx1"/>
            </a:solidFill>
          </p:spPr>
          <p:txBody>
            <a:bodyPr wrap="none" rtlCol="0">
              <a:spAutoFit/>
            </a:bodyPr>
            <a:lstStyle/>
            <a:p>
              <a:r>
                <a:rPr lang="en-US" sz="600" b="0" dirty="0">
                  <a:solidFill>
                    <a:srgbClr val="C792EA"/>
                  </a:solidFill>
                  <a:effectLst/>
                  <a:latin typeface="Consolas" panose="020B0609020204030204" pitchFamily="49" charset="0"/>
                </a:rPr>
                <a:t>    </a:t>
              </a:r>
              <a:r>
                <a:rPr lang="en-US" sz="600" b="0" dirty="0">
                  <a:solidFill>
                    <a:srgbClr val="637777"/>
                  </a:solidFill>
                  <a:effectLst/>
                  <a:latin typeface="Consolas" panose="020B0609020204030204" pitchFamily="49" charset="0"/>
                </a:rPr>
                <a:t>//</a:t>
              </a:r>
              <a:r>
                <a:rPr lang="en-US" sz="600" b="0" i="1" dirty="0">
                  <a:solidFill>
                    <a:srgbClr val="637777"/>
                  </a:solidFill>
                  <a:effectLst/>
                  <a:latin typeface="Consolas" panose="020B0609020204030204" pitchFamily="49" charset="0"/>
                </a:rPr>
                <a:t> Animation loop</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let</a:t>
              </a:r>
              <a:r>
                <a:rPr lang="en-US" sz="600" b="0" i="1" dirty="0">
                  <a:solidFill>
                    <a:srgbClr val="C792EA"/>
                  </a:solidFill>
                  <a:effectLst/>
                  <a:latin typeface="Consolas" panose="020B0609020204030204" pitchFamily="49" charset="0"/>
                </a:rPr>
                <a:t> </a:t>
              </a:r>
              <a:r>
                <a:rPr lang="en-US" sz="600" b="0" dirty="0">
                  <a:solidFill>
                    <a:srgbClr val="D7DBE0"/>
                  </a:solidFill>
                  <a:effectLst/>
                  <a:latin typeface="Consolas" panose="020B0609020204030204" pitchFamily="49" charset="0"/>
                </a:rPr>
                <a:t>growing</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i="1" dirty="0">
                  <a:solidFill>
                    <a:srgbClr val="FF5874"/>
                  </a:solidFill>
                  <a:effectLst/>
                  <a:latin typeface="Consolas" panose="020B0609020204030204" pitchFamily="49" charset="0"/>
                </a:rPr>
                <a:t>true</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i="1" dirty="0" err="1">
                  <a:solidFill>
                    <a:srgbClr val="7FDBCA"/>
                  </a:solidFill>
                  <a:effectLst/>
                  <a:latin typeface="Consolas" panose="020B0609020204030204" pitchFamily="49" charset="0"/>
                </a:rPr>
                <a:t>two</a:t>
              </a:r>
              <a:r>
                <a:rPr lang="en-US" sz="600" b="0" i="1" dirty="0" err="1">
                  <a:solidFill>
                    <a:srgbClr val="C792EA"/>
                  </a:solidFill>
                  <a:effectLst/>
                  <a:latin typeface="Consolas" panose="020B0609020204030204" pitchFamily="49" charset="0"/>
                </a:rPr>
                <a:t>.</a:t>
              </a:r>
              <a:r>
                <a:rPr lang="en-US" sz="600" b="0" i="1" dirty="0" err="1">
                  <a:solidFill>
                    <a:srgbClr val="82AAFF"/>
                  </a:solidFill>
                  <a:effectLst/>
                  <a:latin typeface="Consolas" panose="020B0609020204030204" pitchFamily="49" charset="0"/>
                </a:rPr>
                <a:t>bind</a:t>
              </a:r>
              <a:r>
                <a:rPr lang="en-US" sz="600" b="0" dirty="0">
                  <a:solidFill>
                    <a:srgbClr val="D6DEEB"/>
                  </a:solidFill>
                  <a:effectLst/>
                  <a:latin typeface="Consolas" panose="020B0609020204030204" pitchFamily="49" charset="0"/>
                </a:rPr>
                <a:t>(</a:t>
              </a:r>
              <a:r>
                <a:rPr lang="en-US" sz="600" b="0" dirty="0">
                  <a:solidFill>
                    <a:srgbClr val="D9F5DD"/>
                  </a:solidFill>
                  <a:effectLst/>
                  <a:latin typeface="Consolas" panose="020B0609020204030204" pitchFamily="49" charset="0"/>
                </a:rPr>
                <a:t>'</a:t>
              </a:r>
              <a:r>
                <a:rPr lang="en-US" sz="600" b="0" dirty="0">
                  <a:solidFill>
                    <a:srgbClr val="ECC48D"/>
                  </a:solidFill>
                  <a:effectLst/>
                  <a:latin typeface="Consolas" panose="020B0609020204030204" pitchFamily="49" charset="0"/>
                </a:rPr>
                <a:t>update</a:t>
              </a:r>
              <a:r>
                <a:rPr lang="en-US" sz="600" b="0" dirty="0">
                  <a:solidFill>
                    <a:srgbClr val="D9F5DD"/>
                  </a:solidFill>
                  <a:effectLst/>
                  <a:latin typeface="Consolas" panose="020B0609020204030204" pitchFamily="49" charset="0"/>
                </a:rPr>
                <a:t>'</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D9F5DD"/>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=&gt;</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if</a:t>
              </a:r>
              <a:r>
                <a:rPr lang="en-US" sz="600" b="0" i="1" dirty="0">
                  <a:solidFill>
                    <a:srgbClr val="C792EA"/>
                  </a:solidFill>
                  <a:effectLst/>
                  <a:latin typeface="Consolas" panose="020B0609020204030204" pitchFamily="49" charset="0"/>
                </a:rPr>
                <a:t> </a:t>
              </a:r>
              <a:r>
                <a:rPr lang="en-US" sz="600" b="0" dirty="0">
                  <a:solidFill>
                    <a:srgbClr val="D6DEEB"/>
                  </a:solidFill>
                  <a:effectLst/>
                  <a:latin typeface="Consolas" panose="020B0609020204030204" pitchFamily="49" charset="0"/>
                </a:rPr>
                <a:t>(</a:t>
              </a:r>
              <a:r>
                <a:rPr lang="en-US" sz="600" b="0" dirty="0">
                  <a:solidFill>
                    <a:srgbClr val="D7DBE0"/>
                  </a:solidFill>
                  <a:effectLst/>
                  <a:latin typeface="Consolas" panose="020B0609020204030204" pitchFamily="49" charset="0"/>
                </a:rPr>
                <a:t>growing</a:t>
              </a:r>
              <a:r>
                <a:rPr lang="en-US" sz="600" b="0" dirty="0">
                  <a:solidFill>
                    <a:srgbClr val="D6DEEB"/>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i="1" dirty="0">
                  <a:solidFill>
                    <a:srgbClr val="7FDBCA"/>
                  </a:solidFill>
                  <a:effectLst/>
                  <a:latin typeface="Consolas" panose="020B0609020204030204" pitchFamily="49" charset="0"/>
                </a:rPr>
                <a:t>rect1</a:t>
              </a:r>
              <a:r>
                <a:rPr lang="en-US" sz="600" b="0" i="1" dirty="0">
                  <a:solidFill>
                    <a:srgbClr val="C792EA"/>
                  </a:solidFill>
                  <a:effectLst/>
                  <a:latin typeface="Consolas" panose="020B0609020204030204" pitchFamily="49" charset="0"/>
                </a:rPr>
                <a:t>.</a:t>
              </a:r>
              <a:r>
                <a:rPr lang="en-US" sz="600" b="0" i="1" dirty="0">
                  <a:solidFill>
                    <a:srgbClr val="BAEBE2"/>
                  </a:solidFill>
                  <a:effectLst/>
                  <a:latin typeface="Consolas" panose="020B0609020204030204" pitchFamily="49" charset="0"/>
                </a:rPr>
                <a:t>width</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F78C6C"/>
                  </a:solidFill>
                  <a:effectLst/>
                  <a:latin typeface="Consolas" panose="020B0609020204030204" pitchFamily="49" charset="0"/>
                </a:rPr>
                <a:t>1</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i="1" dirty="0">
                  <a:solidFill>
                    <a:srgbClr val="7FDBCA"/>
                  </a:solidFill>
                  <a:effectLst/>
                  <a:latin typeface="Consolas" panose="020B0609020204030204" pitchFamily="49" charset="0"/>
                </a:rPr>
                <a:t>rect2</a:t>
              </a:r>
              <a:r>
                <a:rPr lang="en-US" sz="600" b="0" i="1" dirty="0">
                  <a:solidFill>
                    <a:srgbClr val="C792EA"/>
                  </a:solidFill>
                  <a:effectLst/>
                  <a:latin typeface="Consolas" panose="020B0609020204030204" pitchFamily="49" charset="0"/>
                </a:rPr>
                <a:t>.</a:t>
              </a:r>
              <a:r>
                <a:rPr lang="en-US" sz="600" b="0" i="1" dirty="0">
                  <a:solidFill>
                    <a:srgbClr val="BAEBE2"/>
                  </a:solidFill>
                  <a:effectLst/>
                  <a:latin typeface="Consolas" panose="020B0609020204030204" pitchFamily="49" charset="0"/>
                </a:rPr>
                <a:t>width</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F78C6C"/>
                  </a:solidFill>
                  <a:effectLst/>
                  <a:latin typeface="Consolas" panose="020B0609020204030204" pitchFamily="49" charset="0"/>
                </a:rPr>
                <a:t>1</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i="1" dirty="0">
                  <a:solidFill>
                    <a:srgbClr val="7FDBCA"/>
                  </a:solidFill>
                  <a:effectLst/>
                  <a:latin typeface="Consolas" panose="020B0609020204030204" pitchFamily="49" charset="0"/>
                </a:rPr>
                <a:t>rect3</a:t>
              </a:r>
              <a:r>
                <a:rPr lang="en-US" sz="600" b="0" i="1" dirty="0">
                  <a:solidFill>
                    <a:srgbClr val="C792EA"/>
                  </a:solidFill>
                  <a:effectLst/>
                  <a:latin typeface="Consolas" panose="020B0609020204030204" pitchFamily="49" charset="0"/>
                </a:rPr>
                <a:t>.</a:t>
              </a:r>
              <a:r>
                <a:rPr lang="en-US" sz="600" b="0" i="1" dirty="0">
                  <a:solidFill>
                    <a:srgbClr val="BAEBE2"/>
                  </a:solidFill>
                  <a:effectLst/>
                  <a:latin typeface="Consolas" panose="020B0609020204030204" pitchFamily="49" charset="0"/>
                </a:rPr>
                <a:t>width</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F78C6C"/>
                  </a:solidFill>
                  <a:effectLst/>
                  <a:latin typeface="Consolas" panose="020B0609020204030204" pitchFamily="49" charset="0"/>
                </a:rPr>
                <a:t>1</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if</a:t>
              </a:r>
              <a:r>
                <a:rPr lang="en-US" sz="600" b="0" i="1" dirty="0">
                  <a:solidFill>
                    <a:srgbClr val="C792EA"/>
                  </a:solidFill>
                  <a:effectLst/>
                  <a:latin typeface="Consolas" panose="020B0609020204030204" pitchFamily="49" charset="0"/>
                </a:rPr>
                <a:t> </a:t>
              </a:r>
              <a:r>
                <a:rPr lang="en-US" sz="600" b="0" dirty="0">
                  <a:solidFill>
                    <a:srgbClr val="D6DEEB"/>
                  </a:solidFill>
                  <a:effectLst/>
                  <a:latin typeface="Consolas" panose="020B0609020204030204" pitchFamily="49" charset="0"/>
                </a:rPr>
                <a:t>(</a:t>
              </a:r>
              <a:r>
                <a:rPr lang="en-US" sz="600" b="0" i="1" dirty="0">
                  <a:solidFill>
                    <a:srgbClr val="7FDBCA"/>
                  </a:solidFill>
                  <a:effectLst/>
                  <a:latin typeface="Consolas" panose="020B0609020204030204" pitchFamily="49" charset="0"/>
                </a:rPr>
                <a:t>rect1</a:t>
              </a:r>
              <a:r>
                <a:rPr lang="en-US" sz="600" b="0" i="1" dirty="0">
                  <a:solidFill>
                    <a:srgbClr val="C792EA"/>
                  </a:solidFill>
                  <a:effectLst/>
                  <a:latin typeface="Consolas" panose="020B0609020204030204" pitchFamily="49" charset="0"/>
                </a:rPr>
                <a:t>.</a:t>
              </a:r>
              <a:r>
                <a:rPr lang="en-US" sz="600" b="0" i="1" dirty="0">
                  <a:solidFill>
                    <a:srgbClr val="BAEBE2"/>
                  </a:solidFill>
                  <a:effectLst/>
                  <a:latin typeface="Consolas" panose="020B0609020204030204" pitchFamily="49" charset="0"/>
                </a:rPr>
                <a:t>width</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&gt;</a:t>
              </a:r>
              <a:r>
                <a:rPr lang="en-US" sz="600" b="0" i="1" dirty="0">
                  <a:solidFill>
                    <a:srgbClr val="C792EA"/>
                  </a:solidFill>
                  <a:effectLst/>
                  <a:latin typeface="Consolas" panose="020B0609020204030204" pitchFamily="49" charset="0"/>
                </a:rPr>
                <a:t> </a:t>
              </a:r>
              <a:r>
                <a:rPr lang="en-US" sz="600" b="0" dirty="0">
                  <a:solidFill>
                    <a:srgbClr val="F78C6C"/>
                  </a:solidFill>
                  <a:effectLst/>
                  <a:latin typeface="Consolas" panose="020B0609020204030204" pitchFamily="49" charset="0"/>
                </a:rPr>
                <a:t>200</a:t>
              </a:r>
              <a:r>
                <a:rPr lang="en-US" sz="600" b="0" dirty="0">
                  <a:solidFill>
                    <a:srgbClr val="D6DEEB"/>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D7DBE0"/>
                  </a:solidFill>
                  <a:effectLst/>
                  <a:latin typeface="Consolas" panose="020B0609020204030204" pitchFamily="49" charset="0"/>
                </a:rPr>
                <a:t>growing</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i="1" dirty="0">
                  <a:solidFill>
                    <a:srgbClr val="FF5874"/>
                  </a:solidFill>
                  <a:effectLst/>
                  <a:latin typeface="Consolas" panose="020B0609020204030204" pitchFamily="49" charset="0"/>
                </a:rPr>
                <a:t>false</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else</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i="1" dirty="0">
                  <a:solidFill>
                    <a:srgbClr val="7FDBCA"/>
                  </a:solidFill>
                  <a:effectLst/>
                  <a:latin typeface="Consolas" panose="020B0609020204030204" pitchFamily="49" charset="0"/>
                </a:rPr>
                <a:t>rect1</a:t>
              </a:r>
              <a:r>
                <a:rPr lang="en-US" sz="600" b="0" i="1" dirty="0">
                  <a:solidFill>
                    <a:srgbClr val="C792EA"/>
                  </a:solidFill>
                  <a:effectLst/>
                  <a:latin typeface="Consolas" panose="020B0609020204030204" pitchFamily="49" charset="0"/>
                </a:rPr>
                <a:t>.</a:t>
              </a:r>
              <a:r>
                <a:rPr lang="en-US" sz="600" b="0" i="1" dirty="0">
                  <a:solidFill>
                    <a:srgbClr val="BAEBE2"/>
                  </a:solidFill>
                  <a:effectLst/>
                  <a:latin typeface="Consolas" panose="020B0609020204030204" pitchFamily="49" charset="0"/>
                </a:rPr>
                <a:t>width</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F78C6C"/>
                  </a:solidFill>
                  <a:effectLst/>
                  <a:latin typeface="Consolas" panose="020B0609020204030204" pitchFamily="49" charset="0"/>
                </a:rPr>
                <a:t>1</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i="1" dirty="0">
                  <a:solidFill>
                    <a:srgbClr val="7FDBCA"/>
                  </a:solidFill>
                  <a:effectLst/>
                  <a:latin typeface="Consolas" panose="020B0609020204030204" pitchFamily="49" charset="0"/>
                </a:rPr>
                <a:t>rect2</a:t>
              </a:r>
              <a:r>
                <a:rPr lang="en-US" sz="600" b="0" i="1" dirty="0">
                  <a:solidFill>
                    <a:srgbClr val="C792EA"/>
                  </a:solidFill>
                  <a:effectLst/>
                  <a:latin typeface="Consolas" panose="020B0609020204030204" pitchFamily="49" charset="0"/>
                </a:rPr>
                <a:t>.</a:t>
              </a:r>
              <a:r>
                <a:rPr lang="en-US" sz="600" b="0" i="1" dirty="0">
                  <a:solidFill>
                    <a:srgbClr val="BAEBE2"/>
                  </a:solidFill>
                  <a:effectLst/>
                  <a:latin typeface="Consolas" panose="020B0609020204030204" pitchFamily="49" charset="0"/>
                </a:rPr>
                <a:t>width</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F78C6C"/>
                  </a:solidFill>
                  <a:effectLst/>
                  <a:latin typeface="Consolas" panose="020B0609020204030204" pitchFamily="49" charset="0"/>
                </a:rPr>
                <a:t>1</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i="1" dirty="0">
                  <a:solidFill>
                    <a:srgbClr val="7FDBCA"/>
                  </a:solidFill>
                  <a:effectLst/>
                  <a:latin typeface="Consolas" panose="020B0609020204030204" pitchFamily="49" charset="0"/>
                </a:rPr>
                <a:t>rect3</a:t>
              </a:r>
              <a:r>
                <a:rPr lang="en-US" sz="600" b="0" i="1" dirty="0">
                  <a:solidFill>
                    <a:srgbClr val="C792EA"/>
                  </a:solidFill>
                  <a:effectLst/>
                  <a:latin typeface="Consolas" panose="020B0609020204030204" pitchFamily="49" charset="0"/>
                </a:rPr>
                <a:t>.</a:t>
              </a:r>
              <a:r>
                <a:rPr lang="en-US" sz="600" b="0" i="1" dirty="0">
                  <a:solidFill>
                    <a:srgbClr val="BAEBE2"/>
                  </a:solidFill>
                  <a:effectLst/>
                  <a:latin typeface="Consolas" panose="020B0609020204030204" pitchFamily="49" charset="0"/>
                </a:rPr>
                <a:t>width</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F78C6C"/>
                  </a:solidFill>
                  <a:effectLst/>
                  <a:latin typeface="Consolas" panose="020B0609020204030204" pitchFamily="49" charset="0"/>
                </a:rPr>
                <a:t>1</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if</a:t>
              </a:r>
              <a:r>
                <a:rPr lang="en-US" sz="600" b="0" i="1" dirty="0">
                  <a:solidFill>
                    <a:srgbClr val="C792EA"/>
                  </a:solidFill>
                  <a:effectLst/>
                  <a:latin typeface="Consolas" panose="020B0609020204030204" pitchFamily="49" charset="0"/>
                </a:rPr>
                <a:t> </a:t>
              </a:r>
              <a:r>
                <a:rPr lang="en-US" sz="600" b="0" dirty="0">
                  <a:solidFill>
                    <a:srgbClr val="D6DEEB"/>
                  </a:solidFill>
                  <a:effectLst/>
                  <a:latin typeface="Consolas" panose="020B0609020204030204" pitchFamily="49" charset="0"/>
                </a:rPr>
                <a:t>(</a:t>
              </a:r>
              <a:r>
                <a:rPr lang="en-US" sz="600" b="0" i="1" dirty="0">
                  <a:solidFill>
                    <a:srgbClr val="7FDBCA"/>
                  </a:solidFill>
                  <a:effectLst/>
                  <a:latin typeface="Consolas" panose="020B0609020204030204" pitchFamily="49" charset="0"/>
                </a:rPr>
                <a:t>rect1</a:t>
              </a:r>
              <a:r>
                <a:rPr lang="en-US" sz="600" b="0" i="1" dirty="0">
                  <a:solidFill>
                    <a:srgbClr val="C792EA"/>
                  </a:solidFill>
                  <a:effectLst/>
                  <a:latin typeface="Consolas" panose="020B0609020204030204" pitchFamily="49" charset="0"/>
                </a:rPr>
                <a:t>.</a:t>
              </a:r>
              <a:r>
                <a:rPr lang="en-US" sz="600" b="0" i="1" dirty="0">
                  <a:solidFill>
                    <a:srgbClr val="BAEBE2"/>
                  </a:solidFill>
                  <a:effectLst/>
                  <a:latin typeface="Consolas" panose="020B0609020204030204" pitchFamily="49" charset="0"/>
                </a:rPr>
                <a:t>width</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&lt;</a:t>
              </a:r>
              <a:r>
                <a:rPr lang="en-US" sz="600" b="0" i="1" dirty="0">
                  <a:solidFill>
                    <a:srgbClr val="C792EA"/>
                  </a:solidFill>
                  <a:effectLst/>
                  <a:latin typeface="Consolas" panose="020B0609020204030204" pitchFamily="49" charset="0"/>
                </a:rPr>
                <a:t> </a:t>
              </a:r>
              <a:r>
                <a:rPr lang="en-US" sz="600" b="0" dirty="0">
                  <a:solidFill>
                    <a:srgbClr val="F78C6C"/>
                  </a:solidFill>
                  <a:effectLst/>
                  <a:latin typeface="Consolas" panose="020B0609020204030204" pitchFamily="49" charset="0"/>
                </a:rPr>
                <a:t>50</a:t>
              </a:r>
              <a:r>
                <a:rPr lang="en-US" sz="600" b="0" dirty="0">
                  <a:solidFill>
                    <a:srgbClr val="D6DEEB"/>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D7DBE0"/>
                  </a:solidFill>
                  <a:effectLst/>
                  <a:latin typeface="Consolas" panose="020B0609020204030204" pitchFamily="49" charset="0"/>
                </a:rPr>
                <a:t>growing</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i="1" dirty="0">
                  <a:solidFill>
                    <a:srgbClr val="FF5874"/>
                  </a:solidFill>
                  <a:effectLst/>
                  <a:latin typeface="Consolas" panose="020B0609020204030204" pitchFamily="49" charset="0"/>
                </a:rPr>
                <a:t>true</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r>
                <a:rPr lang="en-US" sz="600" b="0" dirty="0">
                  <a:solidFill>
                    <a:srgbClr val="D6DEEB"/>
                  </a:solidFill>
                  <a:effectLst/>
                  <a:latin typeface="Consolas" panose="020B0609020204030204" pitchFamily="49" charset="0"/>
                </a:rPr>
                <a:t>)</a:t>
              </a:r>
              <a:r>
                <a:rPr lang="en-US" sz="600" b="0" i="1" dirty="0">
                  <a:solidFill>
                    <a:srgbClr val="C792EA"/>
                  </a:solidFill>
                  <a:effectLst/>
                  <a:latin typeface="Consolas" panose="020B0609020204030204" pitchFamily="49" charset="0"/>
                </a:rPr>
                <a:t>.</a:t>
              </a:r>
              <a:r>
                <a:rPr lang="en-US" sz="600" b="0" i="1" dirty="0">
                  <a:solidFill>
                    <a:srgbClr val="82AAFF"/>
                  </a:solidFill>
                  <a:effectLst/>
                  <a:latin typeface="Consolas" panose="020B0609020204030204" pitchFamily="49" charset="0"/>
                </a:rPr>
                <a:t>play</a:t>
              </a:r>
              <a:r>
                <a:rPr lang="en-US" sz="600" b="0" dirty="0">
                  <a:solidFill>
                    <a:srgbClr val="D6DEEB"/>
                  </a:solidFill>
                  <a:effectLst/>
                  <a:latin typeface="Consolas" panose="020B0609020204030204" pitchFamily="49" charset="0"/>
                </a:rPr>
                <a:t>()</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br>
                <a:rPr lang="en-US" sz="600" b="0" dirty="0">
                  <a:solidFill>
                    <a:srgbClr val="D6DEEB"/>
                  </a:solidFill>
                  <a:effectLst/>
                  <a:latin typeface="Consolas" panose="020B0609020204030204" pitchFamily="49" charset="0"/>
                </a:rPr>
              </a:br>
              <a:r>
                <a:rPr lang="en-US" sz="600" b="0" dirty="0">
                  <a:solidFill>
                    <a:srgbClr val="C792EA"/>
                  </a:solidFill>
                  <a:effectLst/>
                  <a:latin typeface="Consolas" panose="020B0609020204030204" pitchFamily="49" charset="0"/>
                </a:rPr>
                <a:t>    </a:t>
              </a:r>
              <a:r>
                <a:rPr lang="en-US" sz="600" b="0" dirty="0">
                  <a:solidFill>
                    <a:srgbClr val="637777"/>
                  </a:solidFill>
                  <a:effectLst/>
                  <a:latin typeface="Consolas" panose="020B0609020204030204" pitchFamily="49" charset="0"/>
                </a:rPr>
                <a:t>//</a:t>
              </a:r>
              <a:r>
                <a:rPr lang="en-US" sz="600" b="0" i="1" dirty="0">
                  <a:solidFill>
                    <a:srgbClr val="637777"/>
                  </a:solidFill>
                  <a:effectLst/>
                  <a:latin typeface="Consolas" panose="020B0609020204030204" pitchFamily="49" charset="0"/>
                </a:rPr>
                <a:t> Cleanup on unmount</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return </a:t>
              </a:r>
              <a:r>
                <a:rPr lang="en-US" sz="600" b="0" dirty="0">
                  <a:solidFill>
                    <a:srgbClr val="D9F5DD"/>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=&gt;</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i="1" dirty="0" err="1">
                  <a:solidFill>
                    <a:srgbClr val="7FDBCA"/>
                  </a:solidFill>
                  <a:effectLst/>
                  <a:latin typeface="Consolas" panose="020B0609020204030204" pitchFamily="49" charset="0"/>
                </a:rPr>
                <a:t>two</a:t>
              </a:r>
              <a:r>
                <a:rPr lang="en-US" sz="600" b="0" i="1" dirty="0" err="1">
                  <a:solidFill>
                    <a:srgbClr val="C792EA"/>
                  </a:solidFill>
                  <a:effectLst/>
                  <a:latin typeface="Consolas" panose="020B0609020204030204" pitchFamily="49" charset="0"/>
                </a:rPr>
                <a:t>.</a:t>
              </a:r>
              <a:r>
                <a:rPr lang="en-US" sz="600" b="0" i="1" dirty="0" err="1">
                  <a:solidFill>
                    <a:srgbClr val="82AAFF"/>
                  </a:solidFill>
                  <a:effectLst/>
                  <a:latin typeface="Consolas" panose="020B0609020204030204" pitchFamily="49" charset="0"/>
                </a:rPr>
                <a:t>pause</a:t>
              </a:r>
              <a:r>
                <a:rPr lang="en-US" sz="600" b="0" dirty="0">
                  <a:solidFill>
                    <a:srgbClr val="D6DEEB"/>
                  </a:solidFill>
                  <a:effectLst/>
                  <a:latin typeface="Consolas" panose="020B0609020204030204" pitchFamily="49" charset="0"/>
                </a:rPr>
                <a:t>()</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i="1" dirty="0" err="1">
                  <a:solidFill>
                    <a:srgbClr val="7FDBCA"/>
                  </a:solidFill>
                  <a:effectLst/>
                  <a:latin typeface="Consolas" panose="020B0609020204030204" pitchFamily="49" charset="0"/>
                </a:rPr>
                <a:t>two</a:t>
              </a:r>
              <a:r>
                <a:rPr lang="en-US" sz="600" b="0" i="1" dirty="0" err="1">
                  <a:solidFill>
                    <a:srgbClr val="C792EA"/>
                  </a:solidFill>
                  <a:effectLst/>
                  <a:latin typeface="Consolas" panose="020B0609020204030204" pitchFamily="49" charset="0"/>
                </a:rPr>
                <a:t>.</a:t>
              </a:r>
              <a:r>
                <a:rPr lang="en-US" sz="600" b="0" i="1" dirty="0" err="1">
                  <a:solidFill>
                    <a:srgbClr val="82AAFF"/>
                  </a:solidFill>
                  <a:effectLst/>
                  <a:latin typeface="Consolas" panose="020B0609020204030204" pitchFamily="49" charset="0"/>
                </a:rPr>
                <a:t>clear</a:t>
              </a:r>
              <a:r>
                <a:rPr lang="en-US" sz="600" b="0" dirty="0">
                  <a:solidFill>
                    <a:srgbClr val="D6DEEB"/>
                  </a:solidFill>
                  <a:effectLst/>
                  <a:latin typeface="Consolas" panose="020B0609020204030204" pitchFamily="49" charset="0"/>
                </a:rPr>
                <a:t>()</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r>
                <a:rPr lang="en-US" sz="600" b="0" i="1" dirty="0">
                  <a:solidFill>
                    <a:srgbClr val="D6DEEB"/>
                  </a:solidFill>
                  <a:effectLst/>
                  <a:latin typeface="Consolas" panose="020B0609020204030204" pitchFamily="49" charset="0"/>
                </a:rPr>
                <a:t> </a:t>
              </a:r>
              <a:r>
                <a:rPr lang="en-US" sz="600" b="0" dirty="0">
                  <a:solidFill>
                    <a:srgbClr val="D6DEEB"/>
                  </a:solidFill>
                  <a:effectLst/>
                  <a:latin typeface="Consolas" panose="020B0609020204030204" pitchFamily="49" charset="0"/>
                </a:rPr>
                <a:t>[])</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br>
                <a:rPr lang="en-US" sz="600" b="0" dirty="0">
                  <a:solidFill>
                    <a:srgbClr val="D6DEEB"/>
                  </a:solidFill>
                  <a:effectLst/>
                  <a:latin typeface="Consolas" panose="020B0609020204030204" pitchFamily="49" charset="0"/>
                </a:rPr>
              </a:br>
              <a:r>
                <a:rPr lang="en-US" sz="600" b="0" i="1" dirty="0">
                  <a:solidFill>
                    <a:srgbClr val="C792EA"/>
                  </a:solidFill>
                  <a:effectLst/>
                  <a:latin typeface="Consolas" panose="020B0609020204030204" pitchFamily="49" charset="0"/>
                </a:rPr>
                <a:t>  return </a:t>
              </a:r>
              <a:r>
                <a:rPr lang="en-US" sz="600" b="0" dirty="0">
                  <a:solidFill>
                    <a:srgbClr val="7FDBCA"/>
                  </a:solidFill>
                  <a:effectLst/>
                  <a:latin typeface="Consolas" panose="020B0609020204030204" pitchFamily="49" charset="0"/>
                </a:rPr>
                <a:t>&lt;</a:t>
              </a:r>
              <a:r>
                <a:rPr lang="en-US" sz="600" b="0" dirty="0">
                  <a:solidFill>
                    <a:srgbClr val="CAECE6"/>
                  </a:solidFill>
                  <a:effectLst/>
                  <a:latin typeface="Consolas" panose="020B0609020204030204" pitchFamily="49" charset="0"/>
                </a:rPr>
                <a:t>div</a:t>
              </a:r>
              <a:r>
                <a:rPr lang="en-US" sz="600" b="0" dirty="0">
                  <a:solidFill>
                    <a:srgbClr val="7FDBCA"/>
                  </a:solidFill>
                  <a:effectLst/>
                  <a:latin typeface="Consolas" panose="020B0609020204030204" pitchFamily="49" charset="0"/>
                </a:rPr>
                <a:t> </a:t>
              </a:r>
              <a:r>
                <a:rPr lang="en-US" sz="600" b="0" i="1" dirty="0">
                  <a:solidFill>
                    <a:srgbClr val="C5E478"/>
                  </a:solidFill>
                  <a:effectLst/>
                  <a:latin typeface="Consolas" panose="020B0609020204030204" pitchFamily="49" charset="0"/>
                </a:rPr>
                <a:t>ref</a:t>
              </a:r>
              <a:r>
                <a:rPr lang="en-US" sz="600" b="0" dirty="0">
                  <a:solidFill>
                    <a:srgbClr val="C792EA"/>
                  </a:solidFill>
                  <a:effectLst/>
                  <a:latin typeface="Consolas" panose="020B0609020204030204" pitchFamily="49" charset="0"/>
                </a:rPr>
                <a:t>=</a:t>
              </a:r>
              <a:r>
                <a:rPr lang="en-US" sz="600" b="0" dirty="0">
                  <a:solidFill>
                    <a:srgbClr val="D3423E"/>
                  </a:solidFill>
                  <a:effectLst/>
                  <a:latin typeface="Consolas" panose="020B0609020204030204" pitchFamily="49" charset="0"/>
                </a:rPr>
                <a:t>{</a:t>
              </a:r>
              <a:r>
                <a:rPr lang="en-US" sz="600" b="0" dirty="0" err="1">
                  <a:solidFill>
                    <a:srgbClr val="D7DBE0"/>
                  </a:solidFill>
                  <a:effectLst/>
                  <a:latin typeface="Consolas" panose="020B0609020204030204" pitchFamily="49" charset="0"/>
                </a:rPr>
                <a:t>containerRef</a:t>
              </a:r>
              <a:r>
                <a:rPr lang="en-US" sz="600" b="0" dirty="0">
                  <a:solidFill>
                    <a:srgbClr val="D3423E"/>
                  </a:solidFill>
                  <a:effectLst/>
                  <a:latin typeface="Consolas" panose="020B0609020204030204" pitchFamily="49" charset="0"/>
                </a:rPr>
                <a:t>}</a:t>
              </a:r>
              <a:r>
                <a:rPr lang="en-US" sz="600" b="0" dirty="0">
                  <a:solidFill>
                    <a:srgbClr val="7FDBCA"/>
                  </a:solidFill>
                  <a:effectLst/>
                  <a:latin typeface="Consolas" panose="020B0609020204030204" pitchFamily="49" charset="0"/>
                </a:rPr>
                <a:t> </a:t>
              </a:r>
              <a:r>
                <a:rPr lang="en-US" sz="600" b="0" i="1" dirty="0" err="1">
                  <a:solidFill>
                    <a:srgbClr val="C5E478"/>
                  </a:solidFill>
                  <a:effectLst/>
                  <a:latin typeface="Consolas" panose="020B0609020204030204" pitchFamily="49" charset="0"/>
                </a:rPr>
                <a:t>className</a:t>
              </a:r>
              <a:r>
                <a:rPr lang="en-US" sz="600" b="0" dirty="0">
                  <a:solidFill>
                    <a:srgbClr val="C792EA"/>
                  </a:solidFill>
                  <a:effectLst/>
                  <a:latin typeface="Consolas" panose="020B0609020204030204" pitchFamily="49" charset="0"/>
                </a:rPr>
                <a:t>=</a:t>
              </a:r>
              <a:r>
                <a:rPr lang="en-US" sz="600" b="0" dirty="0">
                  <a:solidFill>
                    <a:srgbClr val="D9F5DD"/>
                  </a:solidFill>
                  <a:effectLst/>
                  <a:latin typeface="Consolas" panose="020B0609020204030204" pitchFamily="49" charset="0"/>
                </a:rPr>
                <a:t>"</a:t>
              </a:r>
              <a:r>
                <a:rPr lang="en-US" sz="600" b="0" dirty="0">
                  <a:solidFill>
                    <a:srgbClr val="ECC48D"/>
                  </a:solidFill>
                  <a:effectLst/>
                  <a:latin typeface="Consolas" panose="020B0609020204030204" pitchFamily="49" charset="0"/>
                </a:rPr>
                <a:t>charts-container</a:t>
              </a:r>
              <a:r>
                <a:rPr lang="en-US" sz="600" b="0" dirty="0">
                  <a:solidFill>
                    <a:srgbClr val="D9F5DD"/>
                  </a:solidFill>
                  <a:effectLst/>
                  <a:latin typeface="Consolas" panose="020B0609020204030204" pitchFamily="49" charset="0"/>
                </a:rPr>
                <a:t>"</a:t>
              </a:r>
              <a:r>
                <a:rPr lang="en-US" sz="600" b="0" dirty="0">
                  <a:solidFill>
                    <a:srgbClr val="7FDBCA"/>
                  </a:solidFill>
                  <a:effectLst/>
                  <a:latin typeface="Consolas" panose="020B0609020204030204" pitchFamily="49" charset="0"/>
                </a:rPr>
                <a:t>&gt;&lt;/</a:t>
              </a:r>
              <a:r>
                <a:rPr lang="en-US" sz="600" b="0" dirty="0">
                  <a:solidFill>
                    <a:srgbClr val="CAECE6"/>
                  </a:solidFill>
                  <a:effectLst/>
                  <a:latin typeface="Consolas" panose="020B0609020204030204" pitchFamily="49" charset="0"/>
                </a:rPr>
                <a:t>div</a:t>
              </a:r>
              <a:r>
                <a:rPr lang="en-US" sz="600" b="0" dirty="0">
                  <a:solidFill>
                    <a:srgbClr val="7FDBCA"/>
                  </a:solidFill>
                  <a:effectLst/>
                  <a:latin typeface="Consolas" panose="020B0609020204030204" pitchFamily="49" charset="0"/>
                </a:rPr>
                <a:t>&gt;</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r>
                <a:rPr lang="en-US" sz="600" b="0" dirty="0">
                  <a:solidFill>
                    <a:srgbClr val="C792EA"/>
                  </a:solidFill>
                  <a:effectLst/>
                  <a:latin typeface="Consolas" panose="020B0609020204030204" pitchFamily="49" charset="0"/>
                </a:rPr>
                <a:t>}</a:t>
              </a:r>
              <a:r>
                <a:rPr lang="en-US" sz="600" b="0" dirty="0">
                  <a:solidFill>
                    <a:srgbClr val="D6DEEB"/>
                  </a:solidFill>
                  <a:effectLst/>
                  <a:latin typeface="Consolas" panose="020B0609020204030204" pitchFamily="49" charset="0"/>
                </a:rPr>
                <a:t>;</a:t>
              </a:r>
            </a:p>
            <a:p>
              <a:br>
                <a:rPr lang="en-US" sz="600" b="0" dirty="0">
                  <a:solidFill>
                    <a:srgbClr val="D6DEEB"/>
                  </a:solidFill>
                  <a:effectLst/>
                  <a:latin typeface="Consolas" panose="020B0609020204030204" pitchFamily="49" charset="0"/>
                </a:rPr>
              </a:br>
              <a:r>
                <a:rPr lang="en-US" sz="600" b="0" i="1" dirty="0">
                  <a:solidFill>
                    <a:srgbClr val="C792EA"/>
                  </a:solidFill>
                  <a:effectLst/>
                  <a:latin typeface="Consolas" panose="020B0609020204030204" pitchFamily="49" charset="0"/>
                </a:rPr>
                <a:t>export</a:t>
              </a:r>
              <a:r>
                <a:rPr lang="en-US" sz="600" b="0" dirty="0">
                  <a:solidFill>
                    <a:srgbClr val="D6DEEB"/>
                  </a:solidFill>
                  <a:effectLst/>
                  <a:latin typeface="Consolas" panose="020B0609020204030204" pitchFamily="49" charset="0"/>
                </a:rPr>
                <a:t> </a:t>
              </a:r>
              <a:r>
                <a:rPr lang="en-US" sz="600" b="0" i="1" dirty="0">
                  <a:solidFill>
                    <a:srgbClr val="C792EA"/>
                  </a:solidFill>
                  <a:effectLst/>
                  <a:latin typeface="Consolas" panose="020B0609020204030204" pitchFamily="49" charset="0"/>
                </a:rPr>
                <a:t>default</a:t>
              </a:r>
              <a:r>
                <a:rPr lang="en-US" sz="600" b="0" dirty="0">
                  <a:solidFill>
                    <a:srgbClr val="D6DEEB"/>
                  </a:solidFill>
                  <a:effectLst/>
                  <a:latin typeface="Consolas" panose="020B0609020204030204" pitchFamily="49" charset="0"/>
                </a:rPr>
                <a:t> </a:t>
              </a:r>
              <a:r>
                <a:rPr lang="en-US" sz="600" b="0" dirty="0" err="1">
                  <a:solidFill>
                    <a:srgbClr val="D7DBE0"/>
                  </a:solidFill>
                  <a:effectLst/>
                  <a:latin typeface="Consolas" panose="020B0609020204030204" pitchFamily="49" charset="0"/>
                </a:rPr>
                <a:t>ChartsContainer</a:t>
              </a:r>
              <a:r>
                <a:rPr lang="en-US" sz="600" b="0" dirty="0">
                  <a:solidFill>
                    <a:srgbClr val="D6DEEB"/>
                  </a:solidFill>
                  <a:effectLst/>
                  <a:latin typeface="Consolas" panose="020B0609020204030204" pitchFamily="49" charset="0"/>
                </a:rPr>
                <a:t>;</a:t>
              </a:r>
            </a:p>
          </p:txBody>
        </p:sp>
        <p:sp>
          <p:nvSpPr>
            <p:cNvPr id="21" name="TextBox 20">
              <a:extLst>
                <a:ext uri="{FF2B5EF4-FFF2-40B4-BE49-F238E27FC236}">
                  <a16:creationId xmlns:a16="http://schemas.microsoft.com/office/drawing/2014/main" id="{CF192AD3-CC17-FE5C-B80C-6C6F6A6B1D43}"/>
                </a:ext>
              </a:extLst>
            </p:cNvPr>
            <p:cNvSpPr txBox="1"/>
            <p:nvPr/>
          </p:nvSpPr>
          <p:spPr>
            <a:xfrm>
              <a:off x="101600" y="2797425"/>
              <a:ext cx="4352474" cy="3323987"/>
            </a:xfrm>
            <a:prstGeom prst="rect">
              <a:avLst/>
            </a:prstGeom>
            <a:solidFill>
              <a:schemeClr val="tx1"/>
            </a:solidFill>
          </p:spPr>
          <p:txBody>
            <a:bodyPr wrap="none" rtlCol="0">
              <a:spAutoFit/>
            </a:bodyPr>
            <a:lstStyle/>
            <a:p>
              <a:r>
                <a:rPr lang="en-US" sz="600" b="0" i="1" dirty="0">
                  <a:solidFill>
                    <a:srgbClr val="C792EA"/>
                  </a:solidFill>
                  <a:effectLst/>
                  <a:latin typeface="Consolas" panose="020B0609020204030204" pitchFamily="49" charset="0"/>
                </a:rPr>
                <a:t>import</a:t>
              </a:r>
              <a:r>
                <a:rPr lang="en-US" sz="600" b="0" dirty="0">
                  <a:solidFill>
                    <a:srgbClr val="D6DEEB"/>
                  </a:solidFill>
                  <a:effectLst/>
                  <a:latin typeface="Consolas" panose="020B0609020204030204" pitchFamily="49" charset="0"/>
                </a:rPr>
                <a:t> React, { </a:t>
              </a:r>
              <a:r>
                <a:rPr lang="en-US" sz="600" b="0" dirty="0" err="1">
                  <a:solidFill>
                    <a:srgbClr val="D6DEEB"/>
                  </a:solidFill>
                  <a:effectLst/>
                  <a:latin typeface="Consolas" panose="020B0609020204030204" pitchFamily="49" charset="0"/>
                </a:rPr>
                <a:t>useEffect</a:t>
              </a:r>
              <a:r>
                <a:rPr lang="en-US" sz="600" b="0" dirty="0">
                  <a:solidFill>
                    <a:srgbClr val="D6DEEB"/>
                  </a:solidFill>
                  <a:effectLst/>
                  <a:latin typeface="Consolas" panose="020B0609020204030204" pitchFamily="49" charset="0"/>
                </a:rPr>
                <a:t>, </a:t>
              </a:r>
              <a:r>
                <a:rPr lang="en-US" sz="600" b="0" dirty="0" err="1">
                  <a:solidFill>
                    <a:srgbClr val="D6DEEB"/>
                  </a:solidFill>
                  <a:effectLst/>
                  <a:latin typeface="Consolas" panose="020B0609020204030204" pitchFamily="49" charset="0"/>
                </a:rPr>
                <a:t>useRef</a:t>
              </a:r>
              <a:r>
                <a:rPr lang="en-US" sz="600" b="0" dirty="0">
                  <a:solidFill>
                    <a:srgbClr val="D6DEEB"/>
                  </a:solidFill>
                  <a:effectLst/>
                  <a:latin typeface="Consolas" panose="020B0609020204030204" pitchFamily="49" charset="0"/>
                </a:rPr>
                <a:t> } </a:t>
              </a:r>
              <a:r>
                <a:rPr lang="en-US" sz="600" b="0" i="1" dirty="0">
                  <a:solidFill>
                    <a:srgbClr val="C792EA"/>
                  </a:solidFill>
                  <a:effectLst/>
                  <a:latin typeface="Consolas" panose="020B0609020204030204" pitchFamily="49" charset="0"/>
                </a:rPr>
                <a:t>from</a:t>
              </a:r>
              <a:r>
                <a:rPr lang="en-US" sz="600" b="0" dirty="0">
                  <a:solidFill>
                    <a:srgbClr val="D6DEEB"/>
                  </a:solidFill>
                  <a:effectLst/>
                  <a:latin typeface="Consolas" panose="020B0609020204030204" pitchFamily="49" charset="0"/>
                </a:rPr>
                <a:t> </a:t>
              </a:r>
              <a:r>
                <a:rPr lang="en-US" sz="600" b="0" dirty="0">
                  <a:solidFill>
                    <a:srgbClr val="D9F5DD"/>
                  </a:solidFill>
                  <a:effectLst/>
                  <a:latin typeface="Consolas" panose="020B0609020204030204" pitchFamily="49" charset="0"/>
                </a:rPr>
                <a:t>'</a:t>
              </a:r>
              <a:r>
                <a:rPr lang="en-US" sz="600" b="0" dirty="0">
                  <a:solidFill>
                    <a:srgbClr val="ECC48D"/>
                  </a:solidFill>
                  <a:effectLst/>
                  <a:latin typeface="Consolas" panose="020B0609020204030204" pitchFamily="49" charset="0"/>
                </a:rPr>
                <a:t>react</a:t>
              </a:r>
              <a:r>
                <a:rPr lang="en-US" sz="600" b="0" dirty="0">
                  <a:solidFill>
                    <a:srgbClr val="D9F5DD"/>
                  </a:solidFill>
                  <a:effectLst/>
                  <a:latin typeface="Consolas" panose="020B0609020204030204" pitchFamily="49" charset="0"/>
                </a:rPr>
                <a:t>'</a:t>
              </a:r>
              <a:r>
                <a:rPr lang="en-US" sz="600" b="0" dirty="0">
                  <a:solidFill>
                    <a:srgbClr val="D6DEEB"/>
                  </a:solidFill>
                  <a:effectLst/>
                  <a:latin typeface="Consolas" panose="020B0609020204030204" pitchFamily="49" charset="0"/>
                </a:rPr>
                <a:t>;</a:t>
              </a:r>
            </a:p>
            <a:p>
              <a:r>
                <a:rPr lang="en-US" sz="600" b="0" i="1" dirty="0">
                  <a:solidFill>
                    <a:srgbClr val="C792EA"/>
                  </a:solidFill>
                  <a:effectLst/>
                  <a:latin typeface="Consolas" panose="020B0609020204030204" pitchFamily="49" charset="0"/>
                </a:rPr>
                <a:t>import</a:t>
              </a:r>
              <a:r>
                <a:rPr lang="en-US" sz="600" b="0" dirty="0">
                  <a:solidFill>
                    <a:srgbClr val="D6DEEB"/>
                  </a:solidFill>
                  <a:effectLst/>
                  <a:latin typeface="Consolas" panose="020B0609020204030204" pitchFamily="49" charset="0"/>
                </a:rPr>
                <a:t> Two </a:t>
              </a:r>
              <a:r>
                <a:rPr lang="en-US" sz="600" b="0" i="1" dirty="0">
                  <a:solidFill>
                    <a:srgbClr val="C792EA"/>
                  </a:solidFill>
                  <a:effectLst/>
                  <a:latin typeface="Consolas" panose="020B0609020204030204" pitchFamily="49" charset="0"/>
                </a:rPr>
                <a:t>from</a:t>
              </a:r>
              <a:r>
                <a:rPr lang="en-US" sz="600" b="0" dirty="0">
                  <a:solidFill>
                    <a:srgbClr val="D6DEEB"/>
                  </a:solidFill>
                  <a:effectLst/>
                  <a:latin typeface="Consolas" panose="020B0609020204030204" pitchFamily="49" charset="0"/>
                </a:rPr>
                <a:t> </a:t>
              </a:r>
              <a:r>
                <a:rPr lang="en-US" sz="600" b="0" dirty="0">
                  <a:solidFill>
                    <a:srgbClr val="D9F5DD"/>
                  </a:solidFill>
                  <a:effectLst/>
                  <a:latin typeface="Consolas" panose="020B0609020204030204" pitchFamily="49" charset="0"/>
                </a:rPr>
                <a:t>'</a:t>
              </a:r>
              <a:r>
                <a:rPr lang="en-US" sz="600" b="0" dirty="0">
                  <a:solidFill>
                    <a:srgbClr val="ECC48D"/>
                  </a:solidFill>
                  <a:effectLst/>
                  <a:latin typeface="Consolas" panose="020B0609020204030204" pitchFamily="49" charset="0"/>
                </a:rPr>
                <a:t>two.js</a:t>
              </a:r>
              <a:r>
                <a:rPr lang="en-US" sz="600" b="0" dirty="0">
                  <a:solidFill>
                    <a:srgbClr val="D9F5DD"/>
                  </a:solidFill>
                  <a:effectLst/>
                  <a:latin typeface="Consolas" panose="020B0609020204030204" pitchFamily="49" charset="0"/>
                </a:rPr>
                <a:t>'</a:t>
              </a:r>
              <a:r>
                <a:rPr lang="en-US" sz="600" b="0" dirty="0">
                  <a:solidFill>
                    <a:srgbClr val="D6DEEB"/>
                  </a:solidFill>
                  <a:effectLst/>
                  <a:latin typeface="Consolas" panose="020B0609020204030204" pitchFamily="49" charset="0"/>
                </a:rPr>
                <a:t>;</a:t>
              </a:r>
            </a:p>
            <a:p>
              <a:br>
                <a:rPr lang="en-US" sz="600" b="0" dirty="0">
                  <a:solidFill>
                    <a:srgbClr val="D6DEEB"/>
                  </a:solidFill>
                  <a:effectLst/>
                  <a:latin typeface="Consolas" panose="020B0609020204030204" pitchFamily="49" charset="0"/>
                </a:rPr>
              </a:br>
              <a:r>
                <a:rPr lang="en-US" sz="600" b="0" dirty="0">
                  <a:solidFill>
                    <a:srgbClr val="C792EA"/>
                  </a:solidFill>
                  <a:effectLst/>
                  <a:latin typeface="Consolas" panose="020B0609020204030204" pitchFamily="49" charset="0"/>
                </a:rPr>
                <a:t>const</a:t>
              </a:r>
              <a:r>
                <a:rPr lang="en-US" sz="600" b="0" i="1" dirty="0">
                  <a:solidFill>
                    <a:srgbClr val="C792EA"/>
                  </a:solidFill>
                  <a:effectLst/>
                  <a:latin typeface="Consolas" panose="020B0609020204030204" pitchFamily="49" charset="0"/>
                </a:rPr>
                <a:t> </a:t>
              </a:r>
              <a:r>
                <a:rPr lang="en-US" sz="600" b="0" i="1" dirty="0" err="1">
                  <a:solidFill>
                    <a:srgbClr val="82AAFF"/>
                  </a:solidFill>
                  <a:effectLst/>
                  <a:latin typeface="Consolas" panose="020B0609020204030204" pitchFamily="49" charset="0"/>
                </a:rPr>
                <a:t>ChartsContainer</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D9F5DD"/>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=&gt;</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const</a:t>
              </a:r>
              <a:r>
                <a:rPr lang="en-US" sz="600" b="0" i="1" dirty="0">
                  <a:solidFill>
                    <a:srgbClr val="C792EA"/>
                  </a:solidFill>
                  <a:effectLst/>
                  <a:latin typeface="Consolas" panose="020B0609020204030204" pitchFamily="49" charset="0"/>
                </a:rPr>
                <a:t> </a:t>
              </a:r>
              <a:r>
                <a:rPr lang="en-US" sz="600" b="0" i="1" dirty="0" err="1">
                  <a:solidFill>
                    <a:srgbClr val="82AAFF"/>
                  </a:solidFill>
                  <a:effectLst/>
                  <a:latin typeface="Consolas" panose="020B0609020204030204" pitchFamily="49" charset="0"/>
                </a:rPr>
                <a:t>containerRef</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i="1" dirty="0" err="1">
                  <a:solidFill>
                    <a:srgbClr val="82AAFF"/>
                  </a:solidFill>
                  <a:effectLst/>
                  <a:latin typeface="Consolas" panose="020B0609020204030204" pitchFamily="49" charset="0"/>
                </a:rPr>
                <a:t>useRef</a:t>
              </a:r>
              <a:r>
                <a:rPr lang="en-US" sz="600" b="0" dirty="0">
                  <a:solidFill>
                    <a:srgbClr val="D6DEEB"/>
                  </a:solidFill>
                  <a:effectLst/>
                  <a:latin typeface="Consolas" panose="020B0609020204030204" pitchFamily="49" charset="0"/>
                </a:rPr>
                <a:t>(</a:t>
              </a:r>
              <a:r>
                <a:rPr lang="en-US" sz="600" b="0" i="1" dirty="0">
                  <a:solidFill>
                    <a:srgbClr val="FF5874"/>
                  </a:solidFill>
                  <a:effectLst/>
                  <a:latin typeface="Consolas" panose="020B0609020204030204" pitchFamily="49" charset="0"/>
                </a:rPr>
                <a:t>null</a:t>
              </a:r>
              <a:r>
                <a:rPr lang="en-US" sz="600" b="0" dirty="0">
                  <a:solidFill>
                    <a:srgbClr val="D6DEEB"/>
                  </a:solidFill>
                  <a:effectLst/>
                  <a:latin typeface="Consolas" panose="020B0609020204030204" pitchFamily="49" charset="0"/>
                </a:rPr>
                <a:t>)</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br>
                <a:rPr lang="en-US" sz="600" b="0" dirty="0">
                  <a:solidFill>
                    <a:srgbClr val="D6DEEB"/>
                  </a:solidFill>
                  <a:effectLst/>
                  <a:latin typeface="Consolas" panose="020B0609020204030204" pitchFamily="49" charset="0"/>
                </a:rPr>
              </a:br>
              <a:r>
                <a:rPr lang="en-US" sz="600" b="0" i="1" dirty="0">
                  <a:solidFill>
                    <a:srgbClr val="C792EA"/>
                  </a:solidFill>
                  <a:effectLst/>
                  <a:latin typeface="Consolas" panose="020B0609020204030204" pitchFamily="49" charset="0"/>
                </a:rPr>
                <a:t>  </a:t>
              </a:r>
              <a:r>
                <a:rPr lang="en-US" sz="600" b="0" i="1" dirty="0" err="1">
                  <a:solidFill>
                    <a:srgbClr val="82AAFF"/>
                  </a:solidFill>
                  <a:effectLst/>
                  <a:latin typeface="Consolas" panose="020B0609020204030204" pitchFamily="49" charset="0"/>
                </a:rPr>
                <a:t>useEffect</a:t>
              </a:r>
              <a:r>
                <a:rPr lang="en-US" sz="600" b="0" dirty="0">
                  <a:solidFill>
                    <a:srgbClr val="D6DEEB"/>
                  </a:solidFill>
                  <a:effectLst/>
                  <a:latin typeface="Consolas" panose="020B0609020204030204" pitchFamily="49" charset="0"/>
                </a:rPr>
                <a:t>(</a:t>
              </a:r>
              <a:r>
                <a:rPr lang="en-US" sz="600" b="0" dirty="0">
                  <a:solidFill>
                    <a:srgbClr val="D9F5DD"/>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=&gt;</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r>
                <a:rPr lang="en-US" sz="600" b="0" dirty="0">
                  <a:solidFill>
                    <a:srgbClr val="C792EA"/>
                  </a:solidFill>
                  <a:effectLst/>
                  <a:latin typeface="Consolas" panose="020B0609020204030204" pitchFamily="49" charset="0"/>
                </a:rPr>
                <a:t>    </a:t>
              </a:r>
              <a:r>
                <a:rPr lang="en-US" sz="600" b="0" dirty="0">
                  <a:solidFill>
                    <a:srgbClr val="637777"/>
                  </a:solidFill>
                  <a:effectLst/>
                  <a:latin typeface="Consolas" panose="020B0609020204030204" pitchFamily="49" charset="0"/>
                </a:rPr>
                <a:t>//</a:t>
              </a:r>
              <a:r>
                <a:rPr lang="en-US" sz="600" b="0" i="1" dirty="0">
                  <a:solidFill>
                    <a:srgbClr val="637777"/>
                  </a:solidFill>
                  <a:effectLst/>
                  <a:latin typeface="Consolas" panose="020B0609020204030204" pitchFamily="49" charset="0"/>
                </a:rPr>
                <a:t> Initialize Two.js</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const</a:t>
              </a:r>
              <a:r>
                <a:rPr lang="en-US" sz="600" b="0" i="1" dirty="0">
                  <a:solidFill>
                    <a:srgbClr val="C792EA"/>
                  </a:solidFill>
                  <a:effectLst/>
                  <a:latin typeface="Consolas" panose="020B0609020204030204" pitchFamily="49" charset="0"/>
                </a:rPr>
                <a:t> </a:t>
              </a:r>
              <a:r>
                <a:rPr lang="en-US" sz="600" b="0" i="1" dirty="0" err="1">
                  <a:solidFill>
                    <a:srgbClr val="82AAFF"/>
                  </a:solidFill>
                  <a:effectLst/>
                  <a:latin typeface="Consolas" panose="020B0609020204030204" pitchFamily="49" charset="0"/>
                </a:rPr>
                <a:t>elem</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i="1" dirty="0" err="1">
                  <a:solidFill>
                    <a:srgbClr val="7FDBCA"/>
                  </a:solidFill>
                  <a:effectLst/>
                  <a:latin typeface="Consolas" panose="020B0609020204030204" pitchFamily="49" charset="0"/>
                </a:rPr>
                <a:t>containerRef</a:t>
              </a:r>
              <a:r>
                <a:rPr lang="en-US" sz="600" b="0" i="1" dirty="0" err="1">
                  <a:solidFill>
                    <a:srgbClr val="C792EA"/>
                  </a:solidFill>
                  <a:effectLst/>
                  <a:latin typeface="Consolas" panose="020B0609020204030204" pitchFamily="49" charset="0"/>
                </a:rPr>
                <a:t>.</a:t>
              </a:r>
              <a:r>
                <a:rPr lang="en-US" sz="600" b="0" i="1" dirty="0" err="1">
                  <a:solidFill>
                    <a:srgbClr val="BAEBE2"/>
                  </a:solidFill>
                  <a:effectLst/>
                  <a:latin typeface="Consolas" panose="020B0609020204030204" pitchFamily="49" charset="0"/>
                </a:rPr>
                <a:t>current</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const</a:t>
              </a:r>
              <a:r>
                <a:rPr lang="en-US" sz="600" b="0" i="1" dirty="0">
                  <a:solidFill>
                    <a:srgbClr val="C792EA"/>
                  </a:solidFill>
                  <a:effectLst/>
                  <a:latin typeface="Consolas" panose="020B0609020204030204" pitchFamily="49" charset="0"/>
                </a:rPr>
                <a:t> </a:t>
              </a:r>
              <a:r>
                <a:rPr lang="en-US" sz="600" b="0" i="1" dirty="0">
                  <a:solidFill>
                    <a:srgbClr val="82AAFF"/>
                  </a:solidFill>
                  <a:effectLst/>
                  <a:latin typeface="Consolas" panose="020B0609020204030204" pitchFamily="49" charset="0"/>
                </a:rPr>
                <a:t>params</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width</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F78C6C"/>
                  </a:solidFill>
                  <a:effectLst/>
                  <a:latin typeface="Consolas" panose="020B0609020204030204" pitchFamily="49" charset="0"/>
                </a:rPr>
                <a:t>800</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height</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F78C6C"/>
                  </a:solidFill>
                  <a:effectLst/>
                  <a:latin typeface="Consolas" panose="020B0609020204030204" pitchFamily="49" charset="0"/>
                </a:rPr>
                <a:t>600</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const</a:t>
              </a:r>
              <a:r>
                <a:rPr lang="en-US" sz="600" b="0" i="1" dirty="0">
                  <a:solidFill>
                    <a:srgbClr val="C792EA"/>
                  </a:solidFill>
                  <a:effectLst/>
                  <a:latin typeface="Consolas" panose="020B0609020204030204" pitchFamily="49" charset="0"/>
                </a:rPr>
                <a:t> </a:t>
              </a:r>
              <a:r>
                <a:rPr lang="en-US" sz="600" b="0" i="1" dirty="0">
                  <a:solidFill>
                    <a:srgbClr val="82AAFF"/>
                  </a:solidFill>
                  <a:effectLst/>
                  <a:latin typeface="Consolas" panose="020B0609020204030204" pitchFamily="49" charset="0"/>
                </a:rPr>
                <a:t>two</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7FDBCA"/>
                  </a:solidFill>
                  <a:effectLst/>
                  <a:latin typeface="Consolas" panose="020B0609020204030204" pitchFamily="49" charset="0"/>
                </a:rPr>
                <a:t>new</a:t>
              </a:r>
              <a:r>
                <a:rPr lang="en-US" sz="600" b="0" i="1" dirty="0">
                  <a:solidFill>
                    <a:srgbClr val="C792EA"/>
                  </a:solidFill>
                  <a:effectLst/>
                  <a:latin typeface="Consolas" panose="020B0609020204030204" pitchFamily="49" charset="0"/>
                </a:rPr>
                <a:t> </a:t>
              </a:r>
              <a:r>
                <a:rPr lang="en-US" sz="600" b="0" i="1" dirty="0">
                  <a:solidFill>
                    <a:srgbClr val="82AAFF"/>
                  </a:solidFill>
                  <a:effectLst/>
                  <a:latin typeface="Consolas" panose="020B0609020204030204" pitchFamily="49" charset="0"/>
                </a:rPr>
                <a:t>Two</a:t>
              </a:r>
              <a:r>
                <a:rPr lang="en-US" sz="600" b="0" dirty="0">
                  <a:solidFill>
                    <a:srgbClr val="D6DEEB"/>
                  </a:solidFill>
                  <a:effectLst/>
                  <a:latin typeface="Consolas" panose="020B0609020204030204" pitchFamily="49" charset="0"/>
                </a:rPr>
                <a:t>(</a:t>
              </a:r>
              <a:r>
                <a:rPr lang="en-US" sz="600" b="0" dirty="0">
                  <a:solidFill>
                    <a:srgbClr val="D7DBE0"/>
                  </a:solidFill>
                  <a:effectLst/>
                  <a:latin typeface="Consolas" panose="020B0609020204030204" pitchFamily="49" charset="0"/>
                </a:rPr>
                <a:t>params</a:t>
              </a:r>
              <a:r>
                <a:rPr lang="en-US" sz="600" b="0" dirty="0">
                  <a:solidFill>
                    <a:srgbClr val="D6DEEB"/>
                  </a:solidFill>
                  <a:effectLst/>
                  <a:latin typeface="Consolas" panose="020B0609020204030204" pitchFamily="49" charset="0"/>
                </a:rPr>
                <a:t>)</a:t>
              </a:r>
              <a:r>
                <a:rPr lang="en-US" sz="600" b="0" i="1" dirty="0">
                  <a:solidFill>
                    <a:srgbClr val="C792EA"/>
                  </a:solidFill>
                  <a:effectLst/>
                  <a:latin typeface="Consolas" panose="020B0609020204030204" pitchFamily="49" charset="0"/>
                </a:rPr>
                <a:t>.</a:t>
              </a:r>
              <a:r>
                <a:rPr lang="en-US" sz="600" b="0" i="1" dirty="0" err="1">
                  <a:solidFill>
                    <a:srgbClr val="82AAFF"/>
                  </a:solidFill>
                  <a:effectLst/>
                  <a:latin typeface="Consolas" panose="020B0609020204030204" pitchFamily="49" charset="0"/>
                </a:rPr>
                <a:t>appendTo</a:t>
              </a:r>
              <a:r>
                <a:rPr lang="en-US" sz="600" b="0" dirty="0">
                  <a:solidFill>
                    <a:srgbClr val="D6DEEB"/>
                  </a:solidFill>
                  <a:effectLst/>
                  <a:latin typeface="Consolas" panose="020B0609020204030204" pitchFamily="49" charset="0"/>
                </a:rPr>
                <a:t>(</a:t>
              </a:r>
              <a:r>
                <a:rPr lang="en-US" sz="600" b="0" dirty="0" err="1">
                  <a:solidFill>
                    <a:srgbClr val="D7DBE0"/>
                  </a:solidFill>
                  <a:effectLst/>
                  <a:latin typeface="Consolas" panose="020B0609020204030204" pitchFamily="49" charset="0"/>
                </a:rPr>
                <a:t>elem</a:t>
              </a:r>
              <a:r>
                <a:rPr lang="en-US" sz="600" b="0" dirty="0">
                  <a:solidFill>
                    <a:srgbClr val="D6DEEB"/>
                  </a:solidFill>
                  <a:effectLst/>
                  <a:latin typeface="Consolas" panose="020B0609020204030204" pitchFamily="49" charset="0"/>
                </a:rPr>
                <a:t>)</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br>
                <a:rPr lang="en-US" sz="600" b="0" dirty="0">
                  <a:solidFill>
                    <a:srgbClr val="D6DEEB"/>
                  </a:solidFill>
                  <a:effectLst/>
                  <a:latin typeface="Consolas" panose="020B0609020204030204" pitchFamily="49" charset="0"/>
                </a:rPr>
              </a:br>
              <a:r>
                <a:rPr lang="en-US" sz="600" b="0" dirty="0">
                  <a:solidFill>
                    <a:srgbClr val="C792EA"/>
                  </a:solidFill>
                  <a:effectLst/>
                  <a:latin typeface="Consolas" panose="020B0609020204030204" pitchFamily="49" charset="0"/>
                </a:rPr>
                <a:t>    </a:t>
              </a:r>
              <a:r>
                <a:rPr lang="en-US" sz="600" b="0" dirty="0">
                  <a:solidFill>
                    <a:srgbClr val="637777"/>
                  </a:solidFill>
                  <a:effectLst/>
                  <a:latin typeface="Consolas" panose="020B0609020204030204" pitchFamily="49" charset="0"/>
                </a:rPr>
                <a:t>//</a:t>
              </a:r>
              <a:r>
                <a:rPr lang="en-US" sz="600" b="0" i="1" dirty="0">
                  <a:solidFill>
                    <a:srgbClr val="637777"/>
                  </a:solidFill>
                  <a:effectLst/>
                  <a:latin typeface="Consolas" panose="020B0609020204030204" pitchFamily="49" charset="0"/>
                </a:rPr>
                <a:t> Function to create a rectangle with a shadow</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const</a:t>
              </a:r>
              <a:r>
                <a:rPr lang="en-US" sz="600" b="0" i="1" dirty="0">
                  <a:solidFill>
                    <a:srgbClr val="C792EA"/>
                  </a:solidFill>
                  <a:effectLst/>
                  <a:latin typeface="Consolas" panose="020B0609020204030204" pitchFamily="49" charset="0"/>
                </a:rPr>
                <a:t> </a:t>
              </a:r>
              <a:r>
                <a:rPr lang="en-US" sz="600" b="0" i="1" dirty="0" err="1">
                  <a:solidFill>
                    <a:srgbClr val="82AAFF"/>
                  </a:solidFill>
                  <a:effectLst/>
                  <a:latin typeface="Consolas" panose="020B0609020204030204" pitchFamily="49" charset="0"/>
                </a:rPr>
                <a:t>createRectangleWithShadow</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D9F5DD"/>
                  </a:solidFill>
                  <a:effectLst/>
                  <a:latin typeface="Consolas" panose="020B0609020204030204" pitchFamily="49" charset="0"/>
                </a:rPr>
                <a:t>(</a:t>
              </a:r>
              <a:r>
                <a:rPr lang="en-US" sz="600" b="0" i="1" dirty="0">
                  <a:solidFill>
                    <a:srgbClr val="D7DBE0"/>
                  </a:solidFill>
                  <a:effectLst/>
                  <a:latin typeface="Consolas" panose="020B0609020204030204" pitchFamily="49" charset="0"/>
                </a:rPr>
                <a:t>x</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i="1" dirty="0">
                  <a:solidFill>
                    <a:srgbClr val="D7DBE0"/>
                  </a:solidFill>
                  <a:effectLst/>
                  <a:latin typeface="Consolas" panose="020B0609020204030204" pitchFamily="49" charset="0"/>
                </a:rPr>
                <a:t>y</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i="1" dirty="0">
                  <a:solidFill>
                    <a:srgbClr val="D7DBE0"/>
                  </a:solidFill>
                  <a:effectLst/>
                  <a:latin typeface="Consolas" panose="020B0609020204030204" pitchFamily="49" charset="0"/>
                </a:rPr>
                <a:t>width</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i="1" dirty="0">
                  <a:solidFill>
                    <a:srgbClr val="D7DBE0"/>
                  </a:solidFill>
                  <a:effectLst/>
                  <a:latin typeface="Consolas" panose="020B0609020204030204" pitchFamily="49" charset="0"/>
                </a:rPr>
                <a:t>height</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i="1" dirty="0" err="1">
                  <a:solidFill>
                    <a:srgbClr val="D7DBE0"/>
                  </a:solidFill>
                  <a:effectLst/>
                  <a:latin typeface="Consolas" panose="020B0609020204030204" pitchFamily="49" charset="0"/>
                </a:rPr>
                <a:t>fillColor</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i="1" dirty="0" err="1">
                  <a:solidFill>
                    <a:srgbClr val="D7DBE0"/>
                  </a:solidFill>
                  <a:effectLst/>
                  <a:latin typeface="Consolas" panose="020B0609020204030204" pitchFamily="49" charset="0"/>
                </a:rPr>
                <a:t>strokeColor</a:t>
              </a:r>
              <a:r>
                <a:rPr lang="en-US" sz="600" b="0" dirty="0">
                  <a:solidFill>
                    <a:srgbClr val="D9F5DD"/>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=&gt;</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r>
                <a:rPr lang="en-US" sz="600" b="0" dirty="0">
                  <a:solidFill>
                    <a:srgbClr val="C792EA"/>
                  </a:solidFill>
                  <a:effectLst/>
                  <a:latin typeface="Consolas" panose="020B0609020204030204" pitchFamily="49" charset="0"/>
                </a:rPr>
                <a:t>      </a:t>
              </a:r>
              <a:r>
                <a:rPr lang="en-US" sz="600" b="0" dirty="0">
                  <a:solidFill>
                    <a:srgbClr val="637777"/>
                  </a:solidFill>
                  <a:effectLst/>
                  <a:latin typeface="Consolas" panose="020B0609020204030204" pitchFamily="49" charset="0"/>
                </a:rPr>
                <a:t>//</a:t>
              </a:r>
              <a:r>
                <a:rPr lang="en-US" sz="600" b="0" i="1" dirty="0">
                  <a:solidFill>
                    <a:srgbClr val="637777"/>
                  </a:solidFill>
                  <a:effectLst/>
                  <a:latin typeface="Consolas" panose="020B0609020204030204" pitchFamily="49" charset="0"/>
                </a:rPr>
                <a:t> Create shadow rectangle</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const</a:t>
              </a:r>
              <a:r>
                <a:rPr lang="en-US" sz="600" b="0" i="1" dirty="0">
                  <a:solidFill>
                    <a:srgbClr val="C792EA"/>
                  </a:solidFill>
                  <a:effectLst/>
                  <a:latin typeface="Consolas" panose="020B0609020204030204" pitchFamily="49" charset="0"/>
                </a:rPr>
                <a:t> </a:t>
              </a:r>
              <a:r>
                <a:rPr lang="en-US" sz="600" b="0" i="1" dirty="0">
                  <a:solidFill>
                    <a:srgbClr val="82AAFF"/>
                  </a:solidFill>
                  <a:effectLst/>
                  <a:latin typeface="Consolas" panose="020B0609020204030204" pitchFamily="49" charset="0"/>
                </a:rPr>
                <a:t>shadow</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i="1" dirty="0" err="1">
                  <a:solidFill>
                    <a:srgbClr val="7FDBCA"/>
                  </a:solidFill>
                  <a:effectLst/>
                  <a:latin typeface="Consolas" panose="020B0609020204030204" pitchFamily="49" charset="0"/>
                </a:rPr>
                <a:t>two</a:t>
              </a:r>
              <a:r>
                <a:rPr lang="en-US" sz="600" b="0" i="1" dirty="0" err="1">
                  <a:solidFill>
                    <a:srgbClr val="C792EA"/>
                  </a:solidFill>
                  <a:effectLst/>
                  <a:latin typeface="Consolas" panose="020B0609020204030204" pitchFamily="49" charset="0"/>
                </a:rPr>
                <a:t>.</a:t>
              </a:r>
              <a:r>
                <a:rPr lang="en-US" sz="600" b="0" i="1" dirty="0" err="1">
                  <a:solidFill>
                    <a:srgbClr val="82AAFF"/>
                  </a:solidFill>
                  <a:effectLst/>
                  <a:latin typeface="Consolas" panose="020B0609020204030204" pitchFamily="49" charset="0"/>
                </a:rPr>
                <a:t>makeRectangle</a:t>
              </a:r>
              <a:r>
                <a:rPr lang="en-US" sz="600" b="0" dirty="0">
                  <a:solidFill>
                    <a:srgbClr val="D6DEEB"/>
                  </a:solidFill>
                  <a:effectLst/>
                  <a:latin typeface="Consolas" panose="020B0609020204030204" pitchFamily="49" charset="0"/>
                </a:rPr>
                <a:t>(</a:t>
              </a:r>
              <a:r>
                <a:rPr lang="en-US" sz="600" b="0" dirty="0">
                  <a:solidFill>
                    <a:srgbClr val="D7DBE0"/>
                  </a:solidFill>
                  <a:effectLst/>
                  <a:latin typeface="Consolas" panose="020B0609020204030204" pitchFamily="49" charset="0"/>
                </a:rPr>
                <a:t>x</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F78C6C"/>
                  </a:solidFill>
                  <a:effectLst/>
                  <a:latin typeface="Consolas" panose="020B0609020204030204" pitchFamily="49" charset="0"/>
                </a:rPr>
                <a:t>5</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D7DBE0"/>
                  </a:solidFill>
                  <a:effectLst/>
                  <a:latin typeface="Consolas" panose="020B0609020204030204" pitchFamily="49" charset="0"/>
                </a:rPr>
                <a:t>y</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F78C6C"/>
                  </a:solidFill>
                  <a:effectLst/>
                  <a:latin typeface="Consolas" panose="020B0609020204030204" pitchFamily="49" charset="0"/>
                </a:rPr>
                <a:t>5</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D7DBE0"/>
                  </a:solidFill>
                  <a:effectLst/>
                  <a:latin typeface="Consolas" panose="020B0609020204030204" pitchFamily="49" charset="0"/>
                </a:rPr>
                <a:t>width</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D7DBE0"/>
                  </a:solidFill>
                  <a:effectLst/>
                  <a:latin typeface="Consolas" panose="020B0609020204030204" pitchFamily="49" charset="0"/>
                </a:rPr>
                <a:t>height</a:t>
              </a:r>
              <a:r>
                <a:rPr lang="en-US" sz="600" b="0" dirty="0">
                  <a:solidFill>
                    <a:srgbClr val="D6DEEB"/>
                  </a:solidFill>
                  <a:effectLst/>
                  <a:latin typeface="Consolas" panose="020B0609020204030204" pitchFamily="49" charset="0"/>
                </a:rPr>
                <a:t>)</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i="1" dirty="0" err="1">
                  <a:solidFill>
                    <a:srgbClr val="7FDBCA"/>
                  </a:solidFill>
                  <a:effectLst/>
                  <a:latin typeface="Consolas" panose="020B0609020204030204" pitchFamily="49" charset="0"/>
                </a:rPr>
                <a:t>shadow</a:t>
              </a:r>
              <a:r>
                <a:rPr lang="en-US" sz="600" b="0" i="1" dirty="0" err="1">
                  <a:solidFill>
                    <a:srgbClr val="C792EA"/>
                  </a:solidFill>
                  <a:effectLst/>
                  <a:latin typeface="Consolas" panose="020B0609020204030204" pitchFamily="49" charset="0"/>
                </a:rPr>
                <a:t>.</a:t>
              </a:r>
              <a:r>
                <a:rPr lang="en-US" sz="600" b="0" i="1" dirty="0" err="1">
                  <a:solidFill>
                    <a:srgbClr val="BAEBE2"/>
                  </a:solidFill>
                  <a:effectLst/>
                  <a:latin typeface="Consolas" panose="020B0609020204030204" pitchFamily="49" charset="0"/>
                </a:rPr>
                <a:t>fill</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D9F5DD"/>
                  </a:solidFill>
                  <a:effectLst/>
                  <a:latin typeface="Consolas" panose="020B0609020204030204" pitchFamily="49" charset="0"/>
                </a:rPr>
                <a:t>'</a:t>
              </a:r>
              <a:r>
                <a:rPr lang="en-US" sz="600" b="0" dirty="0" err="1">
                  <a:solidFill>
                    <a:srgbClr val="ECC48D"/>
                  </a:solidFill>
                  <a:effectLst/>
                  <a:latin typeface="Consolas" panose="020B0609020204030204" pitchFamily="49" charset="0"/>
                </a:rPr>
                <a:t>rgba</a:t>
              </a:r>
              <a:r>
                <a:rPr lang="en-US" sz="600" b="0" dirty="0">
                  <a:solidFill>
                    <a:srgbClr val="ECC48D"/>
                  </a:solidFill>
                  <a:effectLst/>
                  <a:latin typeface="Consolas" panose="020B0609020204030204" pitchFamily="49" charset="0"/>
                </a:rPr>
                <a:t>(0, 0, 0, 0.5)</a:t>
              </a:r>
              <a:r>
                <a:rPr lang="en-US" sz="600" b="0" dirty="0">
                  <a:solidFill>
                    <a:srgbClr val="D9F5DD"/>
                  </a:solidFill>
                  <a:effectLst/>
                  <a:latin typeface="Consolas" panose="020B0609020204030204" pitchFamily="49" charset="0"/>
                </a:rPr>
                <a:t>'</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637777"/>
                  </a:solidFill>
                  <a:effectLst/>
                  <a:latin typeface="Consolas" panose="020B0609020204030204" pitchFamily="49" charset="0"/>
                </a:rPr>
                <a:t>//</a:t>
              </a:r>
              <a:r>
                <a:rPr lang="en-US" sz="600" b="0" i="1" dirty="0">
                  <a:solidFill>
                    <a:srgbClr val="637777"/>
                  </a:solidFill>
                  <a:effectLst/>
                  <a:latin typeface="Consolas" panose="020B0609020204030204" pitchFamily="49" charset="0"/>
                </a:rPr>
                <a:t> Shadow color</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i="1" dirty="0" err="1">
                  <a:solidFill>
                    <a:srgbClr val="7FDBCA"/>
                  </a:solidFill>
                  <a:effectLst/>
                  <a:latin typeface="Consolas" panose="020B0609020204030204" pitchFamily="49" charset="0"/>
                </a:rPr>
                <a:t>shadow</a:t>
              </a:r>
              <a:r>
                <a:rPr lang="en-US" sz="600" b="0" i="1" dirty="0" err="1">
                  <a:solidFill>
                    <a:srgbClr val="C792EA"/>
                  </a:solidFill>
                  <a:effectLst/>
                  <a:latin typeface="Consolas" panose="020B0609020204030204" pitchFamily="49" charset="0"/>
                </a:rPr>
                <a:t>.</a:t>
              </a:r>
              <a:r>
                <a:rPr lang="en-US" sz="600" b="0" i="1" dirty="0" err="1">
                  <a:solidFill>
                    <a:srgbClr val="82AAFF"/>
                  </a:solidFill>
                  <a:effectLst/>
                  <a:latin typeface="Consolas" panose="020B0609020204030204" pitchFamily="49" charset="0"/>
                </a:rPr>
                <a:t>noStroke</a:t>
              </a:r>
              <a:r>
                <a:rPr lang="en-US" sz="600" b="0" dirty="0">
                  <a:solidFill>
                    <a:srgbClr val="D6DEEB"/>
                  </a:solidFill>
                  <a:effectLst/>
                  <a:latin typeface="Consolas" panose="020B0609020204030204" pitchFamily="49" charset="0"/>
                </a:rPr>
                <a:t>()</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br>
                <a:rPr lang="en-US" sz="600" b="0" dirty="0">
                  <a:solidFill>
                    <a:srgbClr val="D6DEEB"/>
                  </a:solidFill>
                  <a:effectLst/>
                  <a:latin typeface="Consolas" panose="020B0609020204030204" pitchFamily="49" charset="0"/>
                </a:rPr>
              </a:br>
              <a:r>
                <a:rPr lang="en-US" sz="600" b="0" dirty="0">
                  <a:solidFill>
                    <a:srgbClr val="C792EA"/>
                  </a:solidFill>
                  <a:effectLst/>
                  <a:latin typeface="Consolas" panose="020B0609020204030204" pitchFamily="49" charset="0"/>
                </a:rPr>
                <a:t>      </a:t>
              </a:r>
              <a:r>
                <a:rPr lang="en-US" sz="600" b="0" dirty="0">
                  <a:solidFill>
                    <a:srgbClr val="637777"/>
                  </a:solidFill>
                  <a:effectLst/>
                  <a:latin typeface="Consolas" panose="020B0609020204030204" pitchFamily="49" charset="0"/>
                </a:rPr>
                <a:t>//</a:t>
              </a:r>
              <a:r>
                <a:rPr lang="en-US" sz="600" b="0" i="1" dirty="0">
                  <a:solidFill>
                    <a:srgbClr val="637777"/>
                  </a:solidFill>
                  <a:effectLst/>
                  <a:latin typeface="Consolas" panose="020B0609020204030204" pitchFamily="49" charset="0"/>
                </a:rPr>
                <a:t> Create main rectangle</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const</a:t>
              </a:r>
              <a:r>
                <a:rPr lang="en-US" sz="600" b="0" i="1" dirty="0">
                  <a:solidFill>
                    <a:srgbClr val="C792EA"/>
                  </a:solidFill>
                  <a:effectLst/>
                  <a:latin typeface="Consolas" panose="020B0609020204030204" pitchFamily="49" charset="0"/>
                </a:rPr>
                <a:t> </a:t>
              </a:r>
              <a:r>
                <a:rPr lang="en-US" sz="600" b="0" i="1" dirty="0" err="1">
                  <a:solidFill>
                    <a:srgbClr val="82AAFF"/>
                  </a:solidFill>
                  <a:effectLst/>
                  <a:latin typeface="Consolas" panose="020B0609020204030204" pitchFamily="49" charset="0"/>
                </a:rPr>
                <a:t>rect</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i="1" dirty="0" err="1">
                  <a:solidFill>
                    <a:srgbClr val="7FDBCA"/>
                  </a:solidFill>
                  <a:effectLst/>
                  <a:latin typeface="Consolas" panose="020B0609020204030204" pitchFamily="49" charset="0"/>
                </a:rPr>
                <a:t>two</a:t>
              </a:r>
              <a:r>
                <a:rPr lang="en-US" sz="600" b="0" i="1" dirty="0" err="1">
                  <a:solidFill>
                    <a:srgbClr val="C792EA"/>
                  </a:solidFill>
                  <a:effectLst/>
                  <a:latin typeface="Consolas" panose="020B0609020204030204" pitchFamily="49" charset="0"/>
                </a:rPr>
                <a:t>.</a:t>
              </a:r>
              <a:r>
                <a:rPr lang="en-US" sz="600" b="0" i="1" dirty="0" err="1">
                  <a:solidFill>
                    <a:srgbClr val="82AAFF"/>
                  </a:solidFill>
                  <a:effectLst/>
                  <a:latin typeface="Consolas" panose="020B0609020204030204" pitchFamily="49" charset="0"/>
                </a:rPr>
                <a:t>makeRectangle</a:t>
              </a:r>
              <a:r>
                <a:rPr lang="en-US" sz="600" b="0" dirty="0">
                  <a:solidFill>
                    <a:srgbClr val="D6DEEB"/>
                  </a:solidFill>
                  <a:effectLst/>
                  <a:latin typeface="Consolas" panose="020B0609020204030204" pitchFamily="49" charset="0"/>
                </a:rPr>
                <a:t>(</a:t>
              </a:r>
              <a:r>
                <a:rPr lang="en-US" sz="600" b="0" dirty="0">
                  <a:solidFill>
                    <a:srgbClr val="D7DBE0"/>
                  </a:solidFill>
                  <a:effectLst/>
                  <a:latin typeface="Consolas" panose="020B0609020204030204" pitchFamily="49" charset="0"/>
                </a:rPr>
                <a:t>x</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D7DBE0"/>
                  </a:solidFill>
                  <a:effectLst/>
                  <a:latin typeface="Consolas" panose="020B0609020204030204" pitchFamily="49" charset="0"/>
                </a:rPr>
                <a:t>y</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D7DBE0"/>
                  </a:solidFill>
                  <a:effectLst/>
                  <a:latin typeface="Consolas" panose="020B0609020204030204" pitchFamily="49" charset="0"/>
                </a:rPr>
                <a:t>width</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D7DBE0"/>
                  </a:solidFill>
                  <a:effectLst/>
                  <a:latin typeface="Consolas" panose="020B0609020204030204" pitchFamily="49" charset="0"/>
                </a:rPr>
                <a:t>height</a:t>
              </a:r>
              <a:r>
                <a:rPr lang="en-US" sz="600" b="0" dirty="0">
                  <a:solidFill>
                    <a:srgbClr val="D6DEEB"/>
                  </a:solidFill>
                  <a:effectLst/>
                  <a:latin typeface="Consolas" panose="020B0609020204030204" pitchFamily="49" charset="0"/>
                </a:rPr>
                <a:t>)</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i="1" dirty="0" err="1">
                  <a:solidFill>
                    <a:srgbClr val="7FDBCA"/>
                  </a:solidFill>
                  <a:effectLst/>
                  <a:latin typeface="Consolas" panose="020B0609020204030204" pitchFamily="49" charset="0"/>
                </a:rPr>
                <a:t>rect</a:t>
              </a:r>
              <a:r>
                <a:rPr lang="en-US" sz="600" b="0" i="1" dirty="0" err="1">
                  <a:solidFill>
                    <a:srgbClr val="C792EA"/>
                  </a:solidFill>
                  <a:effectLst/>
                  <a:latin typeface="Consolas" panose="020B0609020204030204" pitchFamily="49" charset="0"/>
                </a:rPr>
                <a:t>.</a:t>
              </a:r>
              <a:r>
                <a:rPr lang="en-US" sz="600" b="0" i="1" dirty="0" err="1">
                  <a:solidFill>
                    <a:srgbClr val="BAEBE2"/>
                  </a:solidFill>
                  <a:effectLst/>
                  <a:latin typeface="Consolas" panose="020B0609020204030204" pitchFamily="49" charset="0"/>
                </a:rPr>
                <a:t>fill</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err="1">
                  <a:solidFill>
                    <a:srgbClr val="D7DBE0"/>
                  </a:solidFill>
                  <a:effectLst/>
                  <a:latin typeface="Consolas" panose="020B0609020204030204" pitchFamily="49" charset="0"/>
                </a:rPr>
                <a:t>fillColor</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i="1" dirty="0" err="1">
                  <a:solidFill>
                    <a:srgbClr val="7FDBCA"/>
                  </a:solidFill>
                  <a:effectLst/>
                  <a:latin typeface="Consolas" panose="020B0609020204030204" pitchFamily="49" charset="0"/>
                </a:rPr>
                <a:t>rect</a:t>
              </a:r>
              <a:r>
                <a:rPr lang="en-US" sz="600" b="0" i="1" dirty="0" err="1">
                  <a:solidFill>
                    <a:srgbClr val="C792EA"/>
                  </a:solidFill>
                  <a:effectLst/>
                  <a:latin typeface="Consolas" panose="020B0609020204030204" pitchFamily="49" charset="0"/>
                </a:rPr>
                <a:t>.</a:t>
              </a:r>
              <a:r>
                <a:rPr lang="en-US" sz="600" b="0" i="1" dirty="0" err="1">
                  <a:solidFill>
                    <a:srgbClr val="BAEBE2"/>
                  </a:solidFill>
                  <a:effectLst/>
                  <a:latin typeface="Consolas" panose="020B0609020204030204" pitchFamily="49" charset="0"/>
                </a:rPr>
                <a:t>stroke</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err="1">
                  <a:solidFill>
                    <a:srgbClr val="D7DBE0"/>
                  </a:solidFill>
                  <a:effectLst/>
                  <a:latin typeface="Consolas" panose="020B0609020204030204" pitchFamily="49" charset="0"/>
                </a:rPr>
                <a:t>strokeColor</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i="1" dirty="0" err="1">
                  <a:solidFill>
                    <a:srgbClr val="7FDBCA"/>
                  </a:solidFill>
                  <a:effectLst/>
                  <a:latin typeface="Consolas" panose="020B0609020204030204" pitchFamily="49" charset="0"/>
                </a:rPr>
                <a:t>rect</a:t>
              </a:r>
              <a:r>
                <a:rPr lang="en-US" sz="600" b="0" i="1" dirty="0" err="1">
                  <a:solidFill>
                    <a:srgbClr val="C792EA"/>
                  </a:solidFill>
                  <a:effectLst/>
                  <a:latin typeface="Consolas" panose="020B0609020204030204" pitchFamily="49" charset="0"/>
                </a:rPr>
                <a:t>.</a:t>
              </a:r>
              <a:r>
                <a:rPr lang="en-US" sz="600" b="0" i="1" dirty="0" err="1">
                  <a:solidFill>
                    <a:srgbClr val="BAEBE2"/>
                  </a:solidFill>
                  <a:effectLst/>
                  <a:latin typeface="Consolas" panose="020B0609020204030204" pitchFamily="49" charset="0"/>
                </a:rPr>
                <a:t>linewidth</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F78C6C"/>
                  </a:solidFill>
                  <a:effectLst/>
                  <a:latin typeface="Consolas" panose="020B0609020204030204" pitchFamily="49" charset="0"/>
                </a:rPr>
                <a:t>5</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br>
                <a:rPr lang="en-US" sz="600" b="0" dirty="0">
                  <a:solidFill>
                    <a:srgbClr val="D6DEEB"/>
                  </a:solidFill>
                  <a:effectLst/>
                  <a:latin typeface="Consolas" panose="020B0609020204030204" pitchFamily="49" charset="0"/>
                </a:rPr>
              </a:br>
              <a:r>
                <a:rPr lang="en-US" sz="600" b="0" i="1" dirty="0">
                  <a:solidFill>
                    <a:srgbClr val="C792EA"/>
                  </a:solidFill>
                  <a:effectLst/>
                  <a:latin typeface="Consolas" panose="020B0609020204030204" pitchFamily="49" charset="0"/>
                </a:rPr>
                <a:t>      return </a:t>
              </a:r>
              <a:r>
                <a:rPr lang="en-US" sz="600" b="0" dirty="0" err="1">
                  <a:solidFill>
                    <a:srgbClr val="D7DBE0"/>
                  </a:solidFill>
                  <a:effectLst/>
                  <a:latin typeface="Consolas" panose="020B0609020204030204" pitchFamily="49" charset="0"/>
                </a:rPr>
                <a:t>rect</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br>
                <a:rPr lang="en-US" sz="600" b="0" dirty="0">
                  <a:solidFill>
                    <a:srgbClr val="D6DEEB"/>
                  </a:solidFill>
                  <a:effectLst/>
                  <a:latin typeface="Consolas" panose="020B0609020204030204" pitchFamily="49" charset="0"/>
                </a:rPr>
              </a:br>
              <a:r>
                <a:rPr lang="en-US" sz="600" b="0" dirty="0">
                  <a:solidFill>
                    <a:srgbClr val="C792EA"/>
                  </a:solidFill>
                  <a:effectLst/>
                  <a:latin typeface="Consolas" panose="020B0609020204030204" pitchFamily="49" charset="0"/>
                </a:rPr>
                <a:t>    </a:t>
              </a:r>
              <a:r>
                <a:rPr lang="en-US" sz="600" b="0" dirty="0">
                  <a:solidFill>
                    <a:srgbClr val="637777"/>
                  </a:solidFill>
                  <a:effectLst/>
                  <a:latin typeface="Consolas" panose="020B0609020204030204" pitchFamily="49" charset="0"/>
                </a:rPr>
                <a:t>//</a:t>
              </a:r>
              <a:r>
                <a:rPr lang="en-US" sz="600" b="0" i="1" dirty="0">
                  <a:solidFill>
                    <a:srgbClr val="637777"/>
                  </a:solidFill>
                  <a:effectLst/>
                  <a:latin typeface="Consolas" panose="020B0609020204030204" pitchFamily="49" charset="0"/>
                </a:rPr>
                <a:t> Create three rectangles with shadows</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const</a:t>
              </a:r>
              <a:r>
                <a:rPr lang="en-US" sz="600" b="0" i="1" dirty="0">
                  <a:solidFill>
                    <a:srgbClr val="C792EA"/>
                  </a:solidFill>
                  <a:effectLst/>
                  <a:latin typeface="Consolas" panose="020B0609020204030204" pitchFamily="49" charset="0"/>
                </a:rPr>
                <a:t> </a:t>
              </a:r>
              <a:r>
                <a:rPr lang="en-US" sz="600" b="0" i="1" dirty="0">
                  <a:solidFill>
                    <a:srgbClr val="82AAFF"/>
                  </a:solidFill>
                  <a:effectLst/>
                  <a:latin typeface="Consolas" panose="020B0609020204030204" pitchFamily="49" charset="0"/>
                </a:rPr>
                <a:t>rect1</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i="1" dirty="0" err="1">
                  <a:solidFill>
                    <a:srgbClr val="82AAFF"/>
                  </a:solidFill>
                  <a:effectLst/>
                  <a:latin typeface="Consolas" panose="020B0609020204030204" pitchFamily="49" charset="0"/>
                </a:rPr>
                <a:t>createRectangleWithShadow</a:t>
              </a:r>
              <a:r>
                <a:rPr lang="en-US" sz="600" b="0" dirty="0">
                  <a:solidFill>
                    <a:srgbClr val="D6DEEB"/>
                  </a:solidFill>
                  <a:effectLst/>
                  <a:latin typeface="Consolas" panose="020B0609020204030204" pitchFamily="49" charset="0"/>
                </a:rPr>
                <a:t>(</a:t>
              </a:r>
              <a:r>
                <a:rPr lang="en-US" sz="600" b="0" dirty="0">
                  <a:solidFill>
                    <a:srgbClr val="F78C6C"/>
                  </a:solidFill>
                  <a:effectLst/>
                  <a:latin typeface="Consolas" panose="020B0609020204030204" pitchFamily="49" charset="0"/>
                </a:rPr>
                <a:t>200</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F78C6C"/>
                  </a:solidFill>
                  <a:effectLst/>
                  <a:latin typeface="Consolas" panose="020B0609020204030204" pitchFamily="49" charset="0"/>
                </a:rPr>
                <a:t>300</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F78C6C"/>
                  </a:solidFill>
                  <a:effectLst/>
                  <a:latin typeface="Consolas" panose="020B0609020204030204" pitchFamily="49" charset="0"/>
                </a:rPr>
                <a:t>50</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F78C6C"/>
                  </a:solidFill>
                  <a:effectLst/>
                  <a:latin typeface="Consolas" panose="020B0609020204030204" pitchFamily="49" charset="0"/>
                </a:rPr>
                <a:t>100</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D9F5DD"/>
                  </a:solidFill>
                  <a:effectLst/>
                  <a:latin typeface="Consolas" panose="020B0609020204030204" pitchFamily="49" charset="0"/>
                </a:rPr>
                <a:t>'</a:t>
              </a:r>
              <a:r>
                <a:rPr lang="en-US" sz="600" b="0" dirty="0" err="1">
                  <a:solidFill>
                    <a:srgbClr val="ECC48D"/>
                  </a:solidFill>
                  <a:effectLst/>
                  <a:latin typeface="Consolas" panose="020B0609020204030204" pitchFamily="49" charset="0"/>
                </a:rPr>
                <a:t>rgba</a:t>
              </a:r>
              <a:r>
                <a:rPr lang="en-US" sz="600" b="0" dirty="0">
                  <a:solidFill>
                    <a:srgbClr val="ECC48D"/>
                  </a:solidFill>
                  <a:effectLst/>
                  <a:latin typeface="Consolas" panose="020B0609020204030204" pitchFamily="49" charset="0"/>
                </a:rPr>
                <a:t>(255, 0, 0, 0.75)</a:t>
              </a:r>
              <a:r>
                <a:rPr lang="en-US" sz="600" b="0" dirty="0">
                  <a:solidFill>
                    <a:srgbClr val="D9F5DD"/>
                  </a:solidFill>
                  <a:effectLst/>
                  <a:latin typeface="Consolas" panose="020B0609020204030204" pitchFamily="49" charset="0"/>
                </a:rPr>
                <a:t>'</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D9F5DD"/>
                  </a:solidFill>
                  <a:effectLst/>
                  <a:latin typeface="Consolas" panose="020B0609020204030204" pitchFamily="49" charset="0"/>
                </a:rPr>
                <a:t>'</a:t>
              </a:r>
              <a:r>
                <a:rPr lang="en-US" sz="600" b="0" dirty="0">
                  <a:solidFill>
                    <a:srgbClr val="ECC48D"/>
                  </a:solidFill>
                  <a:effectLst/>
                  <a:latin typeface="Consolas" panose="020B0609020204030204" pitchFamily="49" charset="0"/>
                </a:rPr>
                <a:t>#FF0000</a:t>
              </a:r>
              <a:r>
                <a:rPr lang="en-US" sz="600" b="0" dirty="0">
                  <a:solidFill>
                    <a:srgbClr val="D9F5DD"/>
                  </a:solidFill>
                  <a:effectLst/>
                  <a:latin typeface="Consolas" panose="020B0609020204030204" pitchFamily="49" charset="0"/>
                </a:rPr>
                <a:t>'</a:t>
              </a:r>
              <a:r>
                <a:rPr lang="en-US" sz="600" b="0" dirty="0">
                  <a:solidFill>
                    <a:srgbClr val="D6DEEB"/>
                  </a:solidFill>
                  <a:effectLst/>
                  <a:latin typeface="Consolas" panose="020B0609020204030204" pitchFamily="49" charset="0"/>
                </a:rPr>
                <a:t>)</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const</a:t>
              </a:r>
              <a:r>
                <a:rPr lang="en-US" sz="600" b="0" i="1" dirty="0">
                  <a:solidFill>
                    <a:srgbClr val="C792EA"/>
                  </a:solidFill>
                  <a:effectLst/>
                  <a:latin typeface="Consolas" panose="020B0609020204030204" pitchFamily="49" charset="0"/>
                </a:rPr>
                <a:t> </a:t>
              </a:r>
              <a:r>
                <a:rPr lang="en-US" sz="600" b="0" i="1" dirty="0">
                  <a:solidFill>
                    <a:srgbClr val="82AAFF"/>
                  </a:solidFill>
                  <a:effectLst/>
                  <a:latin typeface="Consolas" panose="020B0609020204030204" pitchFamily="49" charset="0"/>
                </a:rPr>
                <a:t>rect2</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i="1" dirty="0" err="1">
                  <a:solidFill>
                    <a:srgbClr val="82AAFF"/>
                  </a:solidFill>
                  <a:effectLst/>
                  <a:latin typeface="Consolas" panose="020B0609020204030204" pitchFamily="49" charset="0"/>
                </a:rPr>
                <a:t>createRectangleWithShadow</a:t>
              </a:r>
              <a:r>
                <a:rPr lang="en-US" sz="600" b="0" dirty="0">
                  <a:solidFill>
                    <a:srgbClr val="D6DEEB"/>
                  </a:solidFill>
                  <a:effectLst/>
                  <a:latin typeface="Consolas" panose="020B0609020204030204" pitchFamily="49" charset="0"/>
                </a:rPr>
                <a:t>(</a:t>
              </a:r>
              <a:r>
                <a:rPr lang="en-US" sz="600" b="0" dirty="0">
                  <a:solidFill>
                    <a:srgbClr val="F78C6C"/>
                  </a:solidFill>
                  <a:effectLst/>
                  <a:latin typeface="Consolas" panose="020B0609020204030204" pitchFamily="49" charset="0"/>
                </a:rPr>
                <a:t>400</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F78C6C"/>
                  </a:solidFill>
                  <a:effectLst/>
                  <a:latin typeface="Consolas" panose="020B0609020204030204" pitchFamily="49" charset="0"/>
                </a:rPr>
                <a:t>300</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F78C6C"/>
                  </a:solidFill>
                  <a:effectLst/>
                  <a:latin typeface="Consolas" panose="020B0609020204030204" pitchFamily="49" charset="0"/>
                </a:rPr>
                <a:t>100</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F78C6C"/>
                  </a:solidFill>
                  <a:effectLst/>
                  <a:latin typeface="Consolas" panose="020B0609020204030204" pitchFamily="49" charset="0"/>
                </a:rPr>
                <a:t>100</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D9F5DD"/>
                  </a:solidFill>
                  <a:effectLst/>
                  <a:latin typeface="Consolas" panose="020B0609020204030204" pitchFamily="49" charset="0"/>
                </a:rPr>
                <a:t>'</a:t>
              </a:r>
              <a:r>
                <a:rPr lang="en-US" sz="600" b="0" dirty="0" err="1">
                  <a:solidFill>
                    <a:srgbClr val="ECC48D"/>
                  </a:solidFill>
                  <a:effectLst/>
                  <a:latin typeface="Consolas" panose="020B0609020204030204" pitchFamily="49" charset="0"/>
                </a:rPr>
                <a:t>rgba</a:t>
              </a:r>
              <a:r>
                <a:rPr lang="en-US" sz="600" b="0" dirty="0">
                  <a:solidFill>
                    <a:srgbClr val="ECC48D"/>
                  </a:solidFill>
                  <a:effectLst/>
                  <a:latin typeface="Consolas" panose="020B0609020204030204" pitchFamily="49" charset="0"/>
                </a:rPr>
                <a:t>(0, 255, 0, 0.75)</a:t>
              </a:r>
              <a:r>
                <a:rPr lang="en-US" sz="600" b="0" dirty="0">
                  <a:solidFill>
                    <a:srgbClr val="D9F5DD"/>
                  </a:solidFill>
                  <a:effectLst/>
                  <a:latin typeface="Consolas" panose="020B0609020204030204" pitchFamily="49" charset="0"/>
                </a:rPr>
                <a:t>'</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D9F5DD"/>
                  </a:solidFill>
                  <a:effectLst/>
                  <a:latin typeface="Consolas" panose="020B0609020204030204" pitchFamily="49" charset="0"/>
                </a:rPr>
                <a:t>'</a:t>
              </a:r>
              <a:r>
                <a:rPr lang="en-US" sz="600" b="0" dirty="0">
                  <a:solidFill>
                    <a:srgbClr val="ECC48D"/>
                  </a:solidFill>
                  <a:effectLst/>
                  <a:latin typeface="Consolas" panose="020B0609020204030204" pitchFamily="49" charset="0"/>
                </a:rPr>
                <a:t>#00FF00</a:t>
              </a:r>
              <a:r>
                <a:rPr lang="en-US" sz="600" b="0" dirty="0">
                  <a:solidFill>
                    <a:srgbClr val="D9F5DD"/>
                  </a:solidFill>
                  <a:effectLst/>
                  <a:latin typeface="Consolas" panose="020B0609020204030204" pitchFamily="49" charset="0"/>
                </a:rPr>
                <a:t>'</a:t>
              </a:r>
              <a:r>
                <a:rPr lang="en-US" sz="600" b="0" dirty="0">
                  <a:solidFill>
                    <a:srgbClr val="D6DEEB"/>
                  </a:solidFill>
                  <a:effectLst/>
                  <a:latin typeface="Consolas" panose="020B0609020204030204" pitchFamily="49" charset="0"/>
                </a:rPr>
                <a:t>)</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const</a:t>
              </a:r>
              <a:r>
                <a:rPr lang="en-US" sz="600" b="0" i="1" dirty="0">
                  <a:solidFill>
                    <a:srgbClr val="C792EA"/>
                  </a:solidFill>
                  <a:effectLst/>
                  <a:latin typeface="Consolas" panose="020B0609020204030204" pitchFamily="49" charset="0"/>
                </a:rPr>
                <a:t> </a:t>
              </a:r>
              <a:r>
                <a:rPr lang="en-US" sz="600" b="0" i="1" dirty="0">
                  <a:solidFill>
                    <a:srgbClr val="82AAFF"/>
                  </a:solidFill>
                  <a:effectLst/>
                  <a:latin typeface="Consolas" panose="020B0609020204030204" pitchFamily="49" charset="0"/>
                </a:rPr>
                <a:t>rect3</a:t>
              </a:r>
              <a:r>
                <a:rPr lang="en-US" sz="600" b="0" i="1" dirty="0">
                  <a:solidFill>
                    <a:srgbClr val="C792EA"/>
                  </a:solidFill>
                  <a:effectLst/>
                  <a:latin typeface="Consolas" panose="020B0609020204030204" pitchFamily="49" charset="0"/>
                </a:rPr>
                <a:t> </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i="1" dirty="0" err="1">
                  <a:solidFill>
                    <a:srgbClr val="82AAFF"/>
                  </a:solidFill>
                  <a:effectLst/>
                  <a:latin typeface="Consolas" panose="020B0609020204030204" pitchFamily="49" charset="0"/>
                </a:rPr>
                <a:t>createRectangleWithShadow</a:t>
              </a:r>
              <a:r>
                <a:rPr lang="en-US" sz="600" b="0" dirty="0">
                  <a:solidFill>
                    <a:srgbClr val="D6DEEB"/>
                  </a:solidFill>
                  <a:effectLst/>
                  <a:latin typeface="Consolas" panose="020B0609020204030204" pitchFamily="49" charset="0"/>
                </a:rPr>
                <a:t>(</a:t>
              </a:r>
              <a:r>
                <a:rPr lang="en-US" sz="600" b="0" dirty="0">
                  <a:solidFill>
                    <a:srgbClr val="F78C6C"/>
                  </a:solidFill>
                  <a:effectLst/>
                  <a:latin typeface="Consolas" panose="020B0609020204030204" pitchFamily="49" charset="0"/>
                </a:rPr>
                <a:t>600</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F78C6C"/>
                  </a:solidFill>
                  <a:effectLst/>
                  <a:latin typeface="Consolas" panose="020B0609020204030204" pitchFamily="49" charset="0"/>
                </a:rPr>
                <a:t>300</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F78C6C"/>
                  </a:solidFill>
                  <a:effectLst/>
                  <a:latin typeface="Consolas" panose="020B0609020204030204" pitchFamily="49" charset="0"/>
                </a:rPr>
                <a:t>150</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F78C6C"/>
                  </a:solidFill>
                  <a:effectLst/>
                  <a:latin typeface="Consolas" panose="020B0609020204030204" pitchFamily="49" charset="0"/>
                </a:rPr>
                <a:t>100</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D9F5DD"/>
                  </a:solidFill>
                  <a:effectLst/>
                  <a:latin typeface="Consolas" panose="020B0609020204030204" pitchFamily="49" charset="0"/>
                </a:rPr>
                <a:t>'</a:t>
              </a:r>
              <a:r>
                <a:rPr lang="en-US" sz="600" b="0" dirty="0" err="1">
                  <a:solidFill>
                    <a:srgbClr val="ECC48D"/>
                  </a:solidFill>
                  <a:effectLst/>
                  <a:latin typeface="Consolas" panose="020B0609020204030204" pitchFamily="49" charset="0"/>
                </a:rPr>
                <a:t>rgba</a:t>
              </a:r>
              <a:r>
                <a:rPr lang="en-US" sz="600" b="0" dirty="0">
                  <a:solidFill>
                    <a:srgbClr val="ECC48D"/>
                  </a:solidFill>
                  <a:effectLst/>
                  <a:latin typeface="Consolas" panose="020B0609020204030204" pitchFamily="49" charset="0"/>
                </a:rPr>
                <a:t>(0, 0, 255, 0.75)</a:t>
              </a:r>
              <a:r>
                <a:rPr lang="en-US" sz="600" b="0" dirty="0">
                  <a:solidFill>
                    <a:srgbClr val="D9F5DD"/>
                  </a:solidFill>
                  <a:effectLst/>
                  <a:latin typeface="Consolas" panose="020B0609020204030204" pitchFamily="49" charset="0"/>
                </a:rPr>
                <a:t>'</a:t>
              </a:r>
              <a:r>
                <a:rPr lang="en-US" sz="600" b="0" dirty="0">
                  <a:solidFill>
                    <a:srgbClr val="C792EA"/>
                  </a:solidFill>
                  <a:effectLst/>
                  <a:latin typeface="Consolas" panose="020B0609020204030204" pitchFamily="49" charset="0"/>
                </a:rPr>
                <a:t>,</a:t>
              </a:r>
              <a:r>
                <a:rPr lang="en-US" sz="600" b="0" i="1" dirty="0">
                  <a:solidFill>
                    <a:srgbClr val="C792EA"/>
                  </a:solidFill>
                  <a:effectLst/>
                  <a:latin typeface="Consolas" panose="020B0609020204030204" pitchFamily="49" charset="0"/>
                </a:rPr>
                <a:t> </a:t>
              </a:r>
              <a:r>
                <a:rPr lang="en-US" sz="600" b="0" dirty="0">
                  <a:solidFill>
                    <a:srgbClr val="D9F5DD"/>
                  </a:solidFill>
                  <a:effectLst/>
                  <a:latin typeface="Consolas" panose="020B0609020204030204" pitchFamily="49" charset="0"/>
                </a:rPr>
                <a:t>'</a:t>
              </a:r>
              <a:r>
                <a:rPr lang="en-US" sz="600" b="0" dirty="0">
                  <a:solidFill>
                    <a:srgbClr val="ECC48D"/>
                  </a:solidFill>
                  <a:effectLst/>
                  <a:latin typeface="Consolas" panose="020B0609020204030204" pitchFamily="49" charset="0"/>
                </a:rPr>
                <a:t>#0000FF</a:t>
              </a:r>
              <a:r>
                <a:rPr lang="en-US" sz="600" b="0" dirty="0">
                  <a:solidFill>
                    <a:srgbClr val="D9F5DD"/>
                  </a:solidFill>
                  <a:effectLst/>
                  <a:latin typeface="Consolas" panose="020B0609020204030204" pitchFamily="49" charset="0"/>
                </a:rPr>
                <a:t>'</a:t>
              </a:r>
              <a:r>
                <a:rPr lang="en-US" sz="600" b="0" dirty="0">
                  <a:solidFill>
                    <a:srgbClr val="D6DEEB"/>
                  </a:solidFill>
                  <a:effectLst/>
                  <a:latin typeface="Consolas" panose="020B0609020204030204" pitchFamily="49" charset="0"/>
                </a:rPr>
                <a:t>)</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a:p>
              <a:br>
                <a:rPr lang="en-US" sz="600" b="0" dirty="0">
                  <a:solidFill>
                    <a:srgbClr val="D6DEEB"/>
                  </a:solidFill>
                  <a:effectLst/>
                  <a:latin typeface="Consolas" panose="020B0609020204030204" pitchFamily="49" charset="0"/>
                </a:rPr>
              </a:br>
              <a:r>
                <a:rPr lang="en-US" sz="600" b="0" dirty="0">
                  <a:solidFill>
                    <a:srgbClr val="C792EA"/>
                  </a:solidFill>
                  <a:effectLst/>
                  <a:latin typeface="Consolas" panose="020B0609020204030204" pitchFamily="49" charset="0"/>
                </a:rPr>
                <a:t>    </a:t>
              </a:r>
              <a:r>
                <a:rPr lang="en-US" sz="600" b="0" dirty="0">
                  <a:solidFill>
                    <a:srgbClr val="637777"/>
                  </a:solidFill>
                  <a:effectLst/>
                  <a:latin typeface="Consolas" panose="020B0609020204030204" pitchFamily="49" charset="0"/>
                </a:rPr>
                <a:t>//</a:t>
              </a:r>
              <a:r>
                <a:rPr lang="en-US" sz="600" b="0" i="1" dirty="0">
                  <a:solidFill>
                    <a:srgbClr val="637777"/>
                  </a:solidFill>
                  <a:effectLst/>
                  <a:latin typeface="Consolas" panose="020B0609020204030204" pitchFamily="49" charset="0"/>
                </a:rPr>
                <a:t> Update the scene</a:t>
              </a:r>
              <a:endParaRPr lang="en-US" sz="600" b="0" dirty="0">
                <a:solidFill>
                  <a:srgbClr val="D6DEEB"/>
                </a:solidFill>
                <a:effectLst/>
                <a:latin typeface="Consolas" panose="020B0609020204030204" pitchFamily="49" charset="0"/>
              </a:endParaRPr>
            </a:p>
            <a:p>
              <a:r>
                <a:rPr lang="en-US" sz="600" b="0" i="1" dirty="0">
                  <a:solidFill>
                    <a:srgbClr val="C792EA"/>
                  </a:solidFill>
                  <a:effectLst/>
                  <a:latin typeface="Consolas" panose="020B0609020204030204" pitchFamily="49" charset="0"/>
                </a:rPr>
                <a:t>    </a:t>
              </a:r>
              <a:r>
                <a:rPr lang="en-US" sz="600" b="0" i="1" dirty="0" err="1">
                  <a:solidFill>
                    <a:srgbClr val="7FDBCA"/>
                  </a:solidFill>
                  <a:effectLst/>
                  <a:latin typeface="Consolas" panose="020B0609020204030204" pitchFamily="49" charset="0"/>
                </a:rPr>
                <a:t>two</a:t>
              </a:r>
              <a:r>
                <a:rPr lang="en-US" sz="600" b="0" i="1" dirty="0" err="1">
                  <a:solidFill>
                    <a:srgbClr val="C792EA"/>
                  </a:solidFill>
                  <a:effectLst/>
                  <a:latin typeface="Consolas" panose="020B0609020204030204" pitchFamily="49" charset="0"/>
                </a:rPr>
                <a:t>.</a:t>
              </a:r>
              <a:r>
                <a:rPr lang="en-US" sz="600" b="0" i="1" dirty="0" err="1">
                  <a:solidFill>
                    <a:srgbClr val="82AAFF"/>
                  </a:solidFill>
                  <a:effectLst/>
                  <a:latin typeface="Consolas" panose="020B0609020204030204" pitchFamily="49" charset="0"/>
                </a:rPr>
                <a:t>update</a:t>
              </a:r>
              <a:r>
                <a:rPr lang="en-US" sz="600" b="0" dirty="0">
                  <a:solidFill>
                    <a:srgbClr val="D6DEEB"/>
                  </a:solidFill>
                  <a:effectLst/>
                  <a:latin typeface="Consolas" panose="020B0609020204030204" pitchFamily="49" charset="0"/>
                </a:rPr>
                <a:t>()</a:t>
              </a:r>
              <a:r>
                <a:rPr lang="en-US" sz="600" b="0" dirty="0">
                  <a:solidFill>
                    <a:srgbClr val="C792EA"/>
                  </a:solidFill>
                  <a:effectLst/>
                  <a:latin typeface="Consolas" panose="020B0609020204030204" pitchFamily="49" charset="0"/>
                </a:rPr>
                <a:t>;</a:t>
              </a:r>
              <a:endParaRPr lang="en-US" sz="600" b="0" dirty="0">
                <a:solidFill>
                  <a:srgbClr val="D6DEEB"/>
                </a:solidFill>
                <a:effectLst/>
                <a:latin typeface="Consolas" panose="020B0609020204030204" pitchFamily="49" charset="0"/>
              </a:endParaRPr>
            </a:p>
          </p:txBody>
        </p:sp>
      </p:grpSp>
    </p:spTree>
    <p:extLst>
      <p:ext uri="{BB962C8B-B14F-4D97-AF65-F5344CB8AC3E}">
        <p14:creationId xmlns:p14="http://schemas.microsoft.com/office/powerpoint/2010/main" val="1468654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6251FA-493D-6FED-A680-0A9266061C30}"/>
              </a:ext>
            </a:extLst>
          </p:cNvPr>
          <p:cNvSpPr txBox="1"/>
          <p:nvPr/>
        </p:nvSpPr>
        <p:spPr>
          <a:xfrm>
            <a:off x="333375" y="381000"/>
            <a:ext cx="6229590" cy="3431709"/>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Segoe WPC"/>
              </a:rPr>
              <a:t>Common Properties and Methods for Two.js Rectangles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900" b="1" i="0" u="none" strike="noStrike" cap="none" normalizeH="0" baseline="0" dirty="0">
                <a:ln>
                  <a:noFill/>
                </a:ln>
                <a:effectLst/>
                <a:latin typeface="Segoe WPC"/>
              </a:rPr>
              <a:t>Position and Size</a:t>
            </a:r>
            <a:r>
              <a:rPr kumimoji="0" lang="en-US" altLang="en-US" sz="900" b="0" i="0" u="none" strike="noStrike" cap="none" normalizeH="0" baseline="0" dirty="0">
                <a:ln>
                  <a:noFill/>
                </a:ln>
                <a:effectLst/>
                <a:latin typeface="Segoe WPC"/>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var(--monaco-monospace-font)"/>
              </a:rPr>
              <a:t>x</a:t>
            </a:r>
            <a:r>
              <a:rPr kumimoji="0" lang="en-US" altLang="en-US" sz="900" b="0" i="0" u="none" strike="noStrike" cap="none" normalizeH="0" baseline="0" dirty="0">
                <a:ln>
                  <a:noFill/>
                </a:ln>
                <a:effectLst/>
                <a:latin typeface="Segoe WPC"/>
              </a:rPr>
              <a:t>: The x-coordinate of the rectangle's center.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var(--monaco-monospace-font)"/>
              </a:rPr>
              <a:t>y</a:t>
            </a:r>
            <a:r>
              <a:rPr kumimoji="0" lang="en-US" altLang="en-US" sz="900" b="0" i="0" u="none" strike="noStrike" cap="none" normalizeH="0" baseline="0" dirty="0">
                <a:ln>
                  <a:noFill/>
                </a:ln>
                <a:effectLst/>
                <a:latin typeface="Segoe WPC"/>
              </a:rPr>
              <a:t>: The y-coordinate of the rectangle's center.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var(--monaco-monospace-font)"/>
              </a:rPr>
              <a:t>width</a:t>
            </a:r>
            <a:r>
              <a:rPr kumimoji="0" lang="en-US" altLang="en-US" sz="900" b="0" i="0" u="none" strike="noStrike" cap="none" normalizeH="0" baseline="0" dirty="0">
                <a:ln>
                  <a:noFill/>
                </a:ln>
                <a:effectLst/>
                <a:latin typeface="Segoe WPC"/>
              </a:rPr>
              <a:t>: The width of the rectangle.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var(--monaco-monospace-font)"/>
              </a:rPr>
              <a:t>height</a:t>
            </a:r>
            <a:r>
              <a:rPr kumimoji="0" lang="en-US" altLang="en-US" sz="900" b="0" i="0" u="none" strike="noStrike" cap="none" normalizeH="0" baseline="0" dirty="0">
                <a:ln>
                  <a:noFill/>
                </a:ln>
                <a:effectLst/>
                <a:latin typeface="Segoe WPC"/>
              </a:rPr>
              <a:t>: The height of the rectangle.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900" b="1" i="0" u="none" strike="noStrike" cap="none" normalizeH="0" baseline="0" dirty="0">
                <a:ln>
                  <a:noFill/>
                </a:ln>
                <a:effectLst/>
                <a:latin typeface="Segoe WPC"/>
              </a:rPr>
              <a:t>Fill and Stroke</a:t>
            </a:r>
            <a:r>
              <a:rPr kumimoji="0" lang="en-US" altLang="en-US" sz="900" b="0" i="0" u="none" strike="noStrike" cap="none" normalizeH="0" baseline="0" dirty="0">
                <a:ln>
                  <a:noFill/>
                </a:ln>
                <a:effectLst/>
                <a:latin typeface="Segoe WPC"/>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var(--monaco-monospace-font)"/>
              </a:rPr>
              <a:t>fill</a:t>
            </a:r>
            <a:r>
              <a:rPr kumimoji="0" lang="en-US" altLang="en-US" sz="900" b="0" i="0" u="none" strike="noStrike" cap="none" normalizeH="0" baseline="0" dirty="0">
                <a:ln>
                  <a:noFill/>
                </a:ln>
                <a:effectLst/>
                <a:latin typeface="Segoe WPC"/>
              </a:rPr>
              <a:t>: The fill color of the rectangle. Can be a color string, gradient, or pattern.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var(--monaco-monospace-font)"/>
              </a:rPr>
              <a:t>stroke</a:t>
            </a:r>
            <a:r>
              <a:rPr kumimoji="0" lang="en-US" altLang="en-US" sz="900" b="0" i="0" u="none" strike="noStrike" cap="none" normalizeH="0" baseline="0" dirty="0">
                <a:ln>
                  <a:noFill/>
                </a:ln>
                <a:effectLst/>
                <a:latin typeface="Segoe WPC"/>
              </a:rPr>
              <a:t>: The stroke color of the rectangle.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var(--monaco-monospace-font)"/>
              </a:rPr>
              <a:t>linewidth</a:t>
            </a:r>
            <a:r>
              <a:rPr kumimoji="0" lang="en-US" altLang="en-US" sz="900" b="0" i="0" u="none" strike="noStrike" cap="none" normalizeH="0" baseline="0" dirty="0">
                <a:ln>
                  <a:noFill/>
                </a:ln>
                <a:effectLst/>
                <a:latin typeface="Segoe WPC"/>
              </a:rPr>
              <a:t>: The width of the rectangle's stroke.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900" b="1" i="0" u="none" strike="noStrike" cap="none" normalizeH="0" baseline="0" dirty="0">
                <a:ln>
                  <a:noFill/>
                </a:ln>
                <a:effectLst/>
                <a:latin typeface="Segoe WPC"/>
              </a:rPr>
              <a:t>Opacity</a:t>
            </a:r>
            <a:r>
              <a:rPr kumimoji="0" lang="en-US" altLang="en-US" sz="900" b="0" i="0" u="none" strike="noStrike" cap="none" normalizeH="0" baseline="0" dirty="0">
                <a:ln>
                  <a:noFill/>
                </a:ln>
                <a:effectLst/>
                <a:latin typeface="Segoe WPC"/>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var(--monaco-monospace-font)"/>
              </a:rPr>
              <a:t>opacity</a:t>
            </a:r>
            <a:r>
              <a:rPr kumimoji="0" lang="en-US" altLang="en-US" sz="900" b="0" i="0" u="none" strike="noStrike" cap="none" normalizeH="0" baseline="0" dirty="0">
                <a:ln>
                  <a:noFill/>
                </a:ln>
                <a:effectLst/>
                <a:latin typeface="Segoe WPC"/>
              </a:rPr>
              <a:t>: The opacity of the rectangle. A value between 0 (completely transparent) and 1 (completely opaque).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900" b="1" i="0" u="none" strike="noStrike" cap="none" normalizeH="0" baseline="0" dirty="0">
                <a:ln>
                  <a:noFill/>
                </a:ln>
                <a:effectLst/>
                <a:latin typeface="Segoe WPC"/>
              </a:rPr>
              <a:t>Rotation</a:t>
            </a:r>
            <a:r>
              <a:rPr kumimoji="0" lang="en-US" altLang="en-US" sz="900" b="0" i="0" u="none" strike="noStrike" cap="none" normalizeH="0" baseline="0" dirty="0">
                <a:ln>
                  <a:noFill/>
                </a:ln>
                <a:effectLst/>
                <a:latin typeface="Segoe WPC"/>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var(--monaco-monospace-font)"/>
              </a:rPr>
              <a:t>rotation</a:t>
            </a:r>
            <a:r>
              <a:rPr kumimoji="0" lang="en-US" altLang="en-US" sz="900" b="0" i="0" u="none" strike="noStrike" cap="none" normalizeH="0" baseline="0" dirty="0">
                <a:ln>
                  <a:noFill/>
                </a:ln>
                <a:effectLst/>
                <a:latin typeface="Segoe WPC"/>
              </a:rPr>
              <a:t>: The rotation of the rectangle in radians.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900" b="1" i="0" u="none" strike="noStrike" cap="none" normalizeH="0" baseline="0" dirty="0">
                <a:ln>
                  <a:noFill/>
                </a:ln>
                <a:effectLst/>
                <a:latin typeface="Segoe WPC"/>
              </a:rPr>
              <a:t>Scale</a:t>
            </a:r>
            <a:r>
              <a:rPr kumimoji="0" lang="en-US" altLang="en-US" sz="900" b="0" i="0" u="none" strike="noStrike" cap="none" normalizeH="0" baseline="0" dirty="0">
                <a:ln>
                  <a:noFill/>
                </a:ln>
                <a:effectLst/>
                <a:latin typeface="Segoe WPC"/>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var(--monaco-monospace-font)"/>
              </a:rPr>
              <a:t>scale</a:t>
            </a:r>
            <a:r>
              <a:rPr kumimoji="0" lang="en-US" altLang="en-US" sz="900" b="0" i="0" u="none" strike="noStrike" cap="none" normalizeH="0" baseline="0" dirty="0">
                <a:ln>
                  <a:noFill/>
                </a:ln>
                <a:effectLst/>
                <a:latin typeface="Segoe WPC"/>
              </a:rPr>
              <a:t>: The scale of the rectangle. Can be a single value or an object with </a:t>
            </a:r>
            <a:r>
              <a:rPr kumimoji="0" lang="en-US" altLang="en-US" sz="900" b="0" i="0" u="none" strike="noStrike" cap="none" normalizeH="0" baseline="0" dirty="0">
                <a:ln>
                  <a:noFill/>
                </a:ln>
                <a:effectLst/>
                <a:latin typeface="var(--monaco-monospace-font)"/>
              </a:rPr>
              <a:t>x</a:t>
            </a:r>
            <a:r>
              <a:rPr kumimoji="0" lang="en-US" altLang="en-US" sz="900" b="0" i="0" u="none" strike="noStrike" cap="none" normalizeH="0" baseline="0" dirty="0">
                <a:ln>
                  <a:noFill/>
                </a:ln>
                <a:effectLst/>
                <a:latin typeface="Segoe WPC"/>
              </a:rPr>
              <a:t> and </a:t>
            </a:r>
            <a:r>
              <a:rPr kumimoji="0" lang="en-US" altLang="en-US" sz="900" b="0" i="0" u="none" strike="noStrike" cap="none" normalizeH="0" baseline="0" dirty="0">
                <a:ln>
                  <a:noFill/>
                </a:ln>
                <a:effectLst/>
                <a:latin typeface="var(--monaco-monospace-font)"/>
              </a:rPr>
              <a:t>y</a:t>
            </a:r>
            <a:r>
              <a:rPr kumimoji="0" lang="en-US" altLang="en-US" sz="900" b="0" i="0" u="none" strike="noStrike" cap="none" normalizeH="0" baseline="0" dirty="0">
                <a:ln>
                  <a:noFill/>
                </a:ln>
                <a:effectLst/>
                <a:latin typeface="Segoe WPC"/>
              </a:rPr>
              <a:t> properties.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900" b="1" i="0" u="none" strike="noStrike" cap="none" normalizeH="0" baseline="0" dirty="0">
                <a:ln>
                  <a:noFill/>
                </a:ln>
                <a:effectLst/>
                <a:latin typeface="Segoe WPC"/>
              </a:rPr>
              <a:t>Visibility</a:t>
            </a:r>
            <a:r>
              <a:rPr kumimoji="0" lang="en-US" altLang="en-US" sz="900" b="0" i="0" u="none" strike="noStrike" cap="none" normalizeH="0" baseline="0" dirty="0">
                <a:ln>
                  <a:noFill/>
                </a:ln>
                <a:effectLst/>
                <a:latin typeface="Segoe WPC"/>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var(--monaco-monospace-font)"/>
              </a:rPr>
              <a:t>visible</a:t>
            </a:r>
            <a:r>
              <a:rPr kumimoji="0" lang="en-US" altLang="en-US" sz="900" b="0" i="0" u="none" strike="noStrike" cap="none" normalizeH="0" baseline="0" dirty="0">
                <a:ln>
                  <a:noFill/>
                </a:ln>
                <a:effectLst/>
                <a:latin typeface="Segoe WPC"/>
              </a:rPr>
              <a:t>: A </a:t>
            </a:r>
            <a:r>
              <a:rPr kumimoji="0" lang="en-US" altLang="en-US" sz="900" b="0" i="0" u="none" strike="noStrike" cap="none" normalizeH="0" baseline="0" dirty="0" err="1">
                <a:ln>
                  <a:noFill/>
                </a:ln>
                <a:effectLst/>
                <a:latin typeface="Segoe WPC"/>
              </a:rPr>
              <a:t>boolean</a:t>
            </a:r>
            <a:r>
              <a:rPr kumimoji="0" lang="en-US" altLang="en-US" sz="900" b="0" i="0" u="none" strike="noStrike" cap="none" normalizeH="0" baseline="0" dirty="0">
                <a:ln>
                  <a:noFill/>
                </a:ln>
                <a:effectLst/>
                <a:latin typeface="Segoe WPC"/>
              </a:rPr>
              <a:t> indicating whether the rectangle is visible.</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900" b="1" i="0" u="none" strike="noStrike" cap="none" normalizeH="0" baseline="0" dirty="0">
                <a:ln>
                  <a:noFill/>
                </a:ln>
                <a:effectLst/>
                <a:latin typeface="Segoe WPC"/>
              </a:rPr>
              <a:t>Translation</a:t>
            </a:r>
            <a:r>
              <a:rPr kumimoji="0" lang="en-US" altLang="en-US" sz="900" b="0" i="0" u="none" strike="noStrike" cap="none" normalizeH="0" baseline="0" dirty="0">
                <a:ln>
                  <a:noFill/>
                </a:ln>
                <a:effectLst/>
                <a:latin typeface="Segoe WPC"/>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var(--monaco-monospace-font)"/>
              </a:rPr>
              <a:t>translation</a:t>
            </a:r>
            <a:r>
              <a:rPr kumimoji="0" lang="en-US" altLang="en-US" sz="900" b="0" i="0" u="none" strike="noStrike" cap="none" normalizeH="0" baseline="0" dirty="0">
                <a:ln>
                  <a:noFill/>
                </a:ln>
                <a:effectLst/>
                <a:latin typeface="Segoe WPC"/>
              </a:rPr>
              <a:t>: An object with </a:t>
            </a:r>
            <a:r>
              <a:rPr kumimoji="0" lang="en-US" altLang="en-US" sz="900" b="0" i="0" u="none" strike="noStrike" cap="none" normalizeH="0" baseline="0" dirty="0">
                <a:ln>
                  <a:noFill/>
                </a:ln>
                <a:effectLst/>
                <a:latin typeface="var(--monaco-monospace-font)"/>
              </a:rPr>
              <a:t>x</a:t>
            </a:r>
            <a:r>
              <a:rPr kumimoji="0" lang="en-US" altLang="en-US" sz="900" b="0" i="0" u="none" strike="noStrike" cap="none" normalizeH="0" baseline="0" dirty="0">
                <a:ln>
                  <a:noFill/>
                </a:ln>
                <a:effectLst/>
                <a:latin typeface="Segoe WPC"/>
              </a:rPr>
              <a:t> and </a:t>
            </a:r>
            <a:r>
              <a:rPr kumimoji="0" lang="en-US" altLang="en-US" sz="900" b="0" i="0" u="none" strike="noStrike" cap="none" normalizeH="0" baseline="0" dirty="0">
                <a:ln>
                  <a:noFill/>
                </a:ln>
                <a:effectLst/>
                <a:latin typeface="var(--monaco-monospace-font)"/>
              </a:rPr>
              <a:t>y</a:t>
            </a:r>
            <a:r>
              <a:rPr kumimoji="0" lang="en-US" altLang="en-US" sz="900" b="0" i="0" u="none" strike="noStrike" cap="none" normalizeH="0" baseline="0" dirty="0">
                <a:ln>
                  <a:noFill/>
                </a:ln>
                <a:effectLst/>
                <a:latin typeface="Segoe WPC"/>
              </a:rPr>
              <a:t> properties to translate the rectangle.</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900" b="1" i="0" u="none" strike="noStrike" cap="none" normalizeH="0" baseline="0" dirty="0">
                <a:ln>
                  <a:noFill/>
                </a:ln>
                <a:effectLst/>
                <a:latin typeface="Segoe WPC"/>
              </a:rPr>
              <a:t>Events</a:t>
            </a:r>
            <a:r>
              <a:rPr kumimoji="0" lang="en-US" altLang="en-US" sz="900" b="0" i="0" u="none" strike="noStrike" cap="none" normalizeH="0" baseline="0" dirty="0">
                <a:ln>
                  <a:noFill/>
                </a:ln>
                <a:effectLst/>
                <a:latin typeface="Segoe WPC"/>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var(--monaco-monospace-font)"/>
              </a:rPr>
              <a:t>on(event, callback)</a:t>
            </a:r>
            <a:r>
              <a:rPr kumimoji="0" lang="en-US" altLang="en-US" sz="900" b="0" i="0" u="none" strike="noStrike" cap="none" normalizeH="0" baseline="0" dirty="0">
                <a:ln>
                  <a:noFill/>
                </a:ln>
                <a:effectLst/>
                <a:latin typeface="Segoe WPC"/>
              </a:rPr>
              <a:t>: Attach event listeners to the rectangle (e.g., </a:t>
            </a:r>
            <a:r>
              <a:rPr kumimoji="0" lang="en-US" altLang="en-US" sz="900" b="0" i="0" u="none" strike="noStrike" cap="none" normalizeH="0" baseline="0" dirty="0">
                <a:ln>
                  <a:noFill/>
                </a:ln>
                <a:effectLst/>
                <a:latin typeface="var(--monaco-monospace-font)"/>
              </a:rPr>
              <a:t>click</a:t>
            </a:r>
            <a:r>
              <a:rPr kumimoji="0" lang="en-US" altLang="en-US" sz="900" b="0" i="0" u="none" strike="noStrike" cap="none" normalizeH="0" baseline="0" dirty="0">
                <a:ln>
                  <a:noFill/>
                </a:ln>
                <a:effectLst/>
                <a:latin typeface="Segoe WPC"/>
              </a:rPr>
              <a:t>, </a:t>
            </a:r>
            <a:r>
              <a:rPr kumimoji="0" lang="en-US" altLang="en-US" sz="900" b="0" i="0" u="none" strike="noStrike" cap="none" normalizeH="0" baseline="0" dirty="0">
                <a:ln>
                  <a:noFill/>
                </a:ln>
                <a:effectLst/>
                <a:latin typeface="var(--monaco-monospace-font)"/>
              </a:rPr>
              <a:t>mouseover</a:t>
            </a:r>
            <a:r>
              <a:rPr kumimoji="0" lang="en-US" altLang="en-US" sz="900" b="0" i="0" u="none" strike="noStrike" cap="none" normalizeH="0" baseline="0" dirty="0">
                <a:ln>
                  <a:noFill/>
                </a:ln>
                <a:effectLst/>
                <a:latin typeface="Segoe WPC"/>
              </a:rPr>
              <a:t>).</a:t>
            </a:r>
          </a:p>
          <a:p>
            <a:endParaRPr lang="en-US" dirty="0"/>
          </a:p>
        </p:txBody>
      </p:sp>
    </p:spTree>
    <p:extLst>
      <p:ext uri="{BB962C8B-B14F-4D97-AF65-F5344CB8AC3E}">
        <p14:creationId xmlns:p14="http://schemas.microsoft.com/office/powerpoint/2010/main" val="2355060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52C70C-11A9-4356-9991-6EDA19F8DFBE}"/>
              </a:ext>
            </a:extLst>
          </p:cNvPr>
          <p:cNvSpPr txBox="1"/>
          <p:nvPr/>
        </p:nvSpPr>
        <p:spPr>
          <a:xfrm>
            <a:off x="0" y="-9525"/>
            <a:ext cx="6096000" cy="3477875"/>
          </a:xfrm>
          <a:prstGeom prst="rect">
            <a:avLst/>
          </a:prstGeom>
          <a:noFill/>
        </p:spPr>
        <p:txBody>
          <a:bodyPr wrap="square" rtlCol="0">
            <a:spAutoFit/>
          </a:bodyPr>
          <a:lstStyle/>
          <a:p>
            <a:r>
              <a:rPr lang="en-US" sz="1000" dirty="0"/>
              <a:t>Two.js is a lightweight and versatile </a:t>
            </a:r>
            <a:r>
              <a:rPr lang="en-US" sz="1000" dirty="0" err="1"/>
              <a:t>js</a:t>
            </a:r>
            <a:r>
              <a:rPr lang="en-US" sz="1000" dirty="0"/>
              <a:t> lib for creating 2D drawings and animations. </a:t>
            </a:r>
          </a:p>
          <a:p>
            <a:r>
              <a:rPr lang="en-US" sz="1000" dirty="0"/>
              <a:t>Particularly well-suited for projects that require dynamic, interactive graphics.</a:t>
            </a:r>
          </a:p>
          <a:p>
            <a:endParaRPr lang="en-US" sz="1000" dirty="0"/>
          </a:p>
          <a:p>
            <a:r>
              <a:rPr lang="en-US" sz="1000" b="1" u="sng" dirty="0"/>
              <a:t>Simplicity: </a:t>
            </a:r>
            <a:r>
              <a:rPr lang="en-US" sz="1000" dirty="0"/>
              <a:t>easy to use, with a simple API that allows you to create and manipulate shapes, text, and images.</a:t>
            </a:r>
          </a:p>
          <a:p>
            <a:r>
              <a:rPr lang="en-US" sz="1000" b="1" u="sng" dirty="0"/>
              <a:t>Rendering: </a:t>
            </a:r>
            <a:r>
              <a:rPr lang="en-US" sz="1000" dirty="0"/>
              <a:t>render graphics using SVG, Canvas, or WebGL choose the best rendering method for your project.</a:t>
            </a:r>
          </a:p>
          <a:p>
            <a:r>
              <a:rPr lang="en-US" sz="1000" b="1" u="sng" dirty="0"/>
              <a:t>Animation: </a:t>
            </a:r>
            <a:r>
              <a:rPr lang="en-US" sz="1000" dirty="0"/>
              <a:t>Built-in support for animations (powerful animation loop + animate properties of shapes over time).</a:t>
            </a:r>
          </a:p>
          <a:p>
            <a:r>
              <a:rPr lang="en-US" sz="1000" b="1" u="sng" dirty="0"/>
              <a:t>Vector Graphics: </a:t>
            </a:r>
            <a:r>
              <a:rPr lang="en-US" sz="1000" dirty="0"/>
              <a:t>Two.js is ideal for creating vector graphics, which can be scaled without loss of quality.</a:t>
            </a:r>
          </a:p>
          <a:p>
            <a:r>
              <a:rPr lang="en-US" sz="1000" b="1" u="sng" dirty="0" err="1"/>
              <a:t>Interactivity:</a:t>
            </a:r>
            <a:r>
              <a:rPr lang="en-US" sz="1000" dirty="0" err="1"/>
              <a:t>You</a:t>
            </a:r>
            <a:r>
              <a:rPr lang="en-US" sz="1000" dirty="0"/>
              <a:t> can easily add interactivity to your graphics, such as responding to mouse and touch events.</a:t>
            </a:r>
          </a:p>
          <a:p>
            <a:r>
              <a:rPr lang="en-US" sz="1000" b="1" u="sng" dirty="0" err="1"/>
              <a:t>Extensibility:</a:t>
            </a:r>
            <a:r>
              <a:rPr lang="en-US" sz="1000" dirty="0" err="1"/>
              <a:t>Two.js</a:t>
            </a:r>
            <a:r>
              <a:rPr lang="en-US" sz="1000" dirty="0"/>
              <a:t> is modular and extensible, allowing you to add custom functionality as needed.</a:t>
            </a:r>
          </a:p>
          <a:p>
            <a:endParaRPr lang="en-US" sz="1000" dirty="0"/>
          </a:p>
          <a:p>
            <a:r>
              <a:rPr lang="en-US" sz="1000" dirty="0"/>
              <a:t>Use Cases</a:t>
            </a:r>
          </a:p>
          <a:p>
            <a:r>
              <a:rPr lang="en-US" sz="1000" b="1" u="sng" dirty="0"/>
              <a:t>Data </a:t>
            </a:r>
            <a:r>
              <a:rPr lang="en-US" sz="1000" b="1" u="sng" dirty="0" err="1"/>
              <a:t>Visualization:</a:t>
            </a:r>
            <a:r>
              <a:rPr lang="en-US" sz="1000" dirty="0" err="1"/>
              <a:t>Create</a:t>
            </a:r>
            <a:r>
              <a:rPr lang="en-US" sz="1000" dirty="0"/>
              <a:t> interactive charts, graphs, and other data visualizations.</a:t>
            </a:r>
          </a:p>
          <a:p>
            <a:r>
              <a:rPr lang="en-US" sz="1000" b="1" u="sng" dirty="0" err="1"/>
              <a:t>Games:</a:t>
            </a:r>
            <a:r>
              <a:rPr lang="en-US" sz="1000" dirty="0" err="1"/>
              <a:t>Develop</a:t>
            </a:r>
            <a:r>
              <a:rPr lang="en-US" sz="1000" dirty="0"/>
              <a:t> simple 2D games with animated characters and interactive elements.</a:t>
            </a:r>
          </a:p>
          <a:p>
            <a:r>
              <a:rPr lang="en-US" sz="1000" b="1" u="sng" dirty="0"/>
              <a:t>User </a:t>
            </a:r>
            <a:r>
              <a:rPr lang="en-US" sz="1000" b="1" u="sng" dirty="0" err="1"/>
              <a:t>Interfaces:</a:t>
            </a:r>
            <a:r>
              <a:rPr lang="en-US" sz="1000" dirty="0" err="1"/>
              <a:t>Enhance</a:t>
            </a:r>
            <a:r>
              <a:rPr lang="en-US" sz="1000" dirty="0"/>
              <a:t> web applications with custom UI components, such as sliders, buttons, and menus.</a:t>
            </a:r>
          </a:p>
          <a:p>
            <a:r>
              <a:rPr lang="en-US" sz="1000" b="1" u="sng" dirty="0"/>
              <a:t>Art and </a:t>
            </a:r>
            <a:r>
              <a:rPr lang="en-US" sz="1000" b="1" u="sng" dirty="0" err="1"/>
              <a:t>Design:</a:t>
            </a:r>
            <a:r>
              <a:rPr lang="en-US" sz="1000" dirty="0" err="1"/>
              <a:t>Create</a:t>
            </a:r>
            <a:r>
              <a:rPr lang="en-US" sz="1000" dirty="0"/>
              <a:t> generative art, illustrations, and other creative projects.</a:t>
            </a:r>
          </a:p>
          <a:p>
            <a:endParaRPr lang="en-US" sz="1000" dirty="0"/>
          </a:p>
          <a:p>
            <a:r>
              <a:rPr lang="en-US" sz="1000" b="1" u="sng" dirty="0"/>
              <a:t>Educational Tools: </a:t>
            </a:r>
            <a:r>
              <a:rPr lang="en-US" sz="1000" dirty="0"/>
              <a:t>Build interactive educational tools and simulations.</a:t>
            </a:r>
          </a:p>
          <a:p>
            <a:r>
              <a:rPr lang="en-US" sz="1000" dirty="0"/>
              <a:t>Interactive </a:t>
            </a:r>
            <a:r>
              <a:rPr lang="en-US" sz="1000" dirty="0" err="1"/>
              <a:t>Charts:Use</a:t>
            </a:r>
            <a:r>
              <a:rPr lang="en-US" sz="1000" dirty="0"/>
              <a:t> Two.js to create custom charts that respond to user input, such as hovering over data points or clicking to filter data.</a:t>
            </a:r>
          </a:p>
          <a:p>
            <a:r>
              <a:rPr lang="en-US" sz="1000" dirty="0"/>
              <a:t>Animated </a:t>
            </a:r>
            <a:r>
              <a:rPr lang="en-US" sz="1000" dirty="0" err="1"/>
              <a:t>Logos:Design</a:t>
            </a:r>
            <a:r>
              <a:rPr lang="en-US" sz="1000" dirty="0"/>
              <a:t> animated logos that can be embedded in websites or applications.</a:t>
            </a:r>
          </a:p>
          <a:p>
            <a:r>
              <a:rPr lang="en-US" sz="1000" dirty="0"/>
              <a:t>Generative </a:t>
            </a:r>
            <a:r>
              <a:rPr lang="en-US" sz="1000" dirty="0" err="1"/>
              <a:t>Art:Create</a:t>
            </a:r>
            <a:r>
              <a:rPr lang="en-US" sz="1000" dirty="0"/>
              <a:t> art that changes over time or in response to user interactions.</a:t>
            </a:r>
          </a:p>
          <a:p>
            <a:r>
              <a:rPr lang="en-US" sz="1000" dirty="0"/>
              <a:t>Simple </a:t>
            </a:r>
            <a:r>
              <a:rPr lang="en-US" sz="1000" dirty="0" err="1"/>
              <a:t>Games:Develop</a:t>
            </a:r>
            <a:r>
              <a:rPr lang="en-US" sz="1000" dirty="0"/>
              <a:t> 2D games with moving characters, obstacles, and scoring systems.</a:t>
            </a:r>
          </a:p>
        </p:txBody>
      </p:sp>
    </p:spTree>
    <p:extLst>
      <p:ext uri="{BB962C8B-B14F-4D97-AF65-F5344CB8AC3E}">
        <p14:creationId xmlns:p14="http://schemas.microsoft.com/office/powerpoint/2010/main" val="1944787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03CBB97-A20B-1450-3B6A-BFB78CA2B033}"/>
              </a:ext>
            </a:extLst>
          </p:cNvPr>
          <p:cNvGraphicFramePr>
            <a:graphicFrameLocks noGrp="1"/>
          </p:cNvGraphicFramePr>
          <p:nvPr>
            <p:extLst>
              <p:ext uri="{D42A27DB-BD31-4B8C-83A1-F6EECF244321}">
                <p14:modId xmlns:p14="http://schemas.microsoft.com/office/powerpoint/2010/main" val="864825154"/>
              </p:ext>
            </p:extLst>
          </p:nvPr>
        </p:nvGraphicFramePr>
        <p:xfrm>
          <a:off x="7870476" y="149225"/>
          <a:ext cx="4321524" cy="4351338"/>
        </p:xfrm>
        <a:graphic>
          <a:graphicData uri="http://schemas.openxmlformats.org/drawingml/2006/table">
            <a:tbl>
              <a:tblPr/>
              <a:tblGrid>
                <a:gridCol w="511524">
                  <a:extLst>
                    <a:ext uri="{9D8B030D-6E8A-4147-A177-3AD203B41FA5}">
                      <a16:colId xmlns:a16="http://schemas.microsoft.com/office/drawing/2014/main" val="1904208679"/>
                    </a:ext>
                  </a:extLst>
                </a:gridCol>
                <a:gridCol w="1419225">
                  <a:extLst>
                    <a:ext uri="{9D8B030D-6E8A-4147-A177-3AD203B41FA5}">
                      <a16:colId xmlns:a16="http://schemas.microsoft.com/office/drawing/2014/main" val="2251808241"/>
                    </a:ext>
                  </a:extLst>
                </a:gridCol>
                <a:gridCol w="2390775">
                  <a:extLst>
                    <a:ext uri="{9D8B030D-6E8A-4147-A177-3AD203B41FA5}">
                      <a16:colId xmlns:a16="http://schemas.microsoft.com/office/drawing/2014/main" val="793964518"/>
                    </a:ext>
                  </a:extLst>
                </a:gridCol>
              </a:tblGrid>
              <a:tr h="193003">
                <a:tc>
                  <a:txBody>
                    <a:bodyPr/>
                    <a:lstStyle/>
                    <a:p>
                      <a:r>
                        <a:rPr lang="en-US" sz="1000">
                          <a:solidFill>
                            <a:schemeClr val="tx1"/>
                          </a:solidFill>
                          <a:effectLst/>
                        </a:rPr>
                        <a:t>Library</a:t>
                      </a:r>
                    </a:p>
                  </a:txBody>
                  <a:tcPr marL="26319" marR="26319" marT="17546" marB="17546" anchor="ctr">
                    <a:lnL>
                      <a:noFill/>
                    </a:lnL>
                    <a:lnR>
                      <a:noFill/>
                    </a:lnR>
                    <a:lnT>
                      <a:noFill/>
                    </a:lnT>
                    <a:lnB>
                      <a:noFill/>
                    </a:lnB>
                    <a:noFill/>
                  </a:tcPr>
                </a:tc>
                <a:tc>
                  <a:txBody>
                    <a:bodyPr/>
                    <a:lstStyle/>
                    <a:p>
                      <a:r>
                        <a:rPr lang="en-US" sz="1000">
                          <a:solidFill>
                            <a:schemeClr val="tx1"/>
                          </a:solidFill>
                          <a:effectLst/>
                        </a:rPr>
                        <a:t>Strengths</a:t>
                      </a:r>
                    </a:p>
                  </a:txBody>
                  <a:tcPr marL="26319" marR="26319" marT="17546" marB="17546" anchor="ctr">
                    <a:lnL>
                      <a:noFill/>
                    </a:lnL>
                    <a:lnR>
                      <a:noFill/>
                    </a:lnR>
                    <a:lnT>
                      <a:noFill/>
                    </a:lnT>
                    <a:lnB>
                      <a:noFill/>
                    </a:lnB>
                    <a:noFill/>
                  </a:tcPr>
                </a:tc>
                <a:tc>
                  <a:txBody>
                    <a:bodyPr/>
                    <a:lstStyle/>
                    <a:p>
                      <a:r>
                        <a:rPr lang="en-US" sz="1000">
                          <a:solidFill>
                            <a:schemeClr val="tx1"/>
                          </a:solidFill>
                          <a:effectLst/>
                        </a:rPr>
                        <a:t>Typical Use Cases</a:t>
                      </a:r>
                    </a:p>
                  </a:txBody>
                  <a:tcPr marL="26319" marR="26319" marT="17546" marB="17546" anchor="ctr">
                    <a:lnL>
                      <a:noFill/>
                    </a:lnL>
                    <a:lnR>
                      <a:noFill/>
                    </a:lnR>
                    <a:lnT>
                      <a:noFill/>
                    </a:lnT>
                    <a:lnB>
                      <a:noFill/>
                    </a:lnB>
                    <a:noFill/>
                  </a:tcPr>
                </a:tc>
                <a:extLst>
                  <a:ext uri="{0D108BD9-81ED-4DB2-BD59-A6C34878D82A}">
                    <a16:rowId xmlns:a16="http://schemas.microsoft.com/office/drawing/2014/main" val="4215561173"/>
                  </a:ext>
                </a:extLst>
              </a:tr>
              <a:tr h="824649">
                <a:tc>
                  <a:txBody>
                    <a:bodyPr/>
                    <a:lstStyle/>
                    <a:p>
                      <a:r>
                        <a:rPr lang="en-US" sz="1000">
                          <a:solidFill>
                            <a:schemeClr val="tx1"/>
                          </a:solidFill>
                          <a:effectLst/>
                        </a:rPr>
                        <a:t>Two.js</a:t>
                      </a:r>
                    </a:p>
                  </a:txBody>
                  <a:tcPr marL="26319" marR="26319" marT="17546" marB="17546" anchor="ctr">
                    <a:lnL>
                      <a:noFill/>
                    </a:lnL>
                    <a:lnR>
                      <a:noFill/>
                    </a:lnR>
                    <a:lnT>
                      <a:noFill/>
                    </a:lnT>
                    <a:lnB>
                      <a:noFill/>
                    </a:lnB>
                    <a:noFill/>
                  </a:tcPr>
                </a:tc>
                <a:tc>
                  <a:txBody>
                    <a:bodyPr/>
                    <a:lstStyle/>
                    <a:p>
                      <a:r>
                        <a:rPr lang="en-US" sz="1000">
                          <a:solidFill>
                            <a:schemeClr val="tx1"/>
                          </a:solidFill>
                          <a:effectLst/>
                        </a:rPr>
                        <a:t>Simple, supports SVG/Canvas/WebGL, good for vector graphics and animations</a:t>
                      </a:r>
                    </a:p>
                  </a:txBody>
                  <a:tcPr marL="26319" marR="26319" marT="17546" marB="17546" anchor="ctr">
                    <a:lnL>
                      <a:noFill/>
                    </a:lnL>
                    <a:lnR>
                      <a:noFill/>
                    </a:lnR>
                    <a:lnT>
                      <a:noFill/>
                    </a:lnT>
                    <a:lnB>
                      <a:noFill/>
                    </a:lnB>
                    <a:noFill/>
                  </a:tcPr>
                </a:tc>
                <a:tc>
                  <a:txBody>
                    <a:bodyPr/>
                    <a:lstStyle/>
                    <a:p>
                      <a:r>
                        <a:rPr lang="en-US" sz="1000">
                          <a:solidFill>
                            <a:schemeClr val="tx1"/>
                          </a:solidFill>
                          <a:effectLst/>
                        </a:rPr>
                        <a:t>Interactive graphics, simple games, data visualization, generative art</a:t>
                      </a:r>
                    </a:p>
                  </a:txBody>
                  <a:tcPr marL="26319" marR="26319" marT="17546" marB="17546" anchor="ctr">
                    <a:lnL>
                      <a:noFill/>
                    </a:lnL>
                    <a:lnR>
                      <a:noFill/>
                    </a:lnR>
                    <a:lnT>
                      <a:noFill/>
                    </a:lnT>
                    <a:lnB>
                      <a:noFill/>
                    </a:lnB>
                    <a:noFill/>
                  </a:tcPr>
                </a:tc>
                <a:extLst>
                  <a:ext uri="{0D108BD9-81ED-4DB2-BD59-A6C34878D82A}">
                    <a16:rowId xmlns:a16="http://schemas.microsoft.com/office/drawing/2014/main" val="146206285"/>
                  </a:ext>
                </a:extLst>
              </a:tr>
              <a:tr h="666737">
                <a:tc>
                  <a:txBody>
                    <a:bodyPr/>
                    <a:lstStyle/>
                    <a:p>
                      <a:r>
                        <a:rPr lang="en-US" sz="1000" dirty="0">
                          <a:solidFill>
                            <a:schemeClr val="tx1"/>
                          </a:solidFill>
                          <a:effectLst/>
                        </a:rPr>
                        <a:t>D3.js</a:t>
                      </a:r>
                    </a:p>
                  </a:txBody>
                  <a:tcPr marL="26319" marR="26319" marT="17546" marB="17546" anchor="ctr">
                    <a:lnL>
                      <a:noFill/>
                    </a:lnL>
                    <a:lnR>
                      <a:noFill/>
                    </a:lnR>
                    <a:lnT>
                      <a:noFill/>
                    </a:lnT>
                    <a:lnB>
                      <a:noFill/>
                    </a:lnB>
                    <a:noFill/>
                  </a:tcPr>
                </a:tc>
                <a:tc>
                  <a:txBody>
                    <a:bodyPr/>
                    <a:lstStyle/>
                    <a:p>
                      <a:r>
                        <a:rPr lang="en-US" sz="1000">
                          <a:solidFill>
                            <a:schemeClr val="tx1"/>
                          </a:solidFill>
                          <a:effectLst/>
                        </a:rPr>
                        <a:t>Powerful for data visualization, highly customizable</a:t>
                      </a:r>
                    </a:p>
                  </a:txBody>
                  <a:tcPr marL="26319" marR="26319" marT="17546" marB="17546" anchor="ctr">
                    <a:lnL>
                      <a:noFill/>
                    </a:lnL>
                    <a:lnR>
                      <a:noFill/>
                    </a:lnR>
                    <a:lnT>
                      <a:noFill/>
                    </a:lnT>
                    <a:lnB>
                      <a:noFill/>
                    </a:lnB>
                    <a:noFill/>
                  </a:tcPr>
                </a:tc>
                <a:tc>
                  <a:txBody>
                    <a:bodyPr/>
                    <a:lstStyle/>
                    <a:p>
                      <a:r>
                        <a:rPr lang="en-US" sz="1000">
                          <a:solidFill>
                            <a:schemeClr val="tx1"/>
                          </a:solidFill>
                          <a:effectLst/>
                        </a:rPr>
                        <a:t>Data visualization, interactive charts and graphs, complex visualizations</a:t>
                      </a:r>
                    </a:p>
                  </a:txBody>
                  <a:tcPr marL="26319" marR="26319" marT="17546" marB="17546" anchor="ctr">
                    <a:lnL>
                      <a:noFill/>
                    </a:lnL>
                    <a:lnR>
                      <a:noFill/>
                    </a:lnR>
                    <a:lnT>
                      <a:noFill/>
                    </a:lnT>
                    <a:lnB>
                      <a:noFill/>
                    </a:lnB>
                    <a:noFill/>
                  </a:tcPr>
                </a:tc>
                <a:extLst>
                  <a:ext uri="{0D108BD9-81ED-4DB2-BD59-A6C34878D82A}">
                    <a16:rowId xmlns:a16="http://schemas.microsoft.com/office/drawing/2014/main" val="1074584505"/>
                  </a:ext>
                </a:extLst>
              </a:tr>
              <a:tr h="824649">
                <a:tc>
                  <a:txBody>
                    <a:bodyPr/>
                    <a:lstStyle/>
                    <a:p>
                      <a:r>
                        <a:rPr lang="en-US" sz="1000">
                          <a:solidFill>
                            <a:schemeClr val="tx1"/>
                          </a:solidFill>
                          <a:effectLst/>
                        </a:rPr>
                        <a:t>Pixi.js</a:t>
                      </a:r>
                    </a:p>
                  </a:txBody>
                  <a:tcPr marL="26319" marR="26319" marT="17546" marB="17546" anchor="ctr">
                    <a:lnL>
                      <a:noFill/>
                    </a:lnL>
                    <a:lnR>
                      <a:noFill/>
                    </a:lnR>
                    <a:lnT>
                      <a:noFill/>
                    </a:lnT>
                    <a:lnB>
                      <a:noFill/>
                    </a:lnB>
                    <a:noFill/>
                  </a:tcPr>
                </a:tc>
                <a:tc>
                  <a:txBody>
                    <a:bodyPr/>
                    <a:lstStyle/>
                    <a:p>
                      <a:r>
                        <a:rPr lang="en-US" sz="1000">
                          <a:solidFill>
                            <a:schemeClr val="tx1"/>
                          </a:solidFill>
                          <a:effectLst/>
                        </a:rPr>
                        <a:t>High performance with WebGL, rich feature set for game development</a:t>
                      </a:r>
                    </a:p>
                  </a:txBody>
                  <a:tcPr marL="26319" marR="26319" marT="17546" marB="17546" anchor="ctr">
                    <a:lnL>
                      <a:noFill/>
                    </a:lnL>
                    <a:lnR>
                      <a:noFill/>
                    </a:lnR>
                    <a:lnT>
                      <a:noFill/>
                    </a:lnT>
                    <a:lnB>
                      <a:noFill/>
                    </a:lnB>
                    <a:noFill/>
                  </a:tcPr>
                </a:tc>
                <a:tc>
                  <a:txBody>
                    <a:bodyPr/>
                    <a:lstStyle/>
                    <a:p>
                      <a:r>
                        <a:rPr lang="en-US" sz="1000">
                          <a:solidFill>
                            <a:schemeClr val="tx1"/>
                          </a:solidFill>
                          <a:effectLst/>
                        </a:rPr>
                        <a:t>Game development, high-performance animations, interactive applications</a:t>
                      </a:r>
                    </a:p>
                  </a:txBody>
                  <a:tcPr marL="26319" marR="26319" marT="17546" marB="17546" anchor="ctr">
                    <a:lnL>
                      <a:noFill/>
                    </a:lnL>
                    <a:lnR>
                      <a:noFill/>
                    </a:lnR>
                    <a:lnT>
                      <a:noFill/>
                    </a:lnT>
                    <a:lnB>
                      <a:noFill/>
                    </a:lnB>
                    <a:noFill/>
                  </a:tcPr>
                </a:tc>
                <a:extLst>
                  <a:ext uri="{0D108BD9-81ED-4DB2-BD59-A6C34878D82A}">
                    <a16:rowId xmlns:a16="http://schemas.microsoft.com/office/drawing/2014/main" val="1467790898"/>
                  </a:ext>
                </a:extLst>
              </a:tr>
              <a:tr h="666737">
                <a:tc>
                  <a:txBody>
                    <a:bodyPr/>
                    <a:lstStyle/>
                    <a:p>
                      <a:r>
                        <a:rPr lang="en-US" sz="1000" dirty="0">
                          <a:solidFill>
                            <a:schemeClr val="tx1"/>
                          </a:solidFill>
                          <a:effectLst/>
                        </a:rPr>
                        <a:t>Paper.js</a:t>
                      </a:r>
                    </a:p>
                  </a:txBody>
                  <a:tcPr marL="26319" marR="26319" marT="17546" marB="17546" anchor="ctr">
                    <a:lnL>
                      <a:noFill/>
                    </a:lnL>
                    <a:lnR>
                      <a:noFill/>
                    </a:lnR>
                    <a:lnT>
                      <a:noFill/>
                    </a:lnT>
                    <a:lnB>
                      <a:noFill/>
                    </a:lnB>
                    <a:noFill/>
                  </a:tcPr>
                </a:tc>
                <a:tc>
                  <a:txBody>
                    <a:bodyPr/>
                    <a:lstStyle/>
                    <a:p>
                      <a:r>
                        <a:rPr lang="en-US" sz="1000">
                          <a:solidFill>
                            <a:schemeClr val="tx1"/>
                          </a:solidFill>
                          <a:effectLst/>
                        </a:rPr>
                        <a:t>Excellent for vector graphics, built-in support for Bézier curves</a:t>
                      </a:r>
                    </a:p>
                  </a:txBody>
                  <a:tcPr marL="26319" marR="26319" marT="17546" marB="17546" anchor="ctr">
                    <a:lnL>
                      <a:noFill/>
                    </a:lnL>
                    <a:lnR>
                      <a:noFill/>
                    </a:lnR>
                    <a:lnT>
                      <a:noFill/>
                    </a:lnT>
                    <a:lnB>
                      <a:noFill/>
                    </a:lnB>
                    <a:noFill/>
                  </a:tcPr>
                </a:tc>
                <a:tc>
                  <a:txBody>
                    <a:bodyPr/>
                    <a:lstStyle/>
                    <a:p>
                      <a:r>
                        <a:rPr lang="en-US" sz="1000">
                          <a:solidFill>
                            <a:schemeClr val="tx1"/>
                          </a:solidFill>
                          <a:effectLst/>
                        </a:rPr>
                        <a:t>Vector graphics, illustrations, interactive art</a:t>
                      </a:r>
                    </a:p>
                  </a:txBody>
                  <a:tcPr marL="26319" marR="26319" marT="17546" marB="17546" anchor="ctr">
                    <a:lnL>
                      <a:noFill/>
                    </a:lnL>
                    <a:lnR>
                      <a:noFill/>
                    </a:lnR>
                    <a:lnT>
                      <a:noFill/>
                    </a:lnT>
                    <a:lnB>
                      <a:noFill/>
                    </a:lnB>
                    <a:noFill/>
                  </a:tcPr>
                </a:tc>
                <a:extLst>
                  <a:ext uri="{0D108BD9-81ED-4DB2-BD59-A6C34878D82A}">
                    <a16:rowId xmlns:a16="http://schemas.microsoft.com/office/drawing/2014/main" val="1909830970"/>
                  </a:ext>
                </a:extLst>
              </a:tr>
              <a:tr h="666737">
                <a:tc>
                  <a:txBody>
                    <a:bodyPr/>
                    <a:lstStyle/>
                    <a:p>
                      <a:r>
                        <a:rPr lang="en-US" sz="1000">
                          <a:solidFill>
                            <a:schemeClr val="tx1"/>
                          </a:solidFill>
                          <a:effectLst/>
                        </a:rPr>
                        <a:t>Konva.js</a:t>
                      </a:r>
                    </a:p>
                  </a:txBody>
                  <a:tcPr marL="26319" marR="26319" marT="17546" marB="17546" anchor="ctr">
                    <a:lnL>
                      <a:noFill/>
                    </a:lnL>
                    <a:lnR>
                      <a:noFill/>
                    </a:lnR>
                    <a:lnT>
                      <a:noFill/>
                    </a:lnT>
                    <a:lnB>
                      <a:noFill/>
                    </a:lnB>
                    <a:noFill/>
                  </a:tcPr>
                </a:tc>
                <a:tc>
                  <a:txBody>
                    <a:bodyPr/>
                    <a:lstStyle/>
                    <a:p>
                      <a:r>
                        <a:rPr lang="en-US" sz="1000">
                          <a:solidFill>
                            <a:schemeClr val="tx1"/>
                          </a:solidFill>
                          <a:effectLst/>
                        </a:rPr>
                        <a:t>Focused on 2D canvas rendering, supports complex shapes</a:t>
                      </a:r>
                    </a:p>
                  </a:txBody>
                  <a:tcPr marL="26319" marR="26319" marT="17546" marB="17546" anchor="ctr">
                    <a:lnL>
                      <a:noFill/>
                    </a:lnL>
                    <a:lnR>
                      <a:noFill/>
                    </a:lnR>
                    <a:lnT>
                      <a:noFill/>
                    </a:lnT>
                    <a:lnB>
                      <a:noFill/>
                    </a:lnB>
                    <a:noFill/>
                  </a:tcPr>
                </a:tc>
                <a:tc>
                  <a:txBody>
                    <a:bodyPr/>
                    <a:lstStyle/>
                    <a:p>
                      <a:r>
                        <a:rPr lang="en-US" sz="1000" dirty="0">
                          <a:solidFill>
                            <a:schemeClr val="tx1"/>
                          </a:solidFill>
                          <a:effectLst/>
                        </a:rPr>
                        <a:t>Interactive applications, custom UI components, data visualization</a:t>
                      </a:r>
                    </a:p>
                  </a:txBody>
                  <a:tcPr marL="26319" marR="26319" marT="17546" marB="17546" anchor="ctr">
                    <a:lnL>
                      <a:noFill/>
                    </a:lnL>
                    <a:lnR>
                      <a:noFill/>
                    </a:lnR>
                    <a:lnT>
                      <a:noFill/>
                    </a:lnT>
                    <a:lnB>
                      <a:noFill/>
                    </a:lnB>
                    <a:noFill/>
                  </a:tcPr>
                </a:tc>
                <a:extLst>
                  <a:ext uri="{0D108BD9-81ED-4DB2-BD59-A6C34878D82A}">
                    <a16:rowId xmlns:a16="http://schemas.microsoft.com/office/drawing/2014/main" val="1001478236"/>
                  </a:ext>
                </a:extLst>
              </a:tr>
              <a:tr h="508826">
                <a:tc>
                  <a:txBody>
                    <a:bodyPr/>
                    <a:lstStyle/>
                    <a:p>
                      <a:r>
                        <a:rPr lang="en-US" sz="1000">
                          <a:solidFill>
                            <a:schemeClr val="tx1"/>
                          </a:solidFill>
                          <a:effectLst/>
                        </a:rPr>
                        <a:t>p5.js</a:t>
                      </a:r>
                    </a:p>
                  </a:txBody>
                  <a:tcPr marL="26319" marR="26319" marT="17546" marB="17546" anchor="ctr">
                    <a:lnL>
                      <a:noFill/>
                    </a:lnL>
                    <a:lnR>
                      <a:noFill/>
                    </a:lnR>
                    <a:lnT>
                      <a:noFill/>
                    </a:lnT>
                    <a:lnB>
                      <a:noFill/>
                    </a:lnB>
                    <a:noFill/>
                  </a:tcPr>
                </a:tc>
                <a:tc>
                  <a:txBody>
                    <a:bodyPr/>
                    <a:lstStyle/>
                    <a:p>
                      <a:r>
                        <a:rPr lang="en-US" sz="1000" dirty="0">
                          <a:solidFill>
                            <a:schemeClr val="tx1"/>
                          </a:solidFill>
                          <a:effectLst/>
                        </a:rPr>
                        <a:t>Designed for creative coding, easy to learn</a:t>
                      </a:r>
                    </a:p>
                  </a:txBody>
                  <a:tcPr marL="26319" marR="26319" marT="17546" marB="17546" anchor="ctr">
                    <a:lnL>
                      <a:noFill/>
                    </a:lnL>
                    <a:lnR>
                      <a:noFill/>
                    </a:lnR>
                    <a:lnT>
                      <a:noFill/>
                    </a:lnT>
                    <a:lnB>
                      <a:noFill/>
                    </a:lnB>
                    <a:noFill/>
                  </a:tcPr>
                </a:tc>
                <a:tc>
                  <a:txBody>
                    <a:bodyPr/>
                    <a:lstStyle/>
                    <a:p>
                      <a:r>
                        <a:rPr lang="en-US" sz="1000" dirty="0">
                          <a:solidFill>
                            <a:schemeClr val="tx1"/>
                          </a:solidFill>
                          <a:effectLst/>
                        </a:rPr>
                        <a:t>Creative coding, interactive art, educational tools</a:t>
                      </a:r>
                    </a:p>
                  </a:txBody>
                  <a:tcPr marL="26319" marR="26319" marT="17546" marB="17546" anchor="ctr">
                    <a:lnL>
                      <a:noFill/>
                    </a:lnL>
                    <a:lnR>
                      <a:noFill/>
                    </a:lnR>
                    <a:lnT>
                      <a:noFill/>
                    </a:lnT>
                    <a:lnB>
                      <a:noFill/>
                    </a:lnB>
                    <a:noFill/>
                  </a:tcPr>
                </a:tc>
                <a:extLst>
                  <a:ext uri="{0D108BD9-81ED-4DB2-BD59-A6C34878D82A}">
                    <a16:rowId xmlns:a16="http://schemas.microsoft.com/office/drawing/2014/main" val="2471912956"/>
                  </a:ext>
                </a:extLst>
              </a:tr>
            </a:tbl>
          </a:graphicData>
        </a:graphic>
      </p:graphicFrame>
      <p:sp>
        <p:nvSpPr>
          <p:cNvPr id="3" name="Rectangle 1">
            <a:extLst>
              <a:ext uri="{FF2B5EF4-FFF2-40B4-BE49-F238E27FC236}">
                <a16:creationId xmlns:a16="http://schemas.microsoft.com/office/drawing/2014/main" id="{3D99FD4F-1953-E75B-CF55-05C4589C607C}"/>
              </a:ext>
            </a:extLst>
          </p:cNvPr>
          <p:cNvSpPr>
            <a:spLocks noChangeArrowheads="1"/>
          </p:cNvSpPr>
          <p:nvPr/>
        </p:nvSpPr>
        <p:spPr bwMode="auto">
          <a:xfrm>
            <a:off x="1" y="0"/>
            <a:ext cx="3588100" cy="1554223"/>
          </a:xfrm>
          <a:prstGeom prst="rect">
            <a:avLst/>
          </a:prstGeom>
          <a:noFill/>
          <a:ln>
            <a:noFill/>
          </a:ln>
          <a:effectLst/>
        </p:spPr>
        <p:txBody>
          <a:bodyPr vert="horz" wrap="square" lIns="0" tIns="101568" rIns="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Segoe WPC"/>
              </a:rPr>
              <a:t>1. Two.js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effectLst/>
                <a:latin typeface="Segoe WPC"/>
              </a:rPr>
              <a:t>Strengths</a:t>
            </a:r>
            <a:r>
              <a:rPr kumimoji="0" lang="en-US" altLang="en-US" sz="900" b="0" i="0" u="none" strike="noStrike" cap="none" normalizeH="0" baseline="0" dirty="0">
                <a:ln>
                  <a:noFill/>
                </a:ln>
                <a:effectLst/>
                <a:latin typeface="Segoe WPC"/>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Simple and easy to use.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Supports SVG, Canvas, and WebGL rendering.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Good for vector graphics and animations.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effectLst/>
                <a:latin typeface="Segoe WPC"/>
              </a:rPr>
              <a:t>Use Cases</a:t>
            </a:r>
            <a:r>
              <a:rPr kumimoji="0" lang="en-US" altLang="en-US" sz="900" b="0" i="0" u="none" strike="noStrike" cap="none" normalizeH="0" baseline="0" dirty="0">
                <a:ln>
                  <a:noFill/>
                </a:ln>
                <a:effectLst/>
                <a:latin typeface="Segoe WPC"/>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Interactive graphics.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Simple games.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Data visualization.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Generative art.</a:t>
            </a:r>
          </a:p>
        </p:txBody>
      </p:sp>
      <p:sp>
        <p:nvSpPr>
          <p:cNvPr id="4" name="Rectangle 1">
            <a:extLst>
              <a:ext uri="{FF2B5EF4-FFF2-40B4-BE49-F238E27FC236}">
                <a16:creationId xmlns:a16="http://schemas.microsoft.com/office/drawing/2014/main" id="{676F88BE-114E-4867-D7F3-CED25F8F416F}"/>
              </a:ext>
            </a:extLst>
          </p:cNvPr>
          <p:cNvSpPr>
            <a:spLocks noChangeArrowheads="1"/>
          </p:cNvSpPr>
          <p:nvPr/>
        </p:nvSpPr>
        <p:spPr bwMode="auto">
          <a:xfrm>
            <a:off x="3429001" y="-276999"/>
            <a:ext cx="3588100" cy="10910631"/>
          </a:xfrm>
          <a:prstGeom prst="rect">
            <a:avLst/>
          </a:prstGeom>
          <a:noFill/>
          <a:ln>
            <a:noFill/>
          </a:ln>
          <a:effectLst/>
        </p:spPr>
        <p:txBody>
          <a:bodyPr vert="horz" wrap="square" lIns="0" tIns="101568" rIns="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Segoe WPC"/>
              </a:rPr>
              <a:t>1. Two.js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effectLst/>
                <a:latin typeface="Segoe WPC"/>
              </a:rPr>
              <a:t>Strengths</a:t>
            </a:r>
            <a:r>
              <a:rPr kumimoji="0" lang="en-US" altLang="en-US" sz="900" b="0" i="0" u="none" strike="noStrike" cap="none" normalizeH="0" baseline="0" dirty="0">
                <a:ln>
                  <a:noFill/>
                </a:ln>
                <a:effectLst/>
                <a:latin typeface="Segoe WPC"/>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Simple and easy to use.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Supports SVG, Canvas, and WebGL rendering.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Good for vector graphics and animations.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effectLst/>
                <a:latin typeface="Segoe WPC"/>
              </a:rPr>
              <a:t>Use Cases</a:t>
            </a:r>
            <a:r>
              <a:rPr kumimoji="0" lang="en-US" altLang="en-US" sz="900" b="0" i="0" u="none" strike="noStrike" cap="none" normalizeH="0" baseline="0" dirty="0">
                <a:ln>
                  <a:noFill/>
                </a:ln>
                <a:effectLst/>
                <a:latin typeface="Segoe WPC"/>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Interactive graphics.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Simple games.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Data visualization.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Generative art.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effectLst/>
              <a:latin typeface="Segoe WPC"/>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Segoe WPC"/>
              </a:rPr>
              <a:t>2. D3.js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effectLst/>
                <a:latin typeface="Segoe WPC"/>
              </a:rPr>
              <a:t>Strengths</a:t>
            </a:r>
            <a:r>
              <a:rPr kumimoji="0" lang="en-US" altLang="en-US" sz="900" b="0" i="0" u="none" strike="noStrike" cap="none" normalizeH="0" baseline="0" dirty="0">
                <a:ln>
                  <a:noFill/>
                </a:ln>
                <a:effectLst/>
                <a:latin typeface="Segoe WPC"/>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Powerful for data visualization.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Extensive support for complex data-driven documents.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Highly customizable.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effectLst/>
                <a:latin typeface="Segoe WPC"/>
              </a:rPr>
              <a:t>Use Cases</a:t>
            </a:r>
            <a:r>
              <a:rPr kumimoji="0" lang="en-US" altLang="en-US" sz="900" b="0" i="0" u="none" strike="noStrike" cap="none" normalizeH="0" baseline="0" dirty="0">
                <a:ln>
                  <a:noFill/>
                </a:ln>
                <a:effectLst/>
                <a:latin typeface="Segoe WPC"/>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Data visualization.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Interactive charts and graphs.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Complex visualizations with data binding.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effectLst/>
              <a:latin typeface="Segoe WPC"/>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Segoe WPC"/>
              </a:rPr>
              <a:t>3. Pixi.js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effectLst/>
                <a:latin typeface="Segoe WPC"/>
              </a:rPr>
              <a:t>Strengths</a:t>
            </a:r>
            <a:r>
              <a:rPr kumimoji="0" lang="en-US" altLang="en-US" sz="900" b="0" i="0" u="none" strike="noStrike" cap="none" normalizeH="0" baseline="0" dirty="0">
                <a:ln>
                  <a:noFill/>
                </a:ln>
                <a:effectLst/>
                <a:latin typeface="Segoe WPC"/>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High performance with WebGL rendering.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Rich feature set for game development.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Supports advanced effects and animations.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effectLst/>
                <a:latin typeface="Segoe WPC"/>
              </a:rPr>
              <a:t>Use Cases</a:t>
            </a:r>
            <a:r>
              <a:rPr kumimoji="0" lang="en-US" altLang="en-US" sz="900" b="0" i="0" u="none" strike="noStrike" cap="none" normalizeH="0" baseline="0" dirty="0">
                <a:ln>
                  <a:noFill/>
                </a:ln>
                <a:effectLst/>
                <a:latin typeface="Segoe WPC"/>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Game development.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High-performance animations.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Interactive applications.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effectLst/>
              <a:latin typeface="Segoe WPC"/>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Segoe WPC"/>
              </a:rPr>
              <a:t>4. Paper.js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effectLst/>
                <a:latin typeface="Segoe WPC"/>
              </a:rPr>
              <a:t>Strengths</a:t>
            </a:r>
            <a:r>
              <a:rPr kumimoji="0" lang="en-US" altLang="en-US" sz="900" b="0" i="0" u="none" strike="noStrike" cap="none" normalizeH="0" baseline="0" dirty="0">
                <a:ln>
                  <a:noFill/>
                </a:ln>
                <a:effectLst/>
                <a:latin typeface="Segoe WPC"/>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Excellent for vector graphics and illustrations.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Built-in support for </a:t>
            </a:r>
            <a:r>
              <a:rPr kumimoji="0" lang="en-US" altLang="en-US" sz="900" b="0" i="0" u="none" strike="noStrike" cap="none" normalizeH="0" baseline="0" dirty="0" err="1">
                <a:ln>
                  <a:noFill/>
                </a:ln>
                <a:effectLst/>
                <a:latin typeface="Segoe WPC"/>
              </a:rPr>
              <a:t>Bézier</a:t>
            </a:r>
            <a:r>
              <a:rPr kumimoji="0" lang="en-US" altLang="en-US" sz="900" b="0" i="0" u="none" strike="noStrike" cap="none" normalizeH="0" baseline="0" dirty="0">
                <a:ln>
                  <a:noFill/>
                </a:ln>
                <a:effectLst/>
                <a:latin typeface="Segoe WPC"/>
              </a:rPr>
              <a:t> curves and vector operations.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Easy to use with a clean API.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effectLst/>
                <a:latin typeface="Segoe WPC"/>
              </a:rPr>
              <a:t>Use Cases</a:t>
            </a:r>
            <a:r>
              <a:rPr kumimoji="0" lang="en-US" altLang="en-US" sz="900" b="0" i="0" u="none" strike="noStrike" cap="none" normalizeH="0" baseline="0" dirty="0">
                <a:ln>
                  <a:noFill/>
                </a:ln>
                <a:effectLst/>
                <a:latin typeface="Segoe WPC"/>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Vector graphics.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Illustrations.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Interactive art.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effectLst/>
              <a:latin typeface="Segoe WPC"/>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Segoe WPC"/>
              </a:rPr>
              <a:t>5. Konva.js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effectLst/>
                <a:latin typeface="Segoe WPC"/>
              </a:rPr>
              <a:t>Strengths</a:t>
            </a:r>
            <a:r>
              <a:rPr kumimoji="0" lang="en-US" altLang="en-US" sz="900" b="0" i="0" u="none" strike="noStrike" cap="none" normalizeH="0" baseline="0" dirty="0">
                <a:ln>
                  <a:noFill/>
                </a:ln>
                <a:effectLst/>
                <a:latin typeface="Segoe WPC"/>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Focused on 2D canvas rendering.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Supports complex shapes and transformations.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Good for interactive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effectLst/>
                <a:latin typeface="Segoe WPC"/>
              </a:rPr>
              <a:t>Use Cases</a:t>
            </a:r>
            <a:r>
              <a:rPr kumimoji="0" lang="en-US" altLang="en-US" sz="900" b="0" i="0" u="none" strike="noStrike" cap="none" normalizeH="0" baseline="0" dirty="0">
                <a:ln>
                  <a:noFill/>
                </a:ln>
                <a:effectLst/>
                <a:latin typeface="Segoe WPC"/>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Interactive applications.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Custom UI components.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Data visualization.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effectLst/>
              <a:latin typeface="Segoe WPC"/>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Segoe WPC"/>
              </a:rPr>
              <a:t>6. p5.js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effectLst/>
                <a:latin typeface="Segoe WPC"/>
              </a:rPr>
              <a:t>Strengths</a:t>
            </a:r>
            <a:r>
              <a:rPr kumimoji="0" lang="en-US" altLang="en-US" sz="900" b="0" i="0" u="none" strike="noStrike" cap="none" normalizeH="0" baseline="0" dirty="0">
                <a:ln>
                  <a:noFill/>
                </a:ln>
                <a:effectLst/>
                <a:latin typeface="Segoe WPC"/>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Designed for creative coding and art.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Easy to learn and use.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Extensive community and resources.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effectLst/>
                <a:latin typeface="Segoe WPC"/>
              </a:rPr>
              <a:t>Use Cases</a:t>
            </a:r>
            <a:r>
              <a:rPr kumimoji="0" lang="en-US" altLang="en-US" sz="900" b="0" i="0" u="none" strike="noStrike" cap="none" normalizeH="0" baseline="0" dirty="0">
                <a:ln>
                  <a:noFill/>
                </a:ln>
                <a:effectLst/>
                <a:latin typeface="Segoe WPC"/>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Creative coding.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Interactive art.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Educational tools.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effectLst/>
              <a:latin typeface="Segoe WPC"/>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Segoe WPC"/>
              </a:rPr>
              <a:t>Comparison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effectLst/>
              <a:latin typeface="Segoe WPC"/>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Segoe WPC"/>
              </a:rPr>
              <a:t>Summary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effectLst/>
                <a:latin typeface="Segoe WPC"/>
              </a:rPr>
              <a:t>Two.js</a:t>
            </a:r>
            <a:r>
              <a:rPr kumimoji="0" lang="en-US" altLang="en-US" sz="900" b="0" i="0" u="none" strike="noStrike" cap="none" normalizeH="0" baseline="0" dirty="0">
                <a:ln>
                  <a:noFill/>
                </a:ln>
                <a:effectLst/>
                <a:latin typeface="Segoe WPC"/>
              </a:rPr>
              <a:t>: Great for simple vector graphics and animations, with support for SVG, Canvas, and WebGL.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effectLst/>
                <a:latin typeface="Segoe WPC"/>
              </a:rPr>
              <a:t>D3.js</a:t>
            </a:r>
            <a:r>
              <a:rPr kumimoji="0" lang="en-US" altLang="en-US" sz="900" b="0" i="0" u="none" strike="noStrike" cap="none" normalizeH="0" baseline="0" dirty="0">
                <a:ln>
                  <a:noFill/>
                </a:ln>
                <a:effectLst/>
                <a:latin typeface="Segoe WPC"/>
              </a:rPr>
              <a:t>: Best for complex data visualizations and interactive charts.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effectLst/>
                <a:latin typeface="Segoe WPC"/>
              </a:rPr>
              <a:t>Pixi.js</a:t>
            </a:r>
            <a:r>
              <a:rPr kumimoji="0" lang="en-US" altLang="en-US" sz="900" b="0" i="0" u="none" strike="noStrike" cap="none" normalizeH="0" baseline="0" dirty="0">
                <a:ln>
                  <a:noFill/>
                </a:ln>
                <a:effectLst/>
                <a:latin typeface="Segoe WPC"/>
              </a:rPr>
              <a:t>: Ideal for high-performance animations and game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effectLst/>
                <a:latin typeface="Segoe WPC"/>
              </a:rPr>
              <a:t>Paper.js</a:t>
            </a:r>
            <a:r>
              <a:rPr kumimoji="0" lang="en-US" altLang="en-US" sz="900" b="0" i="0" u="none" strike="noStrike" cap="none" normalizeH="0" baseline="0" dirty="0">
                <a:ln>
                  <a:noFill/>
                </a:ln>
                <a:effectLst/>
                <a:latin typeface="Segoe WPC"/>
              </a:rPr>
              <a:t>: Excellent for vector graphics and illustrations.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effectLst/>
                <a:latin typeface="Segoe WPC"/>
              </a:rPr>
              <a:t>Konva.js</a:t>
            </a:r>
            <a:r>
              <a:rPr kumimoji="0" lang="en-US" altLang="en-US" sz="900" b="0" i="0" u="none" strike="noStrike" cap="none" normalizeH="0" baseline="0" dirty="0">
                <a:ln>
                  <a:noFill/>
                </a:ln>
                <a:effectLst/>
                <a:latin typeface="Segoe WPC"/>
              </a:rPr>
              <a:t>: Focused on 2D canvas rendering, good for interactive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effectLst/>
                <a:latin typeface="Segoe WPC"/>
              </a:rPr>
              <a:t>p5.js</a:t>
            </a:r>
            <a:r>
              <a:rPr kumimoji="0" lang="en-US" altLang="en-US" sz="900" b="0" i="0" u="none" strike="noStrike" cap="none" normalizeH="0" baseline="0" dirty="0">
                <a:ln>
                  <a:noFill/>
                </a:ln>
                <a:effectLst/>
                <a:latin typeface="Segoe WPC"/>
              </a:rPr>
              <a:t>: Designed for creative coding and interactive art.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effectLst/>
                <a:latin typeface="Segoe WPC"/>
              </a:rPr>
              <a:t>Each library has its strengths and is best suited for different types of projects. Consider your specific needs and use cases when choosing the best 2D JavaScript library for your project.</a:t>
            </a:r>
            <a:endParaRPr kumimoji="0" lang="en-US" altLang="en-US" sz="1800" b="0" i="0" u="none" strike="noStrike" cap="none" normalizeH="0" baseline="0" dirty="0">
              <a:ln>
                <a:noFill/>
              </a:ln>
              <a:effectLst/>
            </a:endParaRPr>
          </a:p>
        </p:txBody>
      </p:sp>
      <p:sp>
        <p:nvSpPr>
          <p:cNvPr id="5" name="Rectangle 1">
            <a:extLst>
              <a:ext uri="{FF2B5EF4-FFF2-40B4-BE49-F238E27FC236}">
                <a16:creationId xmlns:a16="http://schemas.microsoft.com/office/drawing/2014/main" id="{FA959E7D-E208-B5B2-F12A-27578001C102}"/>
              </a:ext>
            </a:extLst>
          </p:cNvPr>
          <p:cNvSpPr>
            <a:spLocks noChangeArrowheads="1"/>
          </p:cNvSpPr>
          <p:nvPr/>
        </p:nvSpPr>
        <p:spPr bwMode="auto">
          <a:xfrm>
            <a:off x="1" y="1617032"/>
            <a:ext cx="3588100" cy="1415724"/>
          </a:xfrm>
          <a:prstGeom prst="rect">
            <a:avLst/>
          </a:prstGeom>
          <a:noFill/>
          <a:ln>
            <a:noFill/>
          </a:ln>
          <a:effectLst/>
        </p:spPr>
        <p:txBody>
          <a:bodyPr vert="horz" wrap="square" lIns="0" tIns="101568" rIns="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Segoe WPC"/>
              </a:rPr>
              <a:t>D3.js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effectLst/>
                <a:latin typeface="Segoe WPC"/>
              </a:rPr>
              <a:t>Strengths</a:t>
            </a:r>
            <a:r>
              <a:rPr kumimoji="0" lang="en-US" altLang="en-US" sz="900" b="0" i="0" u="none" strike="noStrike" cap="none" normalizeH="0" baseline="0" dirty="0">
                <a:ln>
                  <a:noFill/>
                </a:ln>
                <a:effectLst/>
                <a:latin typeface="Segoe WPC"/>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Powerful for data visualization.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Extensive support for complex data-driven documents.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Highly customizable.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effectLst/>
                <a:latin typeface="Segoe WPC"/>
              </a:rPr>
              <a:t>Use Cases</a:t>
            </a:r>
            <a:r>
              <a:rPr kumimoji="0" lang="en-US" altLang="en-US" sz="900" b="0" i="0" u="none" strike="noStrike" cap="none" normalizeH="0" baseline="0" dirty="0">
                <a:ln>
                  <a:noFill/>
                </a:ln>
                <a:effectLst/>
                <a:latin typeface="Segoe WPC"/>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Data visualization.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Interactive charts and graphs.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effectLst/>
                <a:latin typeface="Segoe WPC"/>
              </a:rPr>
              <a:t>Complex visualizations with data binding.</a:t>
            </a:r>
          </a:p>
        </p:txBody>
      </p:sp>
    </p:spTree>
    <p:extLst>
      <p:ext uri="{BB962C8B-B14F-4D97-AF65-F5344CB8AC3E}">
        <p14:creationId xmlns:p14="http://schemas.microsoft.com/office/powerpoint/2010/main" val="2202563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AE8E62-D8CD-4E63-6103-83A19174601A}"/>
              </a:ext>
            </a:extLst>
          </p:cNvPr>
          <p:cNvSpPr>
            <a:spLocks noChangeArrowheads="1"/>
          </p:cNvSpPr>
          <p:nvPr/>
        </p:nvSpPr>
        <p:spPr bwMode="auto">
          <a:xfrm>
            <a:off x="0" y="0"/>
            <a:ext cx="12192000" cy="12834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b="1" u="sng" dirty="0">
                <a:latin typeface="Arial" panose="020B0604020202020204" pitchFamily="34" charset="0"/>
              </a:rPr>
              <a:t>Formats to include in settings (</a:t>
            </a:r>
            <a:r>
              <a:rPr lang="en-US" altLang="en-US" sz="1000" b="1" u="sng" dirty="0" err="1">
                <a:latin typeface="Arial" panose="020B0604020202020204" pitchFamily="34" charset="0"/>
              </a:rPr>
              <a:t>dayjs</a:t>
            </a:r>
            <a:r>
              <a:rPr lang="en-US" altLang="en-US" sz="1000" b="1" u="sng" dirty="0">
                <a:latin typeface="Arial" panose="020B0604020202020204" pitchFamily="34" charset="0"/>
              </a:rPr>
              <a:t> lib is currently used in code)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b="1" u="sng"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b="1" u="sng" dirty="0">
                <a:latin typeface="Arial" panose="020B0604020202020204" pitchFamily="34" charset="0"/>
              </a:rPr>
              <a:t>T</a:t>
            </a:r>
            <a:r>
              <a:rPr kumimoji="0" lang="en-US" altLang="en-US" sz="900" b="1" i="0" u="sng" strike="noStrike" cap="none" normalizeH="0" baseline="0" dirty="0">
                <a:ln>
                  <a:noFill/>
                </a:ln>
                <a:solidFill>
                  <a:schemeClr val="tx1"/>
                </a:solidFill>
                <a:effectLst/>
                <a:latin typeface="Arial" panose="020B0604020202020204" pitchFamily="34" charset="0"/>
              </a:rPr>
              <a:t>ime and date formatting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Date Order (Day/Month/Year)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MM/DD/YYYY (Month-Day-Year): Common in the United States. Example: 12/31/2023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DD/MM/YYYY (Day-Month-Year): Common in Europe, Latin America, and many Asian and African countries. Example: 31/12/2023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YYYY/MM/DD (Year-Month-Day): Used in Japan, South Korea, China, and ISO formats. Example: 2023/12/31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Time Format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12-hour format with AM/PM: Used mainly in the United States, Canada, and the Philippines. Example: 5:30 PM or 5:30 p.m.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24-hour format: Common in Europe, Latin America, Asia, and military usage globally. Example: 17:30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Separators in Dates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Slash (/): Common in the United States and Canada (e.g., 12/31/2023).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Hyphen (-): Used in Japan and ISO format (e.g., 2023-12-31).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Dot (.): Common in Germany and some Eastern European countries (e.g., 31.12.2023).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Separators in Times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Colon (:): Standard globally (e.g., 14:30).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Dot (.): Used in some European countries, like Germany and Finland, for separating hours and minutes in the 24-hour format (e.g., 14.30).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Day Names and Month Names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Language and Abbreviations: Day and month names vary by language and whether they're abbreviated.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Capitalization: In French and Spanish, day and month names are generally lowercase (</a:t>
            </a:r>
            <a:r>
              <a:rPr kumimoji="0" lang="en-US" altLang="en-US" sz="900" b="0" i="0" u="none" strike="noStrike" cap="none" normalizeH="0" baseline="0" dirty="0" err="1">
                <a:ln>
                  <a:noFill/>
                </a:ln>
                <a:solidFill>
                  <a:schemeClr val="tx1"/>
                </a:solidFill>
                <a:effectLst/>
                <a:latin typeface="Arial" panose="020B0604020202020204" pitchFamily="34" charset="0"/>
              </a:rPr>
              <a:t>mardi</a:t>
            </a:r>
            <a:r>
              <a:rPr kumimoji="0" lang="en-US" altLang="en-US" sz="900" b="0" i="0" u="none" strike="noStrike" cap="none" normalizeH="0" baseline="0" dirty="0">
                <a:ln>
                  <a:noFill/>
                </a:ln>
                <a:solidFill>
                  <a:schemeClr val="tx1"/>
                </a:solidFill>
                <a:effectLst/>
                <a:latin typeface="Arial" panose="020B0604020202020204" pitchFamily="34" charset="0"/>
              </a:rPr>
              <a:t> for Tuesday in French). In English, they’re capitalized (Tuesday).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sng" strike="noStrike" cap="none" normalizeH="0" baseline="0" dirty="0">
                <a:ln>
                  <a:noFill/>
                </a:ln>
                <a:solidFill>
                  <a:schemeClr val="tx1"/>
                </a:solidFill>
                <a:effectLst/>
                <a:latin typeface="Arial" panose="020B0604020202020204" pitchFamily="34" charset="0"/>
              </a:rPr>
              <a:t>Numbers formatting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Decimal Separators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Dot (.): Used in United States, United Kingdom, China, India, Australia, and many other countries. Example: 3.14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Comma (,): Common in many European and South American countries, like Germany, France, and Brazil. Example: 3,14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Thousands Separators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Comma (,): Used in United States, Canada, China, and others. Example: 1,000,000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Dot (.): Common in parts of Europe, such as Germany and Spain. Example: 1.000.000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Space: Widely used in France, Switzerland, and Russia to separate thousands. Example: 1 000 000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Apostrophe ('): Used in Switzerland for clarity in certain contexts. Example: 1'000'000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Large Number Notation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B, M, K Notation: Abbreviations like B (billion), M (million), and K (thousand) are common globally, especially in finance and software interfaces. Example: $1.2B, €500K.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Short Scale (1 billion = 1,000,000,000): Used in United States, Canada, and most English-speaking countries.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Long Scale (1 billion = 1,000,000,000,000): Historically used in France, Germany, and some European and Latin American countries, though the short scale is becoming more common.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bg1">
                  <a:lumMod val="65000"/>
                </a:schemeClr>
              </a:solidFill>
              <a:effectLst/>
              <a:latin typeface="Arial" panose="020B0604020202020204" pitchFamily="34" charset="0"/>
            </a:endParaRPr>
          </a:p>
          <a:p>
            <a:pPr lvl="0" eaLnBrk="0" fontAlgn="base" hangingPunct="0">
              <a:spcBef>
                <a:spcPct val="0"/>
              </a:spcBef>
              <a:spcAft>
                <a:spcPct val="0"/>
              </a:spcAft>
            </a:pPr>
            <a:r>
              <a:rPr lang="en-US" altLang="en-US" sz="900" b="1" dirty="0">
                <a:latin typeface="Arial" panose="020B0604020202020204" pitchFamily="34" charset="0"/>
              </a:rPr>
              <a:t>Number Grouping in India</a:t>
            </a:r>
          </a:p>
          <a:p>
            <a:pPr lvl="0" eaLnBrk="0" fontAlgn="base" hangingPunct="0">
              <a:spcBef>
                <a:spcPct val="0"/>
              </a:spcBef>
              <a:spcAft>
                <a:spcPct val="0"/>
              </a:spcAft>
            </a:pPr>
            <a:r>
              <a:rPr lang="en-US" altLang="en-US" sz="900" dirty="0">
                <a:latin typeface="Arial" panose="020B0604020202020204" pitchFamily="34" charset="0"/>
              </a:rPr>
              <a:t>Indian Numbering System: Separates numbers with commas after every two digits starting from the hundred thousand place (e.g., 1,00,00,000 for ten million). This format is commonly used in India and Bangladesh.</a:t>
            </a:r>
          </a:p>
          <a:p>
            <a:pPr lvl="0" eaLnBrk="0" fontAlgn="base" hangingPunct="0">
              <a:spcBef>
                <a:spcPct val="0"/>
              </a:spcBef>
              <a:spcAft>
                <a:spcPct val="0"/>
              </a:spcAft>
            </a:pPr>
            <a:r>
              <a:rPr lang="en-US" altLang="en-US" sz="900" dirty="0">
                <a:latin typeface="Arial" panose="020B0604020202020204" pitchFamily="34" charset="0"/>
              </a:rPr>
              <a:t>Each of these conventions can be important in applications where localization and ease of readability are critical, such as in financial software, international data reporting, or user interface design</a:t>
            </a:r>
          </a:p>
          <a:p>
            <a:pPr lvl="0" eaLnBrk="0" fontAlgn="base" hangingPunct="0">
              <a:spcBef>
                <a:spcPct val="0"/>
              </a:spcBef>
              <a:spcAft>
                <a:spcPct val="0"/>
              </a:spcAft>
            </a:pPr>
            <a:endParaRPr lang="en-US" altLang="en-US" sz="900" dirty="0">
              <a:solidFill>
                <a:schemeClr val="bg1">
                  <a:lumMod val="65000"/>
                </a:schemeClr>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b="1" u="sng" dirty="0">
                <a:solidFill>
                  <a:schemeClr val="bg1">
                    <a:lumMod val="65000"/>
                  </a:schemeClr>
                </a:solidFill>
                <a:latin typeface="Arial" panose="020B0604020202020204" pitchFamily="34" charset="0"/>
              </a:rPr>
              <a:t>T</a:t>
            </a:r>
            <a:r>
              <a:rPr kumimoji="0" lang="en-US" altLang="en-US" sz="900" b="1" i="0" u="sng" strike="noStrike" cap="none" normalizeH="0" baseline="0" dirty="0">
                <a:ln>
                  <a:noFill/>
                </a:ln>
                <a:solidFill>
                  <a:schemeClr val="bg1">
                    <a:lumMod val="65000"/>
                  </a:schemeClr>
                </a:solidFill>
                <a:effectLst/>
                <a:latin typeface="Arial" panose="020B0604020202020204" pitchFamily="34" charset="0"/>
              </a:rPr>
              <a:t>ime and date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bg1">
                  <a:lumMod val="6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lumMod val="65000"/>
                  </a:schemeClr>
                </a:solidFill>
                <a:effectLst/>
                <a:latin typeface="Arial" panose="020B0604020202020204" pitchFamily="34" charset="0"/>
              </a:rPr>
              <a:t>Date and Time Separators Combined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bg1">
                    <a:lumMod val="65000"/>
                  </a:schemeClr>
                </a:solidFill>
                <a:effectLst/>
                <a:latin typeface="Arial" panose="020B0604020202020204" pitchFamily="34" charset="0"/>
              </a:rPr>
              <a:t>Comma Separation: Common in the United States when combining date and time, often placing the time after a comma (e.g., December 31, 2023, 5:30 PM).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bg1">
                    <a:lumMod val="65000"/>
                  </a:schemeClr>
                </a:solidFill>
                <a:effectLst/>
                <a:latin typeface="Arial" panose="020B0604020202020204" pitchFamily="34" charset="0"/>
              </a:rPr>
              <a:t>No Separation: Some countries combine without commas, as in ISO (e.g., 2023-12-31 17:30).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bg1">
                  <a:lumMod val="6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lumMod val="65000"/>
                  </a:schemeClr>
                </a:solidFill>
                <a:effectLst/>
                <a:latin typeface="Arial" panose="020B0604020202020204" pitchFamily="34" charset="0"/>
              </a:rPr>
              <a:t>Week Starting Day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bg1">
                    <a:lumMod val="65000"/>
                  </a:schemeClr>
                </a:solidFill>
                <a:effectLst/>
                <a:latin typeface="Arial" panose="020B0604020202020204" pitchFamily="34" charset="0"/>
              </a:rPr>
              <a:t>Sunday Start: The United States and some Latin American countries consider Sunday as the start of the week.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bg1">
                    <a:lumMod val="65000"/>
                  </a:schemeClr>
                </a:solidFill>
                <a:effectLst/>
                <a:latin typeface="Arial" panose="020B0604020202020204" pitchFamily="34" charset="0"/>
              </a:rPr>
              <a:t>Monday Start: Most of Europe, Asia, and ISO standards use Monday as the week’s starting day.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bg1">
                    <a:lumMod val="65000"/>
                  </a:schemeClr>
                </a:solidFill>
                <a:effectLst/>
                <a:latin typeface="Arial" panose="020B0604020202020204" pitchFamily="34" charset="0"/>
              </a:rPr>
              <a:t>Saturday Start: In countries with Islamic work weeks, such as Saudi Arabia, the week may start on Saturday or Sunday.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bg1">
                  <a:lumMod val="6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lumMod val="65000"/>
                  </a:schemeClr>
                </a:solidFill>
                <a:effectLst/>
                <a:latin typeface="Arial" panose="020B0604020202020204" pitchFamily="34" charset="0"/>
              </a:rPr>
              <a:t>Specialized Regional Formats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bg1">
                    <a:lumMod val="65000"/>
                  </a:schemeClr>
                </a:solidFill>
                <a:effectLst/>
                <a:latin typeface="Arial" panose="020B0604020202020204" pitchFamily="34" charset="0"/>
              </a:rPr>
              <a:t>India: Often uses a mix of DD-MM-YYYY and day-month-year format in English (31-12-2023).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bg1">
                    <a:lumMod val="65000"/>
                  </a:schemeClr>
                </a:solidFill>
                <a:effectLst/>
                <a:latin typeface="Arial" panose="020B0604020202020204" pitchFamily="34" charset="0"/>
              </a:rPr>
              <a:t>China: Uses the format </a:t>
            </a:r>
            <a:r>
              <a:rPr kumimoji="0" lang="en-US" altLang="en-US" sz="900" b="0" i="0" u="none" strike="noStrike" cap="none" normalizeH="0" baseline="0" dirty="0" err="1">
                <a:ln>
                  <a:noFill/>
                </a:ln>
                <a:solidFill>
                  <a:schemeClr val="bg1">
                    <a:lumMod val="65000"/>
                  </a:schemeClr>
                </a:solidFill>
                <a:effectLst/>
                <a:latin typeface="Arial" panose="020B0604020202020204" pitchFamily="34" charset="0"/>
              </a:rPr>
              <a:t>YYYY年MM月DD日</a:t>
            </a:r>
            <a:r>
              <a:rPr kumimoji="0" lang="en-US" altLang="en-US" sz="900" b="0" i="0" u="none" strike="noStrike" cap="none" normalizeH="0" baseline="0" dirty="0">
                <a:ln>
                  <a:noFill/>
                </a:ln>
                <a:solidFill>
                  <a:schemeClr val="bg1">
                    <a:lumMod val="65000"/>
                  </a:schemeClr>
                </a:solidFill>
                <a:effectLst/>
                <a:latin typeface="Arial" panose="020B0604020202020204" pitchFamily="34" charset="0"/>
              </a:rPr>
              <a:t>, adding characters for "year," "month," and "day" (2023年12月31日).</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bg1">
                    <a:lumMod val="65000"/>
                  </a:schemeClr>
                </a:solidFill>
                <a:effectLst/>
                <a:latin typeface="Arial" panose="020B0604020202020204" pitchFamily="34" charset="0"/>
              </a:rPr>
              <a:t>Iran and Afghanistan: Use the Persian calendar (Solar Hijri), which differs in months and years compared to the Gregorian calendar.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bg1">
                  <a:lumMod val="6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lumMod val="65000"/>
                  </a:schemeClr>
                </a:solidFill>
                <a:effectLst/>
                <a:latin typeface="Arial" panose="020B0604020202020204" pitchFamily="34" charset="0"/>
              </a:rPr>
              <a:t>Era Notation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bg1">
                    <a:lumMod val="65000"/>
                  </a:schemeClr>
                </a:solidFill>
                <a:effectLst/>
                <a:latin typeface="Arial" panose="020B0604020202020204" pitchFamily="34" charset="0"/>
              </a:rPr>
              <a:t>Japan: Uses the Japanese era system (e.g., Reiwa 5 for the year 2023).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bg1">
                    <a:lumMod val="65000"/>
                  </a:schemeClr>
                </a:solidFill>
                <a:effectLst/>
                <a:latin typeface="Arial" panose="020B0604020202020204" pitchFamily="34" charset="0"/>
              </a:rPr>
              <a:t>Korea and Taiwan: Often reference the year according to local calendars alongside the Gregorian year.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bg1">
                  <a:lumMod val="6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lumMod val="65000"/>
                  </a:schemeClr>
                </a:solidFill>
                <a:effectLst/>
                <a:latin typeface="Arial" panose="020B0604020202020204" pitchFamily="34" charset="0"/>
              </a:rPr>
              <a:t>Ordinal vs. Cardinal Days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bg1">
                    <a:lumMod val="65000"/>
                  </a:schemeClr>
                </a:solidFill>
                <a:effectLst/>
                <a:latin typeface="Arial" panose="020B0604020202020204" pitchFamily="34" charset="0"/>
              </a:rPr>
              <a:t>Ordinal Days: Used in the United Kingdom and some English-speaking countries (e.g., "31st December 2023").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bg1">
                    <a:lumMod val="65000"/>
                  </a:schemeClr>
                </a:solidFill>
                <a:effectLst/>
                <a:latin typeface="Arial" panose="020B0604020202020204" pitchFamily="34" charset="0"/>
              </a:rPr>
              <a:t>Cardinal Days: Used in the United States (e.g., "December 31, 2023").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bg1">
                  <a:lumMod val="6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sng" strike="noStrike" cap="none" normalizeH="0" baseline="0" dirty="0">
                <a:ln>
                  <a:noFill/>
                </a:ln>
                <a:solidFill>
                  <a:schemeClr val="bg1">
                    <a:lumMod val="65000"/>
                  </a:schemeClr>
                </a:solidFill>
                <a:effectLst/>
                <a:latin typeface="Arial" panose="020B0604020202020204" pitchFamily="34" charset="0"/>
              </a:rPr>
              <a:t>Numbers</a:t>
            </a:r>
          </a:p>
          <a:p>
            <a:pPr lvl="0" eaLnBrk="0" fontAlgn="base" hangingPunct="0">
              <a:spcBef>
                <a:spcPct val="0"/>
              </a:spcBef>
              <a:spcAft>
                <a:spcPct val="0"/>
              </a:spcAft>
            </a:pPr>
            <a:endParaRPr lang="en-US" altLang="en-US" sz="900" dirty="0">
              <a:solidFill>
                <a:schemeClr val="bg1">
                  <a:lumMod val="65000"/>
                </a:schemeClr>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lumMod val="65000"/>
                  </a:schemeClr>
                </a:solidFill>
                <a:effectLst/>
                <a:latin typeface="Arial" panose="020B0604020202020204" pitchFamily="34" charset="0"/>
              </a:rPr>
              <a:t>Negative Number Format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bg1">
                    <a:lumMod val="65000"/>
                  </a:schemeClr>
                </a:solidFill>
                <a:effectLst/>
                <a:latin typeface="Arial" panose="020B0604020202020204" pitchFamily="34" charset="0"/>
              </a:rPr>
              <a:t>Minus Sign Before: -1,000 (common in United States, United Kingdom, Australia).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bg1">
                    <a:lumMod val="65000"/>
                  </a:schemeClr>
                </a:solidFill>
                <a:effectLst/>
                <a:latin typeface="Arial" panose="020B0604020202020204" pitchFamily="34" charset="0"/>
              </a:rPr>
              <a:t>Parentheses: Used in accounting and financial statements in English-speaking countries to denote negative numbers ((1,000)).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bg1">
                    <a:lumMod val="65000"/>
                  </a:schemeClr>
                </a:solidFill>
                <a:effectLst/>
                <a:latin typeface="Arial" panose="020B0604020202020204" pitchFamily="34" charset="0"/>
              </a:rPr>
              <a:t>After the Number: In some European contexts, negative symbols appear after the number (1.000-).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bg1">
                  <a:lumMod val="6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lumMod val="65000"/>
                  </a:schemeClr>
                </a:solidFill>
                <a:effectLst/>
                <a:latin typeface="Arial" panose="020B0604020202020204" pitchFamily="34" charset="0"/>
              </a:rPr>
              <a:t>Scientific Notation and Engineering Notation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bg1">
                    <a:lumMod val="65000"/>
                  </a:schemeClr>
                </a:solidFill>
                <a:effectLst/>
                <a:latin typeface="Arial" panose="020B0604020202020204" pitchFamily="34" charset="0"/>
              </a:rPr>
              <a:t>Scientific Notation: Commonly written as 1.2e+10 or 1.2E10 in most programming languages globally.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bg1">
                    <a:lumMod val="65000"/>
                  </a:schemeClr>
                </a:solidFill>
                <a:effectLst/>
                <a:latin typeface="Arial" panose="020B0604020202020204" pitchFamily="34" charset="0"/>
              </a:rPr>
              <a:t>Engineering Notation: More commonly used in technical fields in places like Europe and the United States, where the exponent is a multiple of three (e.g., 1.2 x 10^9).</a:t>
            </a:r>
          </a:p>
          <a:p>
            <a:pPr lvl="0" eaLnBrk="0" fontAlgn="base" hangingPunct="0">
              <a:spcBef>
                <a:spcPct val="0"/>
              </a:spcBef>
              <a:spcAft>
                <a:spcPct val="0"/>
              </a:spcAft>
            </a:pPr>
            <a:endParaRPr lang="en-US" altLang="en-US" sz="900" dirty="0">
              <a:solidFill>
                <a:schemeClr val="bg1">
                  <a:lumMod val="65000"/>
                </a:schemeClr>
              </a:solidFill>
              <a:latin typeface="Arial" panose="020B0604020202020204" pitchFamily="34" charset="0"/>
            </a:endParaRPr>
          </a:p>
          <a:p>
            <a:pPr lvl="0" eaLnBrk="0" fontAlgn="base" hangingPunct="0">
              <a:spcBef>
                <a:spcPct val="0"/>
              </a:spcBef>
              <a:spcAft>
                <a:spcPct val="0"/>
              </a:spcAft>
            </a:pPr>
            <a:r>
              <a:rPr lang="en-US" altLang="en-US" sz="900" b="1" dirty="0">
                <a:solidFill>
                  <a:schemeClr val="bg1">
                    <a:lumMod val="65000"/>
                  </a:schemeClr>
                </a:solidFill>
                <a:latin typeface="Arial" panose="020B0604020202020204" pitchFamily="34" charset="0"/>
              </a:rPr>
              <a:t>Percentage Notation</a:t>
            </a:r>
          </a:p>
          <a:p>
            <a:pPr lvl="0" eaLnBrk="0" fontAlgn="base" hangingPunct="0">
              <a:spcBef>
                <a:spcPct val="0"/>
              </a:spcBef>
              <a:spcAft>
                <a:spcPct val="0"/>
              </a:spcAft>
            </a:pPr>
            <a:r>
              <a:rPr lang="en-US" altLang="en-US" sz="900" dirty="0">
                <a:solidFill>
                  <a:schemeClr val="bg1">
                    <a:lumMod val="65000"/>
                  </a:schemeClr>
                </a:solidFill>
                <a:latin typeface="Arial" panose="020B0604020202020204" pitchFamily="34" charset="0"/>
              </a:rPr>
              <a:t>No Space: In United States, Canada, and Australia, the percentage is written without a space (50%).</a:t>
            </a:r>
          </a:p>
          <a:p>
            <a:pPr lvl="0" eaLnBrk="0" fontAlgn="base" hangingPunct="0">
              <a:spcBef>
                <a:spcPct val="0"/>
              </a:spcBef>
              <a:spcAft>
                <a:spcPct val="0"/>
              </a:spcAft>
            </a:pPr>
            <a:r>
              <a:rPr lang="en-US" altLang="en-US" sz="900" dirty="0">
                <a:solidFill>
                  <a:schemeClr val="bg1">
                    <a:lumMod val="65000"/>
                  </a:schemeClr>
                </a:solidFill>
                <a:latin typeface="Arial" panose="020B0604020202020204" pitchFamily="34" charset="0"/>
              </a:rPr>
              <a:t>Space before %: In France, Germany, Italy, and some European countries, there is a space between the number and the % symbol (50 %).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bg1">
                  <a:lumMod val="6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lumMod val="65000"/>
                  </a:schemeClr>
                </a:solidFill>
                <a:effectLst/>
                <a:latin typeface="Arial" panose="020B0604020202020204" pitchFamily="34" charset="0"/>
              </a:rPr>
              <a:t>Currency Notation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bg1">
                    <a:lumMod val="65000"/>
                  </a:schemeClr>
                </a:solidFill>
                <a:effectLst/>
                <a:latin typeface="Arial" panose="020B0604020202020204" pitchFamily="34" charset="0"/>
              </a:rPr>
              <a:t>Currency Symbol Position: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bg1">
                    <a:lumMod val="65000"/>
                  </a:schemeClr>
                </a:solidFill>
                <a:effectLst/>
                <a:latin typeface="Arial" panose="020B0604020202020204" pitchFamily="34" charset="0"/>
              </a:rPr>
              <a:t>Before the amount: Common in United States ($1,000), United Kingdom (£1,000), Japan (¥1,000).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bg1">
                    <a:lumMod val="65000"/>
                  </a:schemeClr>
                </a:solidFill>
                <a:effectLst/>
                <a:latin typeface="Arial" panose="020B0604020202020204" pitchFamily="34" charset="0"/>
              </a:rPr>
              <a:t>After the amount: Common in European countries like France (1 000 €) and Germany (1.000 €).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bg1">
                    <a:lumMod val="65000"/>
                  </a:schemeClr>
                </a:solidFill>
                <a:effectLst/>
                <a:latin typeface="Arial" panose="020B0604020202020204" pitchFamily="34" charset="0"/>
              </a:rPr>
              <a:t>Currency Codes: In international contexts, the currency code is often used (e.g., USD 1,000 or 1,000 USD), particularly when clarity is needed in financial documents.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bg1">
                  <a:lumMod val="65000"/>
                </a:schemeClr>
              </a:solidFill>
              <a:effectLst/>
              <a:latin typeface="Arial" panose="020B0604020202020204" pitchFamily="34" charset="0"/>
            </a:endParaRPr>
          </a:p>
        </p:txBody>
      </p:sp>
    </p:spTree>
    <p:extLst>
      <p:ext uri="{BB962C8B-B14F-4D97-AF65-F5344CB8AC3E}">
        <p14:creationId xmlns:p14="http://schemas.microsoft.com/office/powerpoint/2010/main" val="4073114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9B55D-BD7E-54F4-D98D-0474926C36F4}"/>
            </a:ext>
          </a:extLst>
        </p:cNvPr>
        <p:cNvGrpSpPr/>
        <p:nvPr/>
      </p:nvGrpSpPr>
      <p:grpSpPr>
        <a:xfrm>
          <a:off x="0" y="0"/>
          <a:ext cx="0" cy="0"/>
          <a:chOff x="0" y="0"/>
          <a:chExt cx="0" cy="0"/>
        </a:xfrm>
      </p:grpSpPr>
      <p:sp>
        <p:nvSpPr>
          <p:cNvPr id="55" name="TextBox 54">
            <a:extLst>
              <a:ext uri="{FF2B5EF4-FFF2-40B4-BE49-F238E27FC236}">
                <a16:creationId xmlns:a16="http://schemas.microsoft.com/office/drawing/2014/main" id="{087728DA-252B-30F9-365E-19058DCE09D7}"/>
              </a:ext>
            </a:extLst>
          </p:cNvPr>
          <p:cNvSpPr txBox="1"/>
          <p:nvPr/>
        </p:nvSpPr>
        <p:spPr>
          <a:xfrm>
            <a:off x="0" y="0"/>
            <a:ext cx="904415" cy="369332"/>
          </a:xfrm>
          <a:prstGeom prst="rect">
            <a:avLst/>
          </a:prstGeom>
          <a:noFill/>
        </p:spPr>
        <p:txBody>
          <a:bodyPr wrap="none" rtlCol="0">
            <a:spAutoFit/>
          </a:bodyPr>
          <a:lstStyle/>
          <a:p>
            <a:r>
              <a:rPr lang="en-US" b="1" u="sng" dirty="0" err="1"/>
              <a:t>tM</a:t>
            </a:r>
            <a:r>
              <a:rPr lang="en-US" b="1" u="sng" dirty="0"/>
              <a:t>, </a:t>
            </a:r>
            <a:r>
              <a:rPr lang="en-US" b="1" u="sng" dirty="0" err="1"/>
              <a:t>dM</a:t>
            </a:r>
            <a:endParaRPr lang="en-US" b="1" u="sng" dirty="0"/>
          </a:p>
        </p:txBody>
      </p:sp>
      <p:sp>
        <p:nvSpPr>
          <p:cNvPr id="347" name="TextBox 346">
            <a:extLst>
              <a:ext uri="{FF2B5EF4-FFF2-40B4-BE49-F238E27FC236}">
                <a16:creationId xmlns:a16="http://schemas.microsoft.com/office/drawing/2014/main" id="{09CE248F-3956-5FCA-AEB8-3A7E9F4D1453}"/>
              </a:ext>
            </a:extLst>
          </p:cNvPr>
          <p:cNvSpPr txBox="1"/>
          <p:nvPr/>
        </p:nvSpPr>
        <p:spPr>
          <a:xfrm>
            <a:off x="1874486" y="4604419"/>
            <a:ext cx="8729971" cy="830997"/>
          </a:xfrm>
          <a:prstGeom prst="rect">
            <a:avLst/>
          </a:prstGeom>
          <a:solidFill>
            <a:schemeClr val="accent2"/>
          </a:solidFill>
        </p:spPr>
        <p:txBody>
          <a:bodyPr wrap="square" rtlCol="0">
            <a:spAutoFit/>
          </a:bodyPr>
          <a:lstStyle/>
          <a:p>
            <a:r>
              <a:rPr lang="en-US" sz="1200" dirty="0" err="1"/>
              <a:t>tMstamps</a:t>
            </a:r>
            <a:r>
              <a:rPr lang="en-US" sz="1200" dirty="0"/>
              <a:t> have a start and an end with Min-width = 4px</a:t>
            </a:r>
          </a:p>
          <a:p>
            <a:r>
              <a:rPr lang="en-US" sz="1200" dirty="0" err="1"/>
              <a:t>tMDate</a:t>
            </a:r>
            <a:r>
              <a:rPr lang="en-US" sz="1200" dirty="0"/>
              <a:t> : start-end. Ie: 1939-1945</a:t>
            </a:r>
          </a:p>
          <a:p>
            <a:r>
              <a:rPr lang="en-US" sz="1200" dirty="0"/>
              <a:t>Caution: event from 30/12/1954 to 2/01/1955 = 4 days but displayed 1954-1955? Maybe if duration &lt;365 days, only the part of year that has most days?</a:t>
            </a:r>
          </a:p>
        </p:txBody>
      </p:sp>
      <p:sp>
        <p:nvSpPr>
          <p:cNvPr id="34" name="TextBox 33">
            <a:extLst>
              <a:ext uri="{FF2B5EF4-FFF2-40B4-BE49-F238E27FC236}">
                <a16:creationId xmlns:a16="http://schemas.microsoft.com/office/drawing/2014/main" id="{E2D11C40-2E1C-D363-E1CD-D54707F57ABA}"/>
              </a:ext>
            </a:extLst>
          </p:cNvPr>
          <p:cNvSpPr txBox="1"/>
          <p:nvPr/>
        </p:nvSpPr>
        <p:spPr>
          <a:xfrm>
            <a:off x="1874486" y="5537285"/>
            <a:ext cx="8729971" cy="276999"/>
          </a:xfrm>
          <a:prstGeom prst="rect">
            <a:avLst/>
          </a:prstGeom>
          <a:solidFill>
            <a:schemeClr val="accent2"/>
          </a:solidFill>
        </p:spPr>
        <p:txBody>
          <a:bodyPr wrap="square" rtlCol="0">
            <a:spAutoFit/>
          </a:bodyPr>
          <a:lstStyle/>
          <a:p>
            <a:r>
              <a:rPr lang="en-US" sz="1200" dirty="0"/>
              <a:t>Most </a:t>
            </a:r>
            <a:r>
              <a:rPr lang="en-US" sz="1200" dirty="0" err="1"/>
              <a:t>tMs</a:t>
            </a:r>
            <a:r>
              <a:rPr lang="en-US" sz="1200" dirty="0"/>
              <a:t> have 1 date. Some are 2 </a:t>
            </a:r>
            <a:r>
              <a:rPr lang="en-US" sz="1200" dirty="0" err="1"/>
              <a:t>tMs</a:t>
            </a:r>
            <a:r>
              <a:rPr lang="en-US" sz="1200" dirty="0"/>
              <a:t> linked together to form 1 range </a:t>
            </a:r>
            <a:r>
              <a:rPr lang="en-US" sz="1200" dirty="0" err="1"/>
              <a:t>tM</a:t>
            </a:r>
            <a:r>
              <a:rPr lang="en-US" sz="1200" dirty="0"/>
              <a:t>. Ex: “WWI 1939-1945” = “WWI start 1939” + “WWI end 1945”</a:t>
            </a:r>
          </a:p>
        </p:txBody>
      </p:sp>
      <p:sp>
        <p:nvSpPr>
          <p:cNvPr id="35" name="TextBox 34">
            <a:extLst>
              <a:ext uri="{FF2B5EF4-FFF2-40B4-BE49-F238E27FC236}">
                <a16:creationId xmlns:a16="http://schemas.microsoft.com/office/drawing/2014/main" id="{D1051938-C838-44F9-9F60-7D25ECE4674D}"/>
              </a:ext>
            </a:extLst>
          </p:cNvPr>
          <p:cNvSpPr txBox="1"/>
          <p:nvPr/>
        </p:nvSpPr>
        <p:spPr>
          <a:xfrm>
            <a:off x="1874486" y="5894480"/>
            <a:ext cx="8729971" cy="646331"/>
          </a:xfrm>
          <a:prstGeom prst="rect">
            <a:avLst/>
          </a:prstGeom>
          <a:solidFill>
            <a:schemeClr val="accent2"/>
          </a:solidFill>
        </p:spPr>
        <p:txBody>
          <a:bodyPr wrap="square" rtlCol="0">
            <a:spAutoFit/>
          </a:bodyPr>
          <a:lstStyle/>
          <a:p>
            <a:r>
              <a:rPr lang="en-US" sz="1200" dirty="0"/>
              <a:t>Step 1: set the </a:t>
            </a:r>
            <a:r>
              <a:rPr lang="en-US" sz="1200" dirty="0" err="1"/>
              <a:t>tMs</a:t>
            </a:r>
            <a:r>
              <a:rPr lang="en-US" sz="1200" dirty="0"/>
              <a:t> list : max 1 per month in each of 5 category</a:t>
            </a:r>
          </a:p>
          <a:p>
            <a:r>
              <a:rPr lang="en-US" sz="1200" dirty="0"/>
              <a:t>Step 2: set the order</a:t>
            </a:r>
          </a:p>
          <a:p>
            <a:r>
              <a:rPr lang="en-US" sz="1200" dirty="0"/>
              <a:t>Step 3: allow adjustments</a:t>
            </a:r>
          </a:p>
        </p:txBody>
      </p:sp>
      <p:sp>
        <p:nvSpPr>
          <p:cNvPr id="59" name="Rectangle 58">
            <a:extLst>
              <a:ext uri="{FF2B5EF4-FFF2-40B4-BE49-F238E27FC236}">
                <a16:creationId xmlns:a16="http://schemas.microsoft.com/office/drawing/2014/main" id="{B0F9D199-7A44-5397-EBBC-5D8AB39717F6}"/>
              </a:ext>
            </a:extLst>
          </p:cNvPr>
          <p:cNvSpPr/>
          <p:nvPr/>
        </p:nvSpPr>
        <p:spPr>
          <a:xfrm>
            <a:off x="2181321" y="1170277"/>
            <a:ext cx="7829359" cy="181396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4487406F-BFB3-C400-5104-6C9836EF67B4}"/>
              </a:ext>
            </a:extLst>
          </p:cNvPr>
          <p:cNvCxnSpPr>
            <a:cxnSpLocks/>
            <a:stCxn id="3" idx="0"/>
            <a:endCxn id="56" idx="1"/>
          </p:cNvCxnSpPr>
          <p:nvPr/>
        </p:nvCxnSpPr>
        <p:spPr>
          <a:xfrm>
            <a:off x="5718290" y="1660173"/>
            <a:ext cx="1656702"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0129AC93-F521-AB4B-B8EF-711751DC2A9A}"/>
              </a:ext>
            </a:extLst>
          </p:cNvPr>
          <p:cNvCxnSpPr>
            <a:cxnSpLocks/>
            <a:stCxn id="328" idx="3"/>
            <a:endCxn id="32" idx="2"/>
          </p:cNvCxnSpPr>
          <p:nvPr/>
        </p:nvCxnSpPr>
        <p:spPr>
          <a:xfrm flipV="1">
            <a:off x="7585370" y="2433371"/>
            <a:ext cx="1637012" cy="18"/>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A3B9847-8315-8858-B322-E45A260B2E64}"/>
              </a:ext>
            </a:extLst>
          </p:cNvPr>
          <p:cNvCxnSpPr>
            <a:cxnSpLocks/>
            <a:stCxn id="56" idx="3"/>
            <a:endCxn id="14" idx="0"/>
          </p:cNvCxnSpPr>
          <p:nvPr/>
        </p:nvCxnSpPr>
        <p:spPr>
          <a:xfrm flipV="1">
            <a:off x="7673151" y="1660172"/>
            <a:ext cx="1549231" cy="1"/>
          </a:xfrm>
          <a:prstGeom prst="line">
            <a:avLst/>
          </a:prstGeom>
          <a:ln w="3175"/>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5D78B2BE-5EC4-87C6-9DE5-60C549AD7845}"/>
              </a:ext>
            </a:extLst>
          </p:cNvPr>
          <p:cNvGrpSpPr/>
          <p:nvPr/>
        </p:nvGrpSpPr>
        <p:grpSpPr>
          <a:xfrm>
            <a:off x="8655858" y="1660172"/>
            <a:ext cx="1133048" cy="773199"/>
            <a:chOff x="11351895" y="3238907"/>
            <a:chExt cx="158115" cy="1391768"/>
          </a:xfrm>
          <a:solidFill>
            <a:schemeClr val="accent1">
              <a:lumMod val="20000"/>
              <a:lumOff val="80000"/>
            </a:schemeClr>
          </a:solidFill>
        </p:grpSpPr>
        <p:sp>
          <p:nvSpPr>
            <p:cNvPr id="14" name="Rectangle 13">
              <a:extLst>
                <a:ext uri="{FF2B5EF4-FFF2-40B4-BE49-F238E27FC236}">
                  <a16:creationId xmlns:a16="http://schemas.microsoft.com/office/drawing/2014/main" id="{C6E4A16C-75B3-6AC8-1B13-8A63BD18FB25}"/>
                </a:ext>
              </a:extLst>
            </p:cNvPr>
            <p:cNvSpPr/>
            <p:nvPr/>
          </p:nvSpPr>
          <p:spPr>
            <a:xfrm>
              <a:off x="11351895" y="3238907"/>
              <a:ext cx="158115" cy="138687"/>
            </a:xfrm>
            <a:prstGeom prst="rect">
              <a:avLst/>
            </a:prstGeom>
            <a:grpFill/>
            <a:ln w="952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3E1741-ACB7-3CF5-24AD-60CAA45C2D45}"/>
                </a:ext>
              </a:extLst>
            </p:cNvPr>
            <p:cNvSpPr/>
            <p:nvPr/>
          </p:nvSpPr>
          <p:spPr>
            <a:xfrm>
              <a:off x="11351895" y="3378143"/>
              <a:ext cx="158115" cy="138687"/>
            </a:xfrm>
            <a:prstGeom prst="rect">
              <a:avLst/>
            </a:prstGeom>
            <a:grpFill/>
            <a:ln w="952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057AF46-A498-2013-5507-334E15297436}"/>
                </a:ext>
              </a:extLst>
            </p:cNvPr>
            <p:cNvSpPr/>
            <p:nvPr/>
          </p:nvSpPr>
          <p:spPr>
            <a:xfrm>
              <a:off x="11351895" y="3517379"/>
              <a:ext cx="158115" cy="138687"/>
            </a:xfrm>
            <a:prstGeom prst="rect">
              <a:avLst/>
            </a:prstGeom>
            <a:grpFill/>
            <a:ln w="952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BDFA443-0C38-AE2B-ACC2-9893B5E42A97}"/>
                </a:ext>
              </a:extLst>
            </p:cNvPr>
            <p:cNvSpPr/>
            <p:nvPr/>
          </p:nvSpPr>
          <p:spPr>
            <a:xfrm>
              <a:off x="11351895" y="3656612"/>
              <a:ext cx="158115" cy="138687"/>
            </a:xfrm>
            <a:prstGeom prst="rect">
              <a:avLst/>
            </a:prstGeom>
            <a:grpFill/>
            <a:ln w="952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5706694-78FB-9257-C0DE-073CE647B8AC}"/>
                </a:ext>
              </a:extLst>
            </p:cNvPr>
            <p:cNvSpPr/>
            <p:nvPr/>
          </p:nvSpPr>
          <p:spPr>
            <a:xfrm>
              <a:off x="11351895" y="3795847"/>
              <a:ext cx="158115" cy="138687"/>
            </a:xfrm>
            <a:prstGeom prst="rect">
              <a:avLst/>
            </a:prstGeom>
            <a:grpFill/>
            <a:ln w="952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5982E3E-32C5-2250-D73C-B79A74792DA1}"/>
                </a:ext>
              </a:extLst>
            </p:cNvPr>
            <p:cNvSpPr/>
            <p:nvPr/>
          </p:nvSpPr>
          <p:spPr>
            <a:xfrm>
              <a:off x="11351895" y="3935078"/>
              <a:ext cx="158115" cy="138687"/>
            </a:xfrm>
            <a:prstGeom prst="rect">
              <a:avLst/>
            </a:prstGeom>
            <a:grpFill/>
            <a:ln w="952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84447E2-327C-4BDC-ADCA-A00C4E207388}"/>
                </a:ext>
              </a:extLst>
            </p:cNvPr>
            <p:cNvSpPr/>
            <p:nvPr/>
          </p:nvSpPr>
          <p:spPr>
            <a:xfrm>
              <a:off x="11351895" y="4074313"/>
              <a:ext cx="158115" cy="138687"/>
            </a:xfrm>
            <a:prstGeom prst="rect">
              <a:avLst/>
            </a:prstGeom>
            <a:grpFill/>
            <a:ln w="952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ABE2E13-DE6E-000B-D62F-EE89D267D15A}"/>
                </a:ext>
              </a:extLst>
            </p:cNvPr>
            <p:cNvSpPr/>
            <p:nvPr/>
          </p:nvSpPr>
          <p:spPr>
            <a:xfrm>
              <a:off x="11351895" y="4213544"/>
              <a:ext cx="158115" cy="138687"/>
            </a:xfrm>
            <a:prstGeom prst="rect">
              <a:avLst/>
            </a:prstGeom>
            <a:grpFill/>
            <a:ln w="952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1EF3EE9-815F-67C5-A755-4CBE687D6A77}"/>
                </a:ext>
              </a:extLst>
            </p:cNvPr>
            <p:cNvSpPr/>
            <p:nvPr/>
          </p:nvSpPr>
          <p:spPr>
            <a:xfrm>
              <a:off x="11351895" y="4352775"/>
              <a:ext cx="158115" cy="138687"/>
            </a:xfrm>
            <a:prstGeom prst="rect">
              <a:avLst/>
            </a:prstGeom>
            <a:grpFill/>
            <a:ln w="952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8B0A86D-7C5C-86B8-6DB6-539EBEEDBD0C}"/>
                </a:ext>
              </a:extLst>
            </p:cNvPr>
            <p:cNvSpPr/>
            <p:nvPr/>
          </p:nvSpPr>
          <p:spPr>
            <a:xfrm>
              <a:off x="11351895" y="4491988"/>
              <a:ext cx="158115" cy="138687"/>
            </a:xfrm>
            <a:prstGeom prst="rect">
              <a:avLst/>
            </a:prstGeom>
            <a:grpFill/>
            <a:ln w="952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2" name="TextBox 321">
            <a:extLst>
              <a:ext uri="{FF2B5EF4-FFF2-40B4-BE49-F238E27FC236}">
                <a16:creationId xmlns:a16="http://schemas.microsoft.com/office/drawing/2014/main" id="{03642A79-3D52-347C-3553-AB5CD4C0C838}"/>
              </a:ext>
            </a:extLst>
          </p:cNvPr>
          <p:cNvSpPr txBox="1"/>
          <p:nvPr/>
        </p:nvSpPr>
        <p:spPr>
          <a:xfrm>
            <a:off x="8894425" y="2453375"/>
            <a:ext cx="655914" cy="338554"/>
          </a:xfrm>
          <a:prstGeom prst="rect">
            <a:avLst/>
          </a:prstGeom>
          <a:noFill/>
        </p:spPr>
        <p:txBody>
          <a:bodyPr wrap="square" lIns="18000" rIns="18000" rtlCol="0">
            <a:spAutoFit/>
          </a:bodyPr>
          <a:lstStyle/>
          <a:p>
            <a:pPr algn="ctr"/>
            <a:r>
              <a:rPr lang="fr-FR" sz="1600" dirty="0">
                <a:solidFill>
                  <a:schemeClr val="tx1"/>
                </a:solidFill>
              </a:rPr>
              <a:t>12,5B</a:t>
            </a:r>
            <a:endParaRPr lang="en-US" sz="1600" dirty="0"/>
          </a:p>
        </p:txBody>
      </p:sp>
      <p:sp>
        <p:nvSpPr>
          <p:cNvPr id="56" name="TextBox 55">
            <a:extLst>
              <a:ext uri="{FF2B5EF4-FFF2-40B4-BE49-F238E27FC236}">
                <a16:creationId xmlns:a16="http://schemas.microsoft.com/office/drawing/2014/main" id="{C68ADA86-05BE-E74F-809F-11A5ECF2CFFC}"/>
              </a:ext>
            </a:extLst>
          </p:cNvPr>
          <p:cNvSpPr txBox="1"/>
          <p:nvPr/>
        </p:nvSpPr>
        <p:spPr>
          <a:xfrm>
            <a:off x="7374992" y="1552451"/>
            <a:ext cx="298159" cy="215444"/>
          </a:xfrm>
          <a:prstGeom prst="rect">
            <a:avLst/>
          </a:prstGeom>
          <a:noFill/>
        </p:spPr>
        <p:txBody>
          <a:bodyPr wrap="none" lIns="0" rIns="0" rtlCol="0">
            <a:spAutoFit/>
          </a:bodyPr>
          <a:lstStyle/>
          <a:p>
            <a:r>
              <a:rPr lang="en-US" sz="800" dirty="0" err="1"/>
              <a:t>barTop</a:t>
            </a:r>
            <a:endParaRPr lang="en-US" sz="800" dirty="0"/>
          </a:p>
        </p:txBody>
      </p:sp>
      <p:cxnSp>
        <p:nvCxnSpPr>
          <p:cNvPr id="61" name="Straight Connector 60">
            <a:extLst>
              <a:ext uri="{FF2B5EF4-FFF2-40B4-BE49-F238E27FC236}">
                <a16:creationId xmlns:a16="http://schemas.microsoft.com/office/drawing/2014/main" id="{915F55F6-7705-A51F-9096-9467BAE04C70}"/>
              </a:ext>
            </a:extLst>
          </p:cNvPr>
          <p:cNvCxnSpPr>
            <a:cxnSpLocks/>
            <a:stCxn id="355" idx="3"/>
            <a:endCxn id="322" idx="1"/>
          </p:cNvCxnSpPr>
          <p:nvPr/>
        </p:nvCxnSpPr>
        <p:spPr>
          <a:xfrm flipV="1">
            <a:off x="7681261" y="2622652"/>
            <a:ext cx="1213164" cy="1"/>
          </a:xfrm>
          <a:prstGeom prst="line">
            <a:avLst/>
          </a:prstGeom>
        </p:spPr>
        <p:style>
          <a:lnRef idx="1">
            <a:schemeClr val="accent1"/>
          </a:lnRef>
          <a:fillRef idx="0">
            <a:schemeClr val="accent1"/>
          </a:fillRef>
          <a:effectRef idx="0">
            <a:schemeClr val="accent1"/>
          </a:effectRef>
          <a:fontRef idx="minor">
            <a:schemeClr val="tx1"/>
          </a:fontRef>
        </p:style>
      </p:cxnSp>
      <p:pic>
        <p:nvPicPr>
          <p:cNvPr id="63" name="Picture 62">
            <a:extLst>
              <a:ext uri="{FF2B5EF4-FFF2-40B4-BE49-F238E27FC236}">
                <a16:creationId xmlns:a16="http://schemas.microsoft.com/office/drawing/2014/main" id="{60499D73-9317-E4AD-AF21-214256064257}"/>
              </a:ext>
            </a:extLst>
          </p:cNvPr>
          <p:cNvPicPr>
            <a:picLocks noChangeAspect="1"/>
          </p:cNvPicPr>
          <p:nvPr/>
        </p:nvPicPr>
        <p:blipFill>
          <a:blip r:embed="rId2">
            <a:alphaModFix/>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8971345" y="1737021"/>
            <a:ext cx="502075" cy="403452"/>
          </a:xfrm>
          <a:prstGeom prst="rect">
            <a:avLst/>
          </a:prstGeom>
        </p:spPr>
      </p:pic>
      <p:sp>
        <p:nvSpPr>
          <p:cNvPr id="320" name="TextBox 319">
            <a:extLst>
              <a:ext uri="{FF2B5EF4-FFF2-40B4-BE49-F238E27FC236}">
                <a16:creationId xmlns:a16="http://schemas.microsoft.com/office/drawing/2014/main" id="{BBA8429B-E49F-9140-1F40-0B491BC289AD}"/>
              </a:ext>
            </a:extLst>
          </p:cNvPr>
          <p:cNvSpPr txBox="1"/>
          <p:nvPr/>
        </p:nvSpPr>
        <p:spPr>
          <a:xfrm>
            <a:off x="8689152" y="2144461"/>
            <a:ext cx="1066460" cy="338554"/>
          </a:xfrm>
          <a:prstGeom prst="rect">
            <a:avLst/>
          </a:prstGeom>
          <a:noFill/>
        </p:spPr>
        <p:txBody>
          <a:bodyPr wrap="square" lIns="18000" rIns="18000" rtlCol="0">
            <a:spAutoFit/>
          </a:bodyPr>
          <a:lstStyle/>
          <a:p>
            <a:pPr algn="ctr"/>
            <a:r>
              <a:rPr lang="fr-FR" sz="1600" dirty="0" err="1">
                <a:solidFill>
                  <a:schemeClr val="tx1"/>
                </a:solidFill>
              </a:rPr>
              <a:t>Milky</a:t>
            </a:r>
            <a:r>
              <a:rPr lang="fr-FR" sz="1600" dirty="0">
                <a:solidFill>
                  <a:schemeClr val="tx1"/>
                </a:solidFill>
              </a:rPr>
              <a:t> </a:t>
            </a:r>
            <a:r>
              <a:rPr lang="fr-FR" sz="1600" dirty="0" err="1">
                <a:solidFill>
                  <a:schemeClr val="tx1"/>
                </a:solidFill>
              </a:rPr>
              <a:t>Way</a:t>
            </a:r>
            <a:endParaRPr lang="en-US" sz="1600" dirty="0"/>
          </a:p>
        </p:txBody>
      </p:sp>
      <p:sp>
        <p:nvSpPr>
          <p:cNvPr id="321" name="Rectangle 320">
            <a:extLst>
              <a:ext uri="{FF2B5EF4-FFF2-40B4-BE49-F238E27FC236}">
                <a16:creationId xmlns:a16="http://schemas.microsoft.com/office/drawing/2014/main" id="{9D29DC42-906E-130A-914B-DB3EA804715F}"/>
              </a:ext>
            </a:extLst>
          </p:cNvPr>
          <p:cNvSpPr/>
          <p:nvPr/>
        </p:nvSpPr>
        <p:spPr>
          <a:xfrm>
            <a:off x="9179611" y="2439151"/>
            <a:ext cx="85543" cy="6998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600" dirty="0">
              <a:solidFill>
                <a:schemeClr val="tx1"/>
              </a:solidFill>
            </a:endParaRPr>
          </a:p>
        </p:txBody>
      </p:sp>
      <p:sp>
        <p:nvSpPr>
          <p:cNvPr id="326" name="TextBox 325">
            <a:extLst>
              <a:ext uri="{FF2B5EF4-FFF2-40B4-BE49-F238E27FC236}">
                <a16:creationId xmlns:a16="http://schemas.microsoft.com/office/drawing/2014/main" id="{C73579F2-887C-7D13-6651-42CF724291BE}"/>
              </a:ext>
            </a:extLst>
          </p:cNvPr>
          <p:cNvSpPr txBox="1"/>
          <p:nvPr/>
        </p:nvSpPr>
        <p:spPr>
          <a:xfrm>
            <a:off x="7851505" y="1831025"/>
            <a:ext cx="354264" cy="215444"/>
          </a:xfrm>
          <a:prstGeom prst="rect">
            <a:avLst/>
          </a:prstGeom>
          <a:noFill/>
        </p:spPr>
        <p:txBody>
          <a:bodyPr wrap="none" lIns="0" rIns="0" rtlCol="0">
            <a:spAutoFit/>
          </a:bodyPr>
          <a:lstStyle/>
          <a:p>
            <a:r>
              <a:rPr lang="fr-FR" sz="800" b="1" dirty="0" err="1">
                <a:solidFill>
                  <a:schemeClr val="bg1">
                    <a:lumMod val="50000"/>
                  </a:schemeClr>
                </a:solidFill>
                <a:hlinkClick r:id="" action="ppaction://noaction"/>
              </a:rPr>
              <a:t>tMI</a:t>
            </a:r>
            <a:r>
              <a:rPr lang="fr-FR" sz="800" dirty="0" err="1">
                <a:solidFill>
                  <a:schemeClr val="bg1">
                    <a:lumMod val="50000"/>
                  </a:schemeClr>
                </a:solidFill>
                <a:hlinkClick r:id="" action="ppaction://noaction"/>
              </a:rPr>
              <a:t>conY</a:t>
            </a:r>
            <a:endParaRPr lang="en-US" sz="800" dirty="0"/>
          </a:p>
        </p:txBody>
      </p:sp>
      <p:sp>
        <p:nvSpPr>
          <p:cNvPr id="328" name="TextBox 327">
            <a:extLst>
              <a:ext uri="{FF2B5EF4-FFF2-40B4-BE49-F238E27FC236}">
                <a16:creationId xmlns:a16="http://schemas.microsoft.com/office/drawing/2014/main" id="{D0E02D4D-545C-D4EE-C88E-D2A1CAEC12B3}"/>
              </a:ext>
            </a:extLst>
          </p:cNvPr>
          <p:cNvSpPr txBox="1"/>
          <p:nvPr/>
        </p:nvSpPr>
        <p:spPr>
          <a:xfrm>
            <a:off x="7131720" y="2325667"/>
            <a:ext cx="453650" cy="215444"/>
          </a:xfrm>
          <a:prstGeom prst="rect">
            <a:avLst/>
          </a:prstGeom>
          <a:noFill/>
        </p:spPr>
        <p:txBody>
          <a:bodyPr wrap="none" lIns="0" rIns="0" rtlCol="0">
            <a:spAutoFit/>
          </a:bodyPr>
          <a:lstStyle/>
          <a:p>
            <a:r>
              <a:rPr lang="en-US" sz="800" dirty="0" err="1"/>
              <a:t>barBottom</a:t>
            </a:r>
            <a:endParaRPr lang="en-US" sz="800" dirty="0"/>
          </a:p>
        </p:txBody>
      </p:sp>
      <p:cxnSp>
        <p:nvCxnSpPr>
          <p:cNvPr id="332" name="Straight Connector 331">
            <a:extLst>
              <a:ext uri="{FF2B5EF4-FFF2-40B4-BE49-F238E27FC236}">
                <a16:creationId xmlns:a16="http://schemas.microsoft.com/office/drawing/2014/main" id="{38858450-5BF2-F709-CF4E-E2DF1F5BD593}"/>
              </a:ext>
            </a:extLst>
          </p:cNvPr>
          <p:cNvCxnSpPr>
            <a:cxnSpLocks/>
            <a:stCxn id="63" idx="1"/>
            <a:endCxn id="326" idx="3"/>
          </p:cNvCxnSpPr>
          <p:nvPr/>
        </p:nvCxnSpPr>
        <p:spPr>
          <a:xfrm flipH="1">
            <a:off x="8205769" y="1938747"/>
            <a:ext cx="765576" cy="0"/>
          </a:xfrm>
          <a:prstGeom prst="line">
            <a:avLst/>
          </a:prstGeom>
        </p:spPr>
        <p:style>
          <a:lnRef idx="1">
            <a:schemeClr val="accent1"/>
          </a:lnRef>
          <a:fillRef idx="0">
            <a:schemeClr val="accent1"/>
          </a:fillRef>
          <a:effectRef idx="0">
            <a:schemeClr val="accent1"/>
          </a:effectRef>
          <a:fontRef idx="minor">
            <a:schemeClr val="tx1"/>
          </a:fontRef>
        </p:style>
      </p:cxnSp>
      <p:sp>
        <p:nvSpPr>
          <p:cNvPr id="335" name="TextBox 334">
            <a:extLst>
              <a:ext uri="{FF2B5EF4-FFF2-40B4-BE49-F238E27FC236}">
                <a16:creationId xmlns:a16="http://schemas.microsoft.com/office/drawing/2014/main" id="{473308B9-DF4C-9EFE-14C3-F5AE13B3D364}"/>
              </a:ext>
            </a:extLst>
          </p:cNvPr>
          <p:cNvSpPr txBox="1"/>
          <p:nvPr/>
        </p:nvSpPr>
        <p:spPr>
          <a:xfrm>
            <a:off x="8131349" y="2401680"/>
            <a:ext cx="668453" cy="215444"/>
          </a:xfrm>
          <a:prstGeom prst="rect">
            <a:avLst/>
          </a:prstGeom>
          <a:noFill/>
        </p:spPr>
        <p:txBody>
          <a:bodyPr wrap="none" lIns="0" rIns="0" rtlCol="0">
            <a:spAutoFit/>
          </a:bodyPr>
          <a:lstStyle/>
          <a:p>
            <a:r>
              <a:rPr lang="fr-FR" sz="800" b="1" dirty="0" err="1">
                <a:solidFill>
                  <a:schemeClr val="bg1">
                    <a:lumMod val="50000"/>
                  </a:schemeClr>
                </a:solidFill>
              </a:rPr>
              <a:t>tMS</a:t>
            </a:r>
            <a:r>
              <a:rPr lang="fr-FR" sz="800" dirty="0" err="1">
                <a:solidFill>
                  <a:schemeClr val="bg1">
                    <a:lumMod val="50000"/>
                  </a:schemeClr>
                </a:solidFill>
              </a:rPr>
              <a:t>tampHeight</a:t>
            </a:r>
            <a:endParaRPr lang="en-US" sz="800" dirty="0"/>
          </a:p>
        </p:txBody>
      </p:sp>
      <p:sp>
        <p:nvSpPr>
          <p:cNvPr id="354" name="TextBox 353">
            <a:extLst>
              <a:ext uri="{FF2B5EF4-FFF2-40B4-BE49-F238E27FC236}">
                <a16:creationId xmlns:a16="http://schemas.microsoft.com/office/drawing/2014/main" id="{80C686D0-FCF0-7C5B-AD91-3F477F1BA5FC}"/>
              </a:ext>
            </a:extLst>
          </p:cNvPr>
          <p:cNvSpPr txBox="1"/>
          <p:nvPr/>
        </p:nvSpPr>
        <p:spPr>
          <a:xfrm>
            <a:off x="7486753" y="2252183"/>
            <a:ext cx="720000" cy="123111"/>
          </a:xfrm>
          <a:prstGeom prst="rect">
            <a:avLst/>
          </a:prstGeom>
          <a:noFill/>
        </p:spPr>
        <p:txBody>
          <a:bodyPr wrap="square" lIns="0" tIns="0" rIns="0" bIns="0" rtlCol="0">
            <a:spAutoFit/>
          </a:bodyPr>
          <a:lstStyle/>
          <a:p>
            <a:pPr algn="r"/>
            <a:r>
              <a:rPr lang="fr-FR" sz="800" b="1" dirty="0" err="1">
                <a:solidFill>
                  <a:schemeClr val="bg1">
                    <a:lumMod val="50000"/>
                  </a:schemeClr>
                </a:solidFill>
              </a:rPr>
              <a:t>tMT</a:t>
            </a:r>
            <a:r>
              <a:rPr lang="fr-FR" sz="800" dirty="0" err="1">
                <a:solidFill>
                  <a:schemeClr val="bg1">
                    <a:lumMod val="50000"/>
                  </a:schemeClr>
                </a:solidFill>
              </a:rPr>
              <a:t>extY</a:t>
            </a:r>
            <a:endParaRPr lang="fr-FR" sz="800" dirty="0">
              <a:solidFill>
                <a:schemeClr val="bg1">
                  <a:lumMod val="50000"/>
                </a:schemeClr>
              </a:solidFill>
            </a:endParaRPr>
          </a:p>
        </p:txBody>
      </p:sp>
      <p:sp>
        <p:nvSpPr>
          <p:cNvPr id="355" name="TextBox 354">
            <a:extLst>
              <a:ext uri="{FF2B5EF4-FFF2-40B4-BE49-F238E27FC236}">
                <a16:creationId xmlns:a16="http://schemas.microsoft.com/office/drawing/2014/main" id="{03B428E4-4182-BD7E-1887-8A8060DF5C73}"/>
              </a:ext>
            </a:extLst>
          </p:cNvPr>
          <p:cNvSpPr txBox="1"/>
          <p:nvPr/>
        </p:nvSpPr>
        <p:spPr>
          <a:xfrm>
            <a:off x="6961261" y="2561097"/>
            <a:ext cx="720000" cy="123111"/>
          </a:xfrm>
          <a:prstGeom prst="rect">
            <a:avLst/>
          </a:prstGeom>
          <a:noFill/>
        </p:spPr>
        <p:txBody>
          <a:bodyPr wrap="square" lIns="0" tIns="0" rIns="0" bIns="0" rtlCol="0">
            <a:spAutoFit/>
          </a:bodyPr>
          <a:lstStyle/>
          <a:p>
            <a:pPr algn="r"/>
            <a:r>
              <a:rPr lang="fr-FR" sz="800" b="1" dirty="0" err="1">
                <a:solidFill>
                  <a:schemeClr val="bg1">
                    <a:lumMod val="50000"/>
                  </a:schemeClr>
                </a:solidFill>
              </a:rPr>
              <a:t>tMD</a:t>
            </a:r>
            <a:r>
              <a:rPr lang="fr-FR" sz="800" dirty="0" err="1">
                <a:solidFill>
                  <a:schemeClr val="bg1">
                    <a:lumMod val="50000"/>
                  </a:schemeClr>
                </a:solidFill>
              </a:rPr>
              <a:t>ateY</a:t>
            </a:r>
            <a:endParaRPr lang="en-US" sz="800" dirty="0">
              <a:solidFill>
                <a:schemeClr val="bg1">
                  <a:lumMod val="50000"/>
                </a:schemeClr>
              </a:solidFill>
            </a:endParaRPr>
          </a:p>
        </p:txBody>
      </p:sp>
      <p:cxnSp>
        <p:nvCxnSpPr>
          <p:cNvPr id="360" name="Straight Connector 359">
            <a:extLst>
              <a:ext uri="{FF2B5EF4-FFF2-40B4-BE49-F238E27FC236}">
                <a16:creationId xmlns:a16="http://schemas.microsoft.com/office/drawing/2014/main" id="{DE4C8AF4-CBE8-DC0F-25BF-838979B41EE3}"/>
              </a:ext>
            </a:extLst>
          </p:cNvPr>
          <p:cNvCxnSpPr>
            <a:cxnSpLocks/>
            <a:stCxn id="354" idx="3"/>
            <a:endCxn id="320" idx="1"/>
          </p:cNvCxnSpPr>
          <p:nvPr/>
        </p:nvCxnSpPr>
        <p:spPr>
          <a:xfrm flipV="1">
            <a:off x="8206753" y="2313738"/>
            <a:ext cx="48239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FB8FD3B6-2AC9-5445-6444-DE9D9CB2BF2F}"/>
              </a:ext>
            </a:extLst>
          </p:cNvPr>
          <p:cNvCxnSpPr>
            <a:cxnSpLocks/>
            <a:stCxn id="335" idx="3"/>
            <a:endCxn id="321" idx="2"/>
          </p:cNvCxnSpPr>
          <p:nvPr/>
        </p:nvCxnSpPr>
        <p:spPr>
          <a:xfrm flipV="1">
            <a:off x="8799802" y="2509140"/>
            <a:ext cx="422581" cy="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574450D5-E2F5-858E-B1FA-7C14D340A50F}"/>
              </a:ext>
            </a:extLst>
          </p:cNvPr>
          <p:cNvCxnSpPr>
            <a:cxnSpLocks/>
            <a:stCxn id="335" idx="3"/>
            <a:endCxn id="321" idx="0"/>
          </p:cNvCxnSpPr>
          <p:nvPr/>
        </p:nvCxnSpPr>
        <p:spPr>
          <a:xfrm flipV="1">
            <a:off x="8799802" y="2439151"/>
            <a:ext cx="422581" cy="7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8B33C95-948E-00FB-DA99-9AEA3E6A9C05}"/>
              </a:ext>
            </a:extLst>
          </p:cNvPr>
          <p:cNvCxnSpPr>
            <a:cxnSpLocks/>
            <a:stCxn id="3" idx="2"/>
            <a:endCxn id="328" idx="1"/>
          </p:cNvCxnSpPr>
          <p:nvPr/>
        </p:nvCxnSpPr>
        <p:spPr>
          <a:xfrm>
            <a:off x="5718290" y="2433389"/>
            <a:ext cx="1413430" cy="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10DE942-F6E5-59E1-2490-11E6349A0EA4}"/>
              </a:ext>
            </a:extLst>
          </p:cNvPr>
          <p:cNvSpPr/>
          <p:nvPr/>
        </p:nvSpPr>
        <p:spPr>
          <a:xfrm>
            <a:off x="4505918" y="1660173"/>
            <a:ext cx="2424743" cy="7732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25" name="Group 324">
            <a:extLst>
              <a:ext uri="{FF2B5EF4-FFF2-40B4-BE49-F238E27FC236}">
                <a16:creationId xmlns:a16="http://schemas.microsoft.com/office/drawing/2014/main" id="{45BF30F8-A4DF-F21B-B255-941B1161BFD6}"/>
              </a:ext>
            </a:extLst>
          </p:cNvPr>
          <p:cNvGrpSpPr/>
          <p:nvPr/>
        </p:nvGrpSpPr>
        <p:grpSpPr>
          <a:xfrm>
            <a:off x="4740045" y="1170277"/>
            <a:ext cx="4892804" cy="1303214"/>
            <a:chOff x="2637238" y="2748985"/>
            <a:chExt cx="4892804" cy="1303214"/>
          </a:xfrm>
        </p:grpSpPr>
        <p:pic>
          <p:nvPicPr>
            <p:cNvPr id="40" name="Picture 39">
              <a:extLst>
                <a:ext uri="{FF2B5EF4-FFF2-40B4-BE49-F238E27FC236}">
                  <a16:creationId xmlns:a16="http://schemas.microsoft.com/office/drawing/2014/main" id="{A18888E8-C1B4-9B9E-818F-7CDCBBC2D59C}"/>
                </a:ext>
              </a:extLst>
            </p:cNvPr>
            <p:cNvPicPr>
              <a:picLocks noChangeAspect="1"/>
            </p:cNvPicPr>
            <p:nvPr/>
          </p:nvPicPr>
          <p:blipFill>
            <a:blip r:embed="rId2">
              <a:alphaModFix/>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919431" y="3315729"/>
              <a:ext cx="502075" cy="403452"/>
            </a:xfrm>
            <a:prstGeom prst="rect">
              <a:avLst/>
            </a:prstGeom>
          </p:spPr>
        </p:pic>
        <p:sp>
          <p:nvSpPr>
            <p:cNvPr id="41" name="TextBox 40">
              <a:extLst>
                <a:ext uri="{FF2B5EF4-FFF2-40B4-BE49-F238E27FC236}">
                  <a16:creationId xmlns:a16="http://schemas.microsoft.com/office/drawing/2014/main" id="{16FFED57-3CCD-7990-B79D-5BA5FB13950E}"/>
                </a:ext>
              </a:extLst>
            </p:cNvPr>
            <p:cNvSpPr txBox="1"/>
            <p:nvPr/>
          </p:nvSpPr>
          <p:spPr>
            <a:xfrm>
              <a:off x="2637238" y="3713645"/>
              <a:ext cx="1066460" cy="338554"/>
            </a:xfrm>
            <a:prstGeom prst="rect">
              <a:avLst/>
            </a:prstGeom>
            <a:noFill/>
          </p:spPr>
          <p:txBody>
            <a:bodyPr wrap="square" rtlCol="0">
              <a:spAutoFit/>
            </a:bodyPr>
            <a:lstStyle/>
            <a:p>
              <a:pPr algn="ctr"/>
              <a:r>
                <a:rPr lang="fr-FR" sz="1600" dirty="0" err="1">
                  <a:solidFill>
                    <a:schemeClr val="tx1"/>
                  </a:solidFill>
                </a:rPr>
                <a:t>Milky</a:t>
              </a:r>
              <a:r>
                <a:rPr lang="fr-FR" sz="1600" dirty="0">
                  <a:solidFill>
                    <a:schemeClr val="tx1"/>
                  </a:solidFill>
                </a:rPr>
                <a:t> </a:t>
              </a:r>
              <a:r>
                <a:rPr lang="fr-FR" sz="1600" dirty="0" err="1">
                  <a:solidFill>
                    <a:schemeClr val="tx1"/>
                  </a:solidFill>
                </a:rPr>
                <a:t>Way</a:t>
              </a:r>
              <a:endParaRPr lang="en-US" sz="1600" dirty="0"/>
            </a:p>
          </p:txBody>
        </p:sp>
        <p:sp>
          <p:nvSpPr>
            <p:cNvPr id="44" name="TextBox 43">
              <a:extLst>
                <a:ext uri="{FF2B5EF4-FFF2-40B4-BE49-F238E27FC236}">
                  <a16:creationId xmlns:a16="http://schemas.microsoft.com/office/drawing/2014/main" id="{ECC7E6C9-DDC5-6032-FA73-F7C27BEECE5E}"/>
                </a:ext>
              </a:extLst>
            </p:cNvPr>
            <p:cNvSpPr txBox="1"/>
            <p:nvPr/>
          </p:nvSpPr>
          <p:spPr>
            <a:xfrm>
              <a:off x="2744367" y="2748985"/>
              <a:ext cx="852202" cy="430887"/>
            </a:xfrm>
            <a:prstGeom prst="rect">
              <a:avLst/>
            </a:prstGeom>
            <a:noFill/>
          </p:spPr>
          <p:txBody>
            <a:bodyPr wrap="square" lIns="0" tIns="0" rIns="0" bIns="0" rtlCol="0">
              <a:spAutoFit/>
            </a:bodyPr>
            <a:lstStyle/>
            <a:p>
              <a:pPr algn="ctr"/>
              <a:r>
                <a:rPr lang="fr-FR" sz="1400" b="1" dirty="0" err="1"/>
                <a:t>iM</a:t>
              </a:r>
              <a:endParaRPr lang="fr-FR" sz="1400" b="1" dirty="0"/>
            </a:p>
            <a:p>
              <a:pPr algn="ctr"/>
              <a:r>
                <a:rPr lang="fr-FR" sz="1400" b="1" dirty="0"/>
                <a:t>(</a:t>
              </a:r>
              <a:r>
                <a:rPr lang="fr-FR" sz="1400" b="1" dirty="0" err="1"/>
                <a:t>iconMark</a:t>
              </a:r>
              <a:r>
                <a:rPr lang="fr-FR" sz="1400" b="1" dirty="0"/>
                <a:t>)</a:t>
              </a:r>
              <a:endParaRPr lang="en-US" sz="1050" b="1" dirty="0"/>
            </a:p>
          </p:txBody>
        </p:sp>
        <p:sp>
          <p:nvSpPr>
            <p:cNvPr id="2" name="TextBox 1">
              <a:extLst>
                <a:ext uri="{FF2B5EF4-FFF2-40B4-BE49-F238E27FC236}">
                  <a16:creationId xmlns:a16="http://schemas.microsoft.com/office/drawing/2014/main" id="{33F82268-1BB3-A8AD-B3E3-8EA442A6C1E0}"/>
                </a:ext>
              </a:extLst>
            </p:cNvPr>
            <p:cNvSpPr txBox="1"/>
            <p:nvPr/>
          </p:nvSpPr>
          <p:spPr>
            <a:xfrm>
              <a:off x="6677840" y="2748985"/>
              <a:ext cx="852202" cy="430887"/>
            </a:xfrm>
            <a:prstGeom prst="rect">
              <a:avLst/>
            </a:prstGeom>
            <a:noFill/>
          </p:spPr>
          <p:txBody>
            <a:bodyPr wrap="square" lIns="0" tIns="0" rIns="0" bIns="0" rtlCol="0">
              <a:spAutoFit/>
            </a:bodyPr>
            <a:lstStyle/>
            <a:p>
              <a:pPr algn="ctr"/>
              <a:r>
                <a:rPr lang="fr-FR" sz="1400" b="1" dirty="0" err="1"/>
                <a:t>tM</a:t>
              </a:r>
              <a:endParaRPr lang="fr-FR" sz="1400" b="1" dirty="0"/>
            </a:p>
            <a:p>
              <a:pPr algn="ctr"/>
              <a:r>
                <a:rPr lang="fr-FR" sz="1400" b="1" dirty="0"/>
                <a:t>(</a:t>
              </a:r>
              <a:r>
                <a:rPr lang="fr-FR" sz="1400" b="1" dirty="0" err="1"/>
                <a:t>timeMark</a:t>
              </a:r>
              <a:r>
                <a:rPr lang="fr-FR" sz="1400" b="1" dirty="0"/>
                <a:t>)</a:t>
              </a:r>
              <a:endParaRPr lang="en-US" sz="1050" b="1" dirty="0"/>
            </a:p>
          </p:txBody>
        </p:sp>
      </p:grpSp>
      <p:grpSp>
        <p:nvGrpSpPr>
          <p:cNvPr id="60" name="Group 59">
            <a:extLst>
              <a:ext uri="{FF2B5EF4-FFF2-40B4-BE49-F238E27FC236}">
                <a16:creationId xmlns:a16="http://schemas.microsoft.com/office/drawing/2014/main" id="{A99DBD28-A162-280D-D9DD-F27F18D49ADB}"/>
              </a:ext>
            </a:extLst>
          </p:cNvPr>
          <p:cNvGrpSpPr/>
          <p:nvPr/>
        </p:nvGrpSpPr>
        <p:grpSpPr>
          <a:xfrm>
            <a:off x="5870937" y="1170277"/>
            <a:ext cx="1031610" cy="1621652"/>
            <a:chOff x="4220488" y="2748985"/>
            <a:chExt cx="1031610" cy="1621652"/>
          </a:xfrm>
        </p:grpSpPr>
        <p:sp>
          <p:nvSpPr>
            <p:cNvPr id="43" name="TextBox 42">
              <a:extLst>
                <a:ext uri="{FF2B5EF4-FFF2-40B4-BE49-F238E27FC236}">
                  <a16:creationId xmlns:a16="http://schemas.microsoft.com/office/drawing/2014/main" id="{E4464C31-CB4C-AAC8-1D3D-EB973832DB91}"/>
                </a:ext>
              </a:extLst>
            </p:cNvPr>
            <p:cNvSpPr txBox="1"/>
            <p:nvPr/>
          </p:nvSpPr>
          <p:spPr>
            <a:xfrm>
              <a:off x="4471988" y="4032083"/>
              <a:ext cx="528610" cy="338554"/>
            </a:xfrm>
            <a:prstGeom prst="rect">
              <a:avLst/>
            </a:prstGeom>
            <a:noFill/>
          </p:spPr>
          <p:txBody>
            <a:bodyPr wrap="square" lIns="0" rIns="0" rtlCol="0">
              <a:spAutoFit/>
            </a:bodyPr>
            <a:lstStyle/>
            <a:p>
              <a:pPr algn="ctr"/>
              <a:r>
                <a:rPr lang="fr-FR" sz="1600" dirty="0">
                  <a:solidFill>
                    <a:schemeClr val="tx1"/>
                  </a:solidFill>
                </a:rPr>
                <a:t>12,5B</a:t>
              </a:r>
              <a:endParaRPr lang="en-US" sz="1600" dirty="0"/>
            </a:p>
          </p:txBody>
        </p:sp>
        <p:sp>
          <p:nvSpPr>
            <p:cNvPr id="42" name="Rectangle 41">
              <a:extLst>
                <a:ext uri="{FF2B5EF4-FFF2-40B4-BE49-F238E27FC236}">
                  <a16:creationId xmlns:a16="http://schemas.microsoft.com/office/drawing/2014/main" id="{7D68C738-F90B-E29F-90CD-6ACBAA07C91D}"/>
                </a:ext>
              </a:extLst>
            </p:cNvPr>
            <p:cNvSpPr/>
            <p:nvPr/>
          </p:nvSpPr>
          <p:spPr>
            <a:xfrm>
              <a:off x="4693522" y="4017859"/>
              <a:ext cx="85543" cy="6998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600" dirty="0">
                <a:solidFill>
                  <a:schemeClr val="tx1"/>
                </a:solidFill>
              </a:endParaRPr>
            </a:p>
          </p:txBody>
        </p:sp>
        <p:sp>
          <p:nvSpPr>
            <p:cNvPr id="30" name="TextBox 29">
              <a:extLst>
                <a:ext uri="{FF2B5EF4-FFF2-40B4-BE49-F238E27FC236}">
                  <a16:creationId xmlns:a16="http://schemas.microsoft.com/office/drawing/2014/main" id="{8B29009D-ED4C-87DF-AFC5-65CC65FF6582}"/>
                </a:ext>
              </a:extLst>
            </p:cNvPr>
            <p:cNvSpPr txBox="1"/>
            <p:nvPr/>
          </p:nvSpPr>
          <p:spPr>
            <a:xfrm>
              <a:off x="4220488" y="2748985"/>
              <a:ext cx="1031610" cy="430887"/>
            </a:xfrm>
            <a:prstGeom prst="rect">
              <a:avLst/>
            </a:prstGeom>
            <a:noFill/>
          </p:spPr>
          <p:txBody>
            <a:bodyPr wrap="square" lIns="0" tIns="0" rIns="0" bIns="0" rtlCol="0">
              <a:spAutoFit/>
            </a:bodyPr>
            <a:lstStyle/>
            <a:p>
              <a:pPr algn="ctr"/>
              <a:r>
                <a:rPr lang="fr-FR" sz="1400" b="1" dirty="0" err="1">
                  <a:solidFill>
                    <a:schemeClr val="accent1">
                      <a:lumMod val="75000"/>
                    </a:schemeClr>
                  </a:solidFill>
                </a:rPr>
                <a:t>dM</a:t>
              </a:r>
              <a:endParaRPr lang="fr-FR" sz="1400" b="1" dirty="0">
                <a:solidFill>
                  <a:schemeClr val="accent1">
                    <a:lumMod val="75000"/>
                  </a:schemeClr>
                </a:solidFill>
              </a:endParaRPr>
            </a:p>
            <a:p>
              <a:pPr algn="ctr"/>
              <a:r>
                <a:rPr lang="fr-FR" sz="1400" b="1" dirty="0">
                  <a:solidFill>
                    <a:schemeClr val="accent1">
                      <a:lumMod val="75000"/>
                    </a:schemeClr>
                  </a:solidFill>
                </a:rPr>
                <a:t>(</a:t>
              </a:r>
              <a:r>
                <a:rPr lang="fr-FR" sz="1400" b="1" dirty="0" err="1">
                  <a:solidFill>
                    <a:schemeClr val="accent1">
                      <a:lumMod val="75000"/>
                    </a:schemeClr>
                  </a:solidFill>
                </a:rPr>
                <a:t>dateMark</a:t>
              </a:r>
              <a:r>
                <a:rPr lang="fr-FR" sz="1400" b="1" dirty="0">
                  <a:solidFill>
                    <a:schemeClr val="accent1">
                      <a:lumMod val="75000"/>
                    </a:schemeClr>
                  </a:solidFill>
                </a:rPr>
                <a:t>)</a:t>
              </a:r>
              <a:endParaRPr lang="en-US" sz="1400" b="1" dirty="0">
                <a:solidFill>
                  <a:schemeClr val="accent1">
                    <a:lumMod val="75000"/>
                  </a:schemeClr>
                </a:solidFill>
              </a:endParaRPr>
            </a:p>
          </p:txBody>
        </p:sp>
      </p:grpSp>
      <p:grpSp>
        <p:nvGrpSpPr>
          <p:cNvPr id="324" name="Group 323">
            <a:extLst>
              <a:ext uri="{FF2B5EF4-FFF2-40B4-BE49-F238E27FC236}">
                <a16:creationId xmlns:a16="http://schemas.microsoft.com/office/drawing/2014/main" id="{EFD4E0E8-87E8-4705-205C-6AAD6C8589AD}"/>
              </a:ext>
            </a:extLst>
          </p:cNvPr>
          <p:cNvGrpSpPr/>
          <p:nvPr/>
        </p:nvGrpSpPr>
        <p:grpSpPr>
          <a:xfrm>
            <a:off x="2181321" y="1587033"/>
            <a:ext cx="4162650" cy="1116000"/>
            <a:chOff x="1297714" y="3158817"/>
            <a:chExt cx="4162650" cy="1116000"/>
          </a:xfrm>
        </p:grpSpPr>
        <p:sp>
          <p:nvSpPr>
            <p:cNvPr id="36" name="TextBox 35">
              <a:extLst>
                <a:ext uri="{FF2B5EF4-FFF2-40B4-BE49-F238E27FC236}">
                  <a16:creationId xmlns:a16="http://schemas.microsoft.com/office/drawing/2014/main" id="{82841D3B-07E2-FE7F-E293-75B7E68B5ADD}"/>
                </a:ext>
              </a:extLst>
            </p:cNvPr>
            <p:cNvSpPr txBox="1"/>
            <p:nvPr/>
          </p:nvSpPr>
          <p:spPr>
            <a:xfrm>
              <a:off x="2659350" y="3471601"/>
              <a:ext cx="720000" cy="123111"/>
            </a:xfrm>
            <a:prstGeom prst="rect">
              <a:avLst/>
            </a:prstGeom>
            <a:noFill/>
          </p:spPr>
          <p:txBody>
            <a:bodyPr wrap="square" lIns="0" tIns="0" rIns="0" bIns="0" rtlCol="0">
              <a:spAutoFit/>
            </a:bodyPr>
            <a:lstStyle/>
            <a:p>
              <a:pPr algn="r"/>
              <a:r>
                <a:rPr lang="fr-FR" sz="800" b="1" dirty="0" err="1">
                  <a:solidFill>
                    <a:schemeClr val="bg1">
                      <a:lumMod val="50000"/>
                    </a:schemeClr>
                  </a:solidFill>
                  <a:hlinkClick r:id="" action="ppaction://noaction"/>
                </a:rPr>
                <a:t>tMI</a:t>
              </a:r>
              <a:r>
                <a:rPr lang="fr-FR" sz="800" dirty="0" err="1">
                  <a:solidFill>
                    <a:schemeClr val="bg1">
                      <a:lumMod val="50000"/>
                    </a:schemeClr>
                  </a:solidFill>
                  <a:hlinkClick r:id="" action="ppaction://noaction"/>
                </a:rPr>
                <a:t>con</a:t>
              </a:r>
              <a:endParaRPr lang="fr-FR" sz="800" dirty="0">
                <a:solidFill>
                  <a:schemeClr val="bg1">
                    <a:lumMod val="50000"/>
                  </a:schemeClr>
                </a:solidFill>
              </a:endParaRPr>
            </a:p>
          </p:txBody>
        </p:sp>
        <p:sp>
          <p:nvSpPr>
            <p:cNvPr id="37" name="TextBox 36">
              <a:extLst>
                <a:ext uri="{FF2B5EF4-FFF2-40B4-BE49-F238E27FC236}">
                  <a16:creationId xmlns:a16="http://schemas.microsoft.com/office/drawing/2014/main" id="{E2EB9343-CCFB-E13E-8AE2-D46CB479B020}"/>
                </a:ext>
              </a:extLst>
            </p:cNvPr>
            <p:cNvSpPr txBox="1"/>
            <p:nvPr/>
          </p:nvSpPr>
          <p:spPr>
            <a:xfrm>
              <a:off x="2659350" y="3816605"/>
              <a:ext cx="720000" cy="123111"/>
            </a:xfrm>
            <a:prstGeom prst="rect">
              <a:avLst/>
            </a:prstGeom>
            <a:noFill/>
          </p:spPr>
          <p:txBody>
            <a:bodyPr wrap="square" lIns="0" tIns="0" rIns="0" bIns="0" rtlCol="0">
              <a:spAutoFit/>
            </a:bodyPr>
            <a:lstStyle/>
            <a:p>
              <a:pPr algn="r"/>
              <a:r>
                <a:rPr lang="fr-FR" sz="800" b="1" dirty="0" err="1">
                  <a:solidFill>
                    <a:schemeClr val="bg1">
                      <a:lumMod val="50000"/>
                    </a:schemeClr>
                  </a:solidFill>
                </a:rPr>
                <a:t>tMT</a:t>
              </a:r>
              <a:r>
                <a:rPr lang="fr-FR" sz="800" dirty="0" err="1">
                  <a:solidFill>
                    <a:schemeClr val="bg1">
                      <a:lumMod val="50000"/>
                    </a:schemeClr>
                  </a:solidFill>
                </a:rPr>
                <a:t>ext</a:t>
              </a:r>
              <a:endParaRPr lang="fr-FR" sz="800" dirty="0">
                <a:solidFill>
                  <a:schemeClr val="bg1">
                    <a:lumMod val="50000"/>
                  </a:schemeClr>
                </a:solidFill>
              </a:endParaRPr>
            </a:p>
          </p:txBody>
        </p:sp>
        <p:sp>
          <p:nvSpPr>
            <p:cNvPr id="38" name="TextBox 37">
              <a:extLst>
                <a:ext uri="{FF2B5EF4-FFF2-40B4-BE49-F238E27FC236}">
                  <a16:creationId xmlns:a16="http://schemas.microsoft.com/office/drawing/2014/main" id="{48B7A5BD-B1B4-C4A2-15E2-B186030C201A}"/>
                </a:ext>
              </a:extLst>
            </p:cNvPr>
            <p:cNvSpPr txBox="1"/>
            <p:nvPr/>
          </p:nvSpPr>
          <p:spPr>
            <a:xfrm>
              <a:off x="2659350" y="4139610"/>
              <a:ext cx="720000" cy="123111"/>
            </a:xfrm>
            <a:prstGeom prst="rect">
              <a:avLst/>
            </a:prstGeom>
            <a:noFill/>
          </p:spPr>
          <p:txBody>
            <a:bodyPr wrap="square" lIns="0" tIns="0" rIns="0" bIns="0" rtlCol="0">
              <a:spAutoFit/>
            </a:bodyPr>
            <a:lstStyle/>
            <a:p>
              <a:pPr algn="r"/>
              <a:r>
                <a:rPr lang="fr-FR" sz="800" b="1" dirty="0" err="1">
                  <a:solidFill>
                    <a:schemeClr val="bg1">
                      <a:lumMod val="50000"/>
                    </a:schemeClr>
                  </a:solidFill>
                </a:rPr>
                <a:t>tMD</a:t>
              </a:r>
              <a:r>
                <a:rPr lang="fr-FR" sz="800" dirty="0" err="1">
                  <a:solidFill>
                    <a:schemeClr val="bg1">
                      <a:lumMod val="50000"/>
                    </a:schemeClr>
                  </a:solidFill>
                </a:rPr>
                <a:t>ate</a:t>
              </a:r>
              <a:endParaRPr lang="en-US" sz="800" dirty="0">
                <a:solidFill>
                  <a:schemeClr val="bg1">
                    <a:lumMod val="50000"/>
                  </a:schemeClr>
                </a:solidFill>
              </a:endParaRPr>
            </a:p>
          </p:txBody>
        </p:sp>
        <p:sp>
          <p:nvSpPr>
            <p:cNvPr id="39" name="TextBox 38">
              <a:extLst>
                <a:ext uri="{FF2B5EF4-FFF2-40B4-BE49-F238E27FC236}">
                  <a16:creationId xmlns:a16="http://schemas.microsoft.com/office/drawing/2014/main" id="{A6C51273-1FFD-F23D-5734-3294A75A41C5}"/>
                </a:ext>
              </a:extLst>
            </p:cNvPr>
            <p:cNvSpPr txBox="1"/>
            <p:nvPr/>
          </p:nvSpPr>
          <p:spPr>
            <a:xfrm>
              <a:off x="2659350" y="3980388"/>
              <a:ext cx="720000" cy="123111"/>
            </a:xfrm>
            <a:prstGeom prst="rect">
              <a:avLst/>
            </a:prstGeom>
            <a:noFill/>
          </p:spPr>
          <p:txBody>
            <a:bodyPr wrap="square" lIns="0" tIns="0" rIns="0" bIns="0" rtlCol="0">
              <a:spAutoFit/>
            </a:bodyPr>
            <a:lstStyle/>
            <a:p>
              <a:pPr algn="r"/>
              <a:r>
                <a:rPr lang="fr-FR" sz="800" b="1" dirty="0" err="1">
                  <a:solidFill>
                    <a:schemeClr val="bg1">
                      <a:lumMod val="50000"/>
                    </a:schemeClr>
                  </a:solidFill>
                </a:rPr>
                <a:t>tMS</a:t>
              </a:r>
              <a:r>
                <a:rPr lang="fr-FR" sz="800" dirty="0" err="1">
                  <a:solidFill>
                    <a:schemeClr val="bg1">
                      <a:lumMod val="50000"/>
                    </a:schemeClr>
                  </a:solidFill>
                </a:rPr>
                <a:t>tamp</a:t>
              </a:r>
              <a:endParaRPr lang="en-US" sz="800" dirty="0">
                <a:solidFill>
                  <a:schemeClr val="bg1">
                    <a:lumMod val="50000"/>
                  </a:schemeClr>
                </a:solidFill>
              </a:endParaRPr>
            </a:p>
          </p:txBody>
        </p:sp>
        <p:cxnSp>
          <p:nvCxnSpPr>
            <p:cNvPr id="45" name="Straight Connector 44">
              <a:extLst>
                <a:ext uri="{FF2B5EF4-FFF2-40B4-BE49-F238E27FC236}">
                  <a16:creationId xmlns:a16="http://schemas.microsoft.com/office/drawing/2014/main" id="{C3E8E3D2-4B89-F9F4-1E89-3B4C6AD72E32}"/>
                </a:ext>
              </a:extLst>
            </p:cNvPr>
            <p:cNvCxnSpPr>
              <a:cxnSpLocks/>
            </p:cNvCxnSpPr>
            <p:nvPr/>
          </p:nvCxnSpPr>
          <p:spPr>
            <a:xfrm>
              <a:off x="3412821" y="3533156"/>
              <a:ext cx="648890"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B2254A-3B9E-CAAF-47E4-66C25F83749D}"/>
                </a:ext>
              </a:extLst>
            </p:cNvPr>
            <p:cNvCxnSpPr>
              <a:cxnSpLocks/>
              <a:stCxn id="37" idx="3"/>
              <a:endCxn id="41" idx="1"/>
            </p:cNvCxnSpPr>
            <p:nvPr/>
          </p:nvCxnSpPr>
          <p:spPr>
            <a:xfrm flipV="1">
              <a:off x="3379350" y="3875998"/>
              <a:ext cx="477088" cy="2163"/>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623BCB1-083F-C3E6-D22C-6CA30C4E5DB8}"/>
                </a:ext>
              </a:extLst>
            </p:cNvPr>
            <p:cNvCxnSpPr>
              <a:cxnSpLocks/>
              <a:stCxn id="39" idx="3"/>
              <a:endCxn id="42" idx="1"/>
            </p:cNvCxnSpPr>
            <p:nvPr/>
          </p:nvCxnSpPr>
          <p:spPr>
            <a:xfrm>
              <a:off x="3379350" y="4041944"/>
              <a:ext cx="2081014" cy="3986"/>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5C59BD7-7DF5-FAA9-77EA-C3A9693F58E9}"/>
                </a:ext>
              </a:extLst>
            </p:cNvPr>
            <p:cNvCxnSpPr>
              <a:cxnSpLocks/>
              <a:stCxn id="38" idx="3"/>
              <a:endCxn id="43" idx="1"/>
            </p:cNvCxnSpPr>
            <p:nvPr/>
          </p:nvCxnSpPr>
          <p:spPr>
            <a:xfrm flipV="1">
              <a:off x="3379350" y="4194436"/>
              <a:ext cx="1859480" cy="673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7175A6A-752B-225D-150C-D2F382CA8E48}"/>
                </a:ext>
              </a:extLst>
            </p:cNvPr>
            <p:cNvCxnSpPr>
              <a:cxnSpLocks/>
              <a:stCxn id="50" idx="3"/>
            </p:cNvCxnSpPr>
            <p:nvPr/>
          </p:nvCxnSpPr>
          <p:spPr>
            <a:xfrm>
              <a:off x="3054905" y="3361604"/>
              <a:ext cx="682361"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95EA1638-69CE-8BF7-0F77-16D383B83945}"/>
                </a:ext>
              </a:extLst>
            </p:cNvPr>
            <p:cNvSpPr txBox="1"/>
            <p:nvPr/>
          </p:nvSpPr>
          <p:spPr>
            <a:xfrm>
              <a:off x="2470088" y="3253882"/>
              <a:ext cx="584817" cy="215444"/>
            </a:xfrm>
            <a:prstGeom prst="rect">
              <a:avLst/>
            </a:prstGeom>
            <a:noFill/>
          </p:spPr>
          <p:txBody>
            <a:bodyPr wrap="square" lIns="0" tIns="0" rIns="0" bIns="0" rtlCol="0">
              <a:spAutoFit/>
            </a:bodyPr>
            <a:lstStyle/>
            <a:p>
              <a:pPr algn="ctr"/>
              <a:r>
                <a:rPr lang="fr-FR" sz="1400" b="1" dirty="0" err="1"/>
                <a:t>pastBar</a:t>
              </a:r>
              <a:endParaRPr lang="en-US" sz="1050" b="1" dirty="0"/>
            </a:p>
          </p:txBody>
        </p:sp>
        <p:sp>
          <p:nvSpPr>
            <p:cNvPr id="52" name="Right Brace 51">
              <a:extLst>
                <a:ext uri="{FF2B5EF4-FFF2-40B4-BE49-F238E27FC236}">
                  <a16:creationId xmlns:a16="http://schemas.microsoft.com/office/drawing/2014/main" id="{F3216A18-6A76-BD2E-99A7-AEAC5F45AE93}"/>
                </a:ext>
              </a:extLst>
            </p:cNvPr>
            <p:cNvSpPr/>
            <p:nvPr/>
          </p:nvSpPr>
          <p:spPr>
            <a:xfrm flipH="1">
              <a:off x="2304030" y="3158817"/>
              <a:ext cx="69518" cy="1116000"/>
            </a:xfrm>
            <a:prstGeom prst="rightBrace">
              <a:avLst>
                <a:gd name="adj1" fmla="val 111345"/>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effectLst>
                  <a:glow rad="127000">
                    <a:schemeClr val="bg1"/>
                  </a:glow>
                </a:effectLst>
              </a:endParaRPr>
            </a:p>
          </p:txBody>
        </p:sp>
        <p:sp>
          <p:nvSpPr>
            <p:cNvPr id="53" name="TextBox 52">
              <a:extLst>
                <a:ext uri="{FF2B5EF4-FFF2-40B4-BE49-F238E27FC236}">
                  <a16:creationId xmlns:a16="http://schemas.microsoft.com/office/drawing/2014/main" id="{2E1656E5-B8CD-7124-1D22-BE49C102C8C5}"/>
                </a:ext>
              </a:extLst>
            </p:cNvPr>
            <p:cNvSpPr txBox="1"/>
            <p:nvPr/>
          </p:nvSpPr>
          <p:spPr>
            <a:xfrm>
              <a:off x="1297714" y="3501374"/>
              <a:ext cx="1057586" cy="646331"/>
            </a:xfrm>
            <a:prstGeom prst="rect">
              <a:avLst/>
            </a:prstGeom>
            <a:noFill/>
          </p:spPr>
          <p:txBody>
            <a:bodyPr wrap="square" lIns="0" tIns="0" rIns="0" bIns="0" rtlCol="0">
              <a:spAutoFit/>
            </a:bodyPr>
            <a:lstStyle/>
            <a:p>
              <a:pPr algn="ctr"/>
              <a:r>
                <a:rPr lang="fr-FR" sz="1400" b="1" dirty="0">
                  <a:solidFill>
                    <a:schemeClr val="accent1">
                      <a:lumMod val="75000"/>
                    </a:schemeClr>
                  </a:solidFill>
                </a:rPr>
                <a:t>Navigation</a:t>
              </a:r>
            </a:p>
            <a:p>
              <a:pPr algn="ctr"/>
              <a:r>
                <a:rPr lang="fr-FR" sz="1400" b="1" dirty="0">
                  <a:solidFill>
                    <a:schemeClr val="accent1">
                      <a:lumMod val="75000"/>
                    </a:schemeClr>
                  </a:solidFill>
                </a:rPr>
                <a:t>Time Line</a:t>
              </a:r>
            </a:p>
            <a:p>
              <a:pPr algn="ctr"/>
              <a:r>
                <a:rPr lang="fr-FR" sz="1400" b="1" dirty="0">
                  <a:solidFill>
                    <a:schemeClr val="accent1">
                      <a:lumMod val="75000"/>
                    </a:schemeClr>
                  </a:solidFill>
                </a:rPr>
                <a:t>(</a:t>
              </a:r>
              <a:r>
                <a:rPr lang="fr-FR" sz="1400" b="1" dirty="0" err="1">
                  <a:solidFill>
                    <a:schemeClr val="accent1">
                      <a:lumMod val="75000"/>
                    </a:schemeClr>
                  </a:solidFill>
                </a:rPr>
                <a:t>nTL</a:t>
              </a:r>
              <a:r>
                <a:rPr lang="fr-FR" sz="1400" b="1" dirty="0">
                  <a:solidFill>
                    <a:schemeClr val="accent1">
                      <a:lumMod val="75000"/>
                    </a:schemeClr>
                  </a:solidFill>
                </a:rPr>
                <a:t>)</a:t>
              </a:r>
              <a:endParaRPr lang="en-US" sz="1400" b="1" dirty="0">
                <a:solidFill>
                  <a:schemeClr val="accent1">
                    <a:lumMod val="75000"/>
                  </a:schemeClr>
                </a:solidFill>
              </a:endParaRPr>
            </a:p>
          </p:txBody>
        </p:sp>
      </p:grpSp>
    </p:spTree>
    <p:extLst>
      <p:ext uri="{BB962C8B-B14F-4D97-AF65-F5344CB8AC3E}">
        <p14:creationId xmlns:p14="http://schemas.microsoft.com/office/powerpoint/2010/main" val="1928452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B27CD7C-CBFC-03C9-78D8-7C14A285DC9C}"/>
              </a:ext>
            </a:extLst>
          </p:cNvPr>
          <p:cNvSpPr txBox="1"/>
          <p:nvPr/>
        </p:nvSpPr>
        <p:spPr>
          <a:xfrm>
            <a:off x="0" y="0"/>
            <a:ext cx="3607078" cy="2862322"/>
          </a:xfrm>
          <a:prstGeom prst="rect">
            <a:avLst/>
          </a:prstGeom>
          <a:noFill/>
        </p:spPr>
        <p:txBody>
          <a:bodyPr wrap="none" rtlCol="0">
            <a:spAutoFit/>
          </a:bodyPr>
          <a:lstStyle/>
          <a:p>
            <a:r>
              <a:rPr lang="en-US" b="1" u="sng" dirty="0"/>
              <a:t>Timeline</a:t>
            </a:r>
          </a:p>
          <a:p>
            <a:r>
              <a:rPr lang="en-US" sz="1100" dirty="0"/>
              <a:t>Use Pixi/React </a:t>
            </a:r>
            <a:r>
              <a:rPr lang="en-US" sz="1100" dirty="0">
                <a:solidFill>
                  <a:schemeClr val="bg1">
                    <a:lumMod val="50000"/>
                  </a:schemeClr>
                </a:solidFill>
              </a:rPr>
              <a:t>so that it is </a:t>
            </a:r>
          </a:p>
          <a:p>
            <a:pPr marL="171450" indent="-171450">
              <a:buFont typeface="Arial" panose="020B0604020202020204" pitchFamily="34" charset="0"/>
              <a:buChar char="•"/>
            </a:pPr>
            <a:r>
              <a:rPr lang="en-US" sz="1100" dirty="0">
                <a:solidFill>
                  <a:schemeClr val="bg1">
                    <a:lumMod val="50000"/>
                  </a:schemeClr>
                </a:solidFill>
              </a:rPr>
              <a:t>simple to dev, </a:t>
            </a:r>
          </a:p>
          <a:p>
            <a:pPr marL="171450" indent="-171450">
              <a:buFont typeface="Arial" panose="020B0604020202020204" pitchFamily="34" charset="0"/>
              <a:buChar char="•"/>
            </a:pPr>
            <a:r>
              <a:rPr lang="en-US" sz="1100" dirty="0">
                <a:solidFill>
                  <a:schemeClr val="bg1">
                    <a:lumMod val="50000"/>
                  </a:schemeClr>
                </a:solidFill>
              </a:rPr>
              <a:t>fast to render </a:t>
            </a:r>
          </a:p>
          <a:p>
            <a:pPr marL="171450" indent="-171450">
              <a:buFont typeface="Arial" panose="020B0604020202020204" pitchFamily="34" charset="0"/>
              <a:buChar char="•"/>
            </a:pPr>
            <a:r>
              <a:rPr lang="en-US" sz="1100" dirty="0">
                <a:solidFill>
                  <a:schemeClr val="bg1">
                    <a:lumMod val="50000"/>
                  </a:schemeClr>
                </a:solidFill>
              </a:rPr>
              <a:t>and presents </a:t>
            </a:r>
            <a:r>
              <a:rPr lang="en-US" sz="1100" dirty="0" err="1">
                <a:solidFill>
                  <a:schemeClr val="bg1">
                    <a:lumMod val="50000"/>
                  </a:schemeClr>
                </a:solidFill>
              </a:rPr>
              <a:t>vfx</a:t>
            </a:r>
            <a:r>
              <a:rPr lang="en-US" sz="1100" dirty="0">
                <a:solidFill>
                  <a:schemeClr val="bg1">
                    <a:lumMod val="50000"/>
                  </a:schemeClr>
                </a:solidFill>
              </a:rPr>
              <a:t> possibilities.</a:t>
            </a:r>
            <a:endParaRPr lang="en-US" sz="1100" dirty="0"/>
          </a:p>
          <a:p>
            <a:r>
              <a:rPr lang="en-US" sz="1100" dirty="0">
                <a:solidFill>
                  <a:schemeClr val="bg1">
                    <a:lumMod val="50000"/>
                  </a:schemeClr>
                </a:solidFill>
              </a:rPr>
              <a:t>(I’m open to </a:t>
            </a:r>
            <a:r>
              <a:rPr lang="en-US" sz="1100" dirty="0" err="1">
                <a:solidFill>
                  <a:schemeClr val="bg1">
                    <a:lumMod val="50000"/>
                  </a:schemeClr>
                </a:solidFill>
              </a:rPr>
              <a:t>Threejs</a:t>
            </a:r>
            <a:r>
              <a:rPr lang="en-US" sz="1100" dirty="0">
                <a:solidFill>
                  <a:schemeClr val="bg1">
                    <a:lumMod val="50000"/>
                  </a:schemeClr>
                </a:solidFill>
              </a:rPr>
              <a:t>, if you find good reasons for that)</a:t>
            </a:r>
          </a:p>
          <a:p>
            <a:endParaRPr lang="en-US" sz="1100" dirty="0">
              <a:solidFill>
                <a:schemeClr val="bg1">
                  <a:lumMod val="50000"/>
                </a:schemeClr>
              </a:solidFill>
            </a:endParaRPr>
          </a:p>
          <a:p>
            <a:pPr marL="171450" indent="-171450">
              <a:buFont typeface="Arial" panose="020B0604020202020204" pitchFamily="34" charset="0"/>
              <a:buChar char="•"/>
            </a:pPr>
            <a:r>
              <a:rPr lang="en-US" sz="1200" dirty="0"/>
              <a:t>Display fps</a:t>
            </a:r>
          </a:p>
          <a:p>
            <a:pPr marL="171450" indent="-171450">
              <a:buFont typeface="Arial" panose="020B0604020202020204" pitchFamily="34" charset="0"/>
              <a:buChar char="•"/>
            </a:pPr>
            <a:r>
              <a:rPr lang="en-US" sz="1200" dirty="0"/>
              <a:t>Users can pan (swipe) left and right </a:t>
            </a:r>
          </a:p>
          <a:p>
            <a:pPr marL="171450" indent="-171450">
              <a:buFont typeface="Arial" panose="020B0604020202020204" pitchFamily="34" charset="0"/>
              <a:buChar char="•"/>
            </a:pPr>
            <a:r>
              <a:rPr lang="en-US" sz="1200" dirty="0"/>
              <a:t>They can zoom with </a:t>
            </a:r>
            <a:r>
              <a:rPr lang="en-US" sz="1200" dirty="0" err="1"/>
              <a:t>mousewheel</a:t>
            </a:r>
            <a:r>
              <a:rPr lang="en-US" sz="1200" dirty="0"/>
              <a:t> (</a:t>
            </a:r>
            <a:r>
              <a:rPr lang="en-US" sz="800" dirty="0" err="1">
                <a:solidFill>
                  <a:schemeClr val="bg1">
                    <a:lumMod val="50000"/>
                  </a:schemeClr>
                </a:solidFill>
              </a:rPr>
              <a:t>zoomScale</a:t>
            </a:r>
            <a:r>
              <a:rPr lang="en-US" sz="800" dirty="0">
                <a:solidFill>
                  <a:schemeClr val="bg1">
                    <a:lumMod val="50000"/>
                  </a:schemeClr>
                </a:solidFill>
              </a:rPr>
              <a:t> by </a:t>
            </a:r>
            <a:r>
              <a:rPr lang="en-US" sz="800" dirty="0" err="1">
                <a:solidFill>
                  <a:schemeClr val="bg1">
                    <a:lumMod val="50000"/>
                  </a:schemeClr>
                </a:solidFill>
              </a:rPr>
              <a:t>zoomScale</a:t>
            </a:r>
            <a:r>
              <a:rPr lang="en-US" sz="1200" dirty="0"/>
              <a:t>)</a:t>
            </a:r>
          </a:p>
          <a:p>
            <a:pPr marL="171450" indent="-171450">
              <a:buFont typeface="Arial" panose="020B0604020202020204" pitchFamily="34" charset="0"/>
              <a:buChar char="•"/>
            </a:pPr>
            <a:r>
              <a:rPr lang="en-US" sz="1200" dirty="0"/>
              <a:t>Display dates and lines: </a:t>
            </a:r>
            <a:r>
              <a:rPr lang="en-US" sz="1200" dirty="0" err="1"/>
              <a:t>zoomScale</a:t>
            </a:r>
            <a:r>
              <a:rPr lang="en-US" sz="1200" dirty="0"/>
              <a:t> 0 to 26</a:t>
            </a:r>
          </a:p>
          <a:p>
            <a:pPr marL="171450" indent="-171450">
              <a:buFont typeface="Arial" panose="020B0604020202020204" pitchFamily="34" charset="0"/>
              <a:buChar char="•"/>
            </a:pPr>
            <a:r>
              <a:rPr lang="en-US" sz="1200" dirty="0"/>
              <a:t>Display dates and lines: </a:t>
            </a:r>
            <a:r>
              <a:rPr lang="en-US" sz="1200" dirty="0" err="1"/>
              <a:t>zoomScale</a:t>
            </a:r>
            <a:r>
              <a:rPr lang="en-US" sz="1200" dirty="0"/>
              <a:t> 27 to 36</a:t>
            </a:r>
          </a:p>
          <a:p>
            <a:pPr marL="171450" indent="-171450">
              <a:buFont typeface="Arial" panose="020B0604020202020204" pitchFamily="34" charset="0"/>
              <a:buChar char="•"/>
            </a:pPr>
            <a:r>
              <a:rPr lang="en-US" sz="1200" dirty="0"/>
              <a:t>Some </a:t>
            </a:r>
            <a:r>
              <a:rPr lang="en-US" sz="1200" dirty="0" err="1"/>
              <a:t>tM</a:t>
            </a:r>
            <a:r>
              <a:rPr lang="en-US" sz="1200" dirty="0"/>
              <a:t> have icons, some a placeholder.</a:t>
            </a:r>
            <a:br>
              <a:rPr lang="en-US" sz="1200" dirty="0"/>
            </a:br>
            <a:r>
              <a:rPr lang="en-US" sz="1200" dirty="0"/>
              <a:t>Anyway for this version, we’ll mainly use </a:t>
            </a:r>
            <a:r>
              <a:rPr lang="en-US" sz="1200" dirty="0" err="1"/>
              <a:t>dM.</a:t>
            </a:r>
            <a:br>
              <a:rPr lang="en-US" sz="1200" dirty="0"/>
            </a:br>
            <a:r>
              <a:rPr lang="en-US" sz="1200" dirty="0"/>
              <a:t>The TMs will be in a </a:t>
            </a:r>
            <a:r>
              <a:rPr lang="en-US" sz="1200" dirty="0" err="1"/>
              <a:t>json</a:t>
            </a:r>
            <a:r>
              <a:rPr lang="en-US" sz="1200" dirty="0"/>
              <a:t> to determine together.</a:t>
            </a:r>
          </a:p>
        </p:txBody>
      </p:sp>
      <p:sp>
        <p:nvSpPr>
          <p:cNvPr id="35" name="TextBox 34">
            <a:extLst>
              <a:ext uri="{FF2B5EF4-FFF2-40B4-BE49-F238E27FC236}">
                <a16:creationId xmlns:a16="http://schemas.microsoft.com/office/drawing/2014/main" id="{0300EAD3-42F2-0323-ADFC-33B17598F281}"/>
              </a:ext>
            </a:extLst>
          </p:cNvPr>
          <p:cNvSpPr txBox="1"/>
          <p:nvPr/>
        </p:nvSpPr>
        <p:spPr>
          <a:xfrm>
            <a:off x="11391313" y="5139186"/>
            <a:ext cx="506836" cy="215444"/>
          </a:xfrm>
          <a:prstGeom prst="rect">
            <a:avLst/>
          </a:prstGeom>
          <a:noFill/>
        </p:spPr>
        <p:txBody>
          <a:bodyPr wrap="square" rtlCol="0">
            <a:spAutoFit/>
          </a:bodyPr>
          <a:lstStyle/>
          <a:p>
            <a:r>
              <a:rPr lang="en-US" sz="800" dirty="0"/>
              <a:t>days</a:t>
            </a:r>
          </a:p>
        </p:txBody>
      </p:sp>
      <p:sp>
        <p:nvSpPr>
          <p:cNvPr id="37" name="TextBox 36">
            <a:extLst>
              <a:ext uri="{FF2B5EF4-FFF2-40B4-BE49-F238E27FC236}">
                <a16:creationId xmlns:a16="http://schemas.microsoft.com/office/drawing/2014/main" id="{18EB5E1D-720F-2FC0-429F-0CBDE4F7CB86}"/>
              </a:ext>
            </a:extLst>
          </p:cNvPr>
          <p:cNvSpPr txBox="1"/>
          <p:nvPr/>
        </p:nvSpPr>
        <p:spPr>
          <a:xfrm>
            <a:off x="11391313" y="4372294"/>
            <a:ext cx="571715" cy="215444"/>
          </a:xfrm>
          <a:prstGeom prst="rect">
            <a:avLst/>
          </a:prstGeom>
          <a:noFill/>
        </p:spPr>
        <p:txBody>
          <a:bodyPr wrap="square" rtlCol="0">
            <a:spAutoFit/>
          </a:bodyPr>
          <a:lstStyle/>
          <a:p>
            <a:r>
              <a:rPr lang="en-US" sz="800" dirty="0"/>
              <a:t>months</a:t>
            </a:r>
          </a:p>
        </p:txBody>
      </p:sp>
      <p:sp>
        <p:nvSpPr>
          <p:cNvPr id="38" name="TextBox 37">
            <a:extLst>
              <a:ext uri="{FF2B5EF4-FFF2-40B4-BE49-F238E27FC236}">
                <a16:creationId xmlns:a16="http://schemas.microsoft.com/office/drawing/2014/main" id="{D3A3F5E6-2FE7-FBAC-C980-EB8B79C9E5DC}"/>
              </a:ext>
            </a:extLst>
          </p:cNvPr>
          <p:cNvSpPr txBox="1"/>
          <p:nvPr/>
        </p:nvSpPr>
        <p:spPr>
          <a:xfrm>
            <a:off x="11186275" y="2442527"/>
            <a:ext cx="506836" cy="215444"/>
          </a:xfrm>
          <a:prstGeom prst="rect">
            <a:avLst/>
          </a:prstGeom>
          <a:noFill/>
        </p:spPr>
        <p:txBody>
          <a:bodyPr wrap="square" rtlCol="0">
            <a:spAutoFit/>
          </a:bodyPr>
          <a:lstStyle/>
          <a:p>
            <a:r>
              <a:rPr lang="en-US" sz="800" dirty="0"/>
              <a:t> </a:t>
            </a:r>
          </a:p>
        </p:txBody>
      </p:sp>
      <p:sp>
        <p:nvSpPr>
          <p:cNvPr id="39" name="TextBox 38">
            <a:extLst>
              <a:ext uri="{FF2B5EF4-FFF2-40B4-BE49-F238E27FC236}">
                <a16:creationId xmlns:a16="http://schemas.microsoft.com/office/drawing/2014/main" id="{5DB6AC73-0706-90CD-17B6-15FFDF9452C1}"/>
              </a:ext>
            </a:extLst>
          </p:cNvPr>
          <p:cNvSpPr txBox="1"/>
          <p:nvPr/>
        </p:nvSpPr>
        <p:spPr>
          <a:xfrm>
            <a:off x="11391313" y="2926901"/>
            <a:ext cx="506836" cy="215444"/>
          </a:xfrm>
          <a:prstGeom prst="rect">
            <a:avLst/>
          </a:prstGeom>
          <a:noFill/>
        </p:spPr>
        <p:txBody>
          <a:bodyPr wrap="square" rtlCol="0">
            <a:spAutoFit/>
          </a:bodyPr>
          <a:lstStyle/>
          <a:p>
            <a:r>
              <a:rPr lang="en-US" sz="800" dirty="0"/>
              <a:t>years</a:t>
            </a:r>
          </a:p>
        </p:txBody>
      </p:sp>
      <p:sp>
        <p:nvSpPr>
          <p:cNvPr id="40" name="TextBox 39">
            <a:extLst>
              <a:ext uri="{FF2B5EF4-FFF2-40B4-BE49-F238E27FC236}">
                <a16:creationId xmlns:a16="http://schemas.microsoft.com/office/drawing/2014/main" id="{26A002A9-4A95-2C3A-6B07-BF55574605AC}"/>
              </a:ext>
            </a:extLst>
          </p:cNvPr>
          <p:cNvSpPr txBox="1"/>
          <p:nvPr/>
        </p:nvSpPr>
        <p:spPr>
          <a:xfrm>
            <a:off x="11391313" y="2107758"/>
            <a:ext cx="1136931" cy="215444"/>
          </a:xfrm>
          <a:prstGeom prst="rect">
            <a:avLst/>
          </a:prstGeom>
          <a:noFill/>
        </p:spPr>
        <p:txBody>
          <a:bodyPr wrap="square" rtlCol="0">
            <a:spAutoFit/>
          </a:bodyPr>
          <a:lstStyle/>
          <a:p>
            <a:r>
              <a:rPr lang="en-US" sz="800" dirty="0"/>
              <a:t>Thousand years</a:t>
            </a:r>
          </a:p>
        </p:txBody>
      </p:sp>
      <p:grpSp>
        <p:nvGrpSpPr>
          <p:cNvPr id="21" name="Group 20">
            <a:extLst>
              <a:ext uri="{FF2B5EF4-FFF2-40B4-BE49-F238E27FC236}">
                <a16:creationId xmlns:a16="http://schemas.microsoft.com/office/drawing/2014/main" id="{C5C03A0E-5207-D7B2-BBFB-CD8AC320797C}"/>
              </a:ext>
            </a:extLst>
          </p:cNvPr>
          <p:cNvGrpSpPr/>
          <p:nvPr/>
        </p:nvGrpSpPr>
        <p:grpSpPr>
          <a:xfrm>
            <a:off x="3881182" y="2107758"/>
            <a:ext cx="7443283" cy="426912"/>
            <a:chOff x="2113244" y="5434471"/>
            <a:chExt cx="7443283" cy="426912"/>
          </a:xfrm>
        </p:grpSpPr>
        <p:sp>
          <p:nvSpPr>
            <p:cNvPr id="287" name="Rectangle: Rounded Corners 286">
              <a:extLst>
                <a:ext uri="{FF2B5EF4-FFF2-40B4-BE49-F238E27FC236}">
                  <a16:creationId xmlns:a16="http://schemas.microsoft.com/office/drawing/2014/main" id="{91586097-A0BE-DF2F-48A1-0F625B4C59BA}"/>
                </a:ext>
              </a:extLst>
            </p:cNvPr>
            <p:cNvSpPr/>
            <p:nvPr/>
          </p:nvSpPr>
          <p:spPr>
            <a:xfrm>
              <a:off x="2113244" y="5434471"/>
              <a:ext cx="7443283" cy="262879"/>
            </a:xfrm>
            <a:prstGeom prst="roundRect">
              <a:avLst>
                <a:gd name="adj"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grpSp>
          <p:nvGrpSpPr>
            <p:cNvPr id="288" name="Group 287">
              <a:extLst>
                <a:ext uri="{FF2B5EF4-FFF2-40B4-BE49-F238E27FC236}">
                  <a16:creationId xmlns:a16="http://schemas.microsoft.com/office/drawing/2014/main" id="{D31FAF51-52B8-E9C0-6B09-5AC29B47A999}"/>
                </a:ext>
              </a:extLst>
            </p:cNvPr>
            <p:cNvGrpSpPr/>
            <p:nvPr/>
          </p:nvGrpSpPr>
          <p:grpSpPr>
            <a:xfrm>
              <a:off x="2476500" y="5611686"/>
              <a:ext cx="7012206" cy="249697"/>
              <a:chOff x="1158009" y="5680257"/>
              <a:chExt cx="10296159" cy="366636"/>
            </a:xfrm>
          </p:grpSpPr>
          <p:grpSp>
            <p:nvGrpSpPr>
              <p:cNvPr id="289" name="Group 288">
                <a:extLst>
                  <a:ext uri="{FF2B5EF4-FFF2-40B4-BE49-F238E27FC236}">
                    <a16:creationId xmlns:a16="http://schemas.microsoft.com/office/drawing/2014/main" id="{493E4249-59DC-7765-E7CF-CA8F9A138A21}"/>
                  </a:ext>
                </a:extLst>
              </p:cNvPr>
              <p:cNvGrpSpPr/>
              <p:nvPr/>
            </p:nvGrpSpPr>
            <p:grpSpPr>
              <a:xfrm>
                <a:off x="5600364" y="5680257"/>
                <a:ext cx="259686" cy="274303"/>
                <a:chOff x="5199534" y="3795138"/>
                <a:chExt cx="259686" cy="274303"/>
              </a:xfrm>
            </p:grpSpPr>
            <p:sp>
              <p:nvSpPr>
                <p:cNvPr id="317" name="TextBox 316">
                  <a:extLst>
                    <a:ext uri="{FF2B5EF4-FFF2-40B4-BE49-F238E27FC236}">
                      <a16:creationId xmlns:a16="http://schemas.microsoft.com/office/drawing/2014/main" id="{94DFF936-6C52-ADFF-20B6-2F67B4E6F141}"/>
                    </a:ext>
                  </a:extLst>
                </p:cNvPr>
                <p:cNvSpPr txBox="1"/>
                <p:nvPr/>
              </p:nvSpPr>
              <p:spPr>
                <a:xfrm>
                  <a:off x="5199534" y="3795138"/>
                  <a:ext cx="259686" cy="92333"/>
                </a:xfrm>
                <a:prstGeom prst="rect">
                  <a:avLst/>
                </a:prstGeom>
                <a:noFill/>
              </p:spPr>
              <p:txBody>
                <a:bodyPr wrap="none" lIns="0" tIns="0" rIns="0" bIns="0" rtlCol="0">
                  <a:spAutoFit/>
                </a:bodyPr>
                <a:lstStyle>
                  <a:defPPr>
                    <a:defRPr lang="en-US"/>
                  </a:defPPr>
                  <a:lvl1pPr algn="ctr">
                    <a:defRPr sz="900">
                      <a:solidFill>
                        <a:schemeClr val="tx1">
                          <a:lumMod val="65000"/>
                          <a:lumOff val="35000"/>
                        </a:schemeClr>
                      </a:solidFill>
                    </a:defRPr>
                  </a:lvl1pPr>
                </a:lstStyle>
                <a:p>
                  <a:r>
                    <a:rPr lang="fr-FR" sz="600" dirty="0" err="1">
                      <a:solidFill>
                        <a:schemeClr val="bg1"/>
                      </a:solidFill>
                    </a:rPr>
                    <a:t>Clothing</a:t>
                  </a:r>
                  <a:endParaRPr lang="en-GB" sz="600" dirty="0">
                    <a:solidFill>
                      <a:schemeClr val="bg1"/>
                    </a:solidFill>
                  </a:endParaRPr>
                </a:p>
              </p:txBody>
            </p:sp>
            <p:sp>
              <p:nvSpPr>
                <p:cNvPr id="319" name="TextBox 318">
                  <a:extLst>
                    <a:ext uri="{FF2B5EF4-FFF2-40B4-BE49-F238E27FC236}">
                      <a16:creationId xmlns:a16="http://schemas.microsoft.com/office/drawing/2014/main" id="{54694105-F4EC-DABF-3865-0EEADDF172C6}"/>
                    </a:ext>
                  </a:extLst>
                </p:cNvPr>
                <p:cNvSpPr txBox="1"/>
                <p:nvPr/>
              </p:nvSpPr>
              <p:spPr>
                <a:xfrm>
                  <a:off x="5254036" y="3977108"/>
                  <a:ext cx="150682" cy="92333"/>
                </a:xfrm>
                <a:prstGeom prst="rect">
                  <a:avLst/>
                </a:prstGeom>
                <a:noFill/>
              </p:spPr>
              <p:txBody>
                <a:bodyPr wrap="none" lIns="0" tIns="0" rIns="0" bIns="0" rtlCol="0">
                  <a:spAutoFit/>
                </a:bodyPr>
                <a:lstStyle/>
                <a:p>
                  <a:pPr algn="ctr"/>
                  <a:r>
                    <a:rPr lang="fr-FR" sz="600" dirty="0">
                      <a:solidFill>
                        <a:schemeClr val="bg1">
                          <a:lumMod val="50000"/>
                        </a:schemeClr>
                      </a:solidFill>
                    </a:rPr>
                    <a:t>170k</a:t>
                  </a:r>
                  <a:endParaRPr lang="en-GB" sz="600" dirty="0">
                    <a:solidFill>
                      <a:schemeClr val="bg1">
                        <a:lumMod val="50000"/>
                      </a:schemeClr>
                    </a:solidFill>
                  </a:endParaRPr>
                </a:p>
              </p:txBody>
            </p:sp>
            <p:sp>
              <p:nvSpPr>
                <p:cNvPr id="320" name="Rectangle 319">
                  <a:extLst>
                    <a:ext uri="{FF2B5EF4-FFF2-40B4-BE49-F238E27FC236}">
                      <a16:creationId xmlns:a16="http://schemas.microsoft.com/office/drawing/2014/main" id="{4B521AB5-B5AE-E84F-5706-04F82DE814E9}"/>
                    </a:ext>
                  </a:extLst>
                </p:cNvPr>
                <p:cNvSpPr/>
                <p:nvPr/>
              </p:nvSpPr>
              <p:spPr>
                <a:xfrm>
                  <a:off x="5309577" y="3923008"/>
                  <a:ext cx="39600" cy="32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bg1">
                        <a:lumMod val="50000"/>
                      </a:schemeClr>
                    </a:solidFill>
                  </a:endParaRPr>
                </a:p>
              </p:txBody>
            </p:sp>
          </p:grpSp>
          <p:grpSp>
            <p:nvGrpSpPr>
              <p:cNvPr id="290" name="Group 289">
                <a:extLst>
                  <a:ext uri="{FF2B5EF4-FFF2-40B4-BE49-F238E27FC236}">
                    <a16:creationId xmlns:a16="http://schemas.microsoft.com/office/drawing/2014/main" id="{DCDC8A1E-EB8C-8B6B-725B-DA29D67A5E7F}"/>
                  </a:ext>
                </a:extLst>
              </p:cNvPr>
              <p:cNvGrpSpPr/>
              <p:nvPr/>
            </p:nvGrpSpPr>
            <p:grpSpPr>
              <a:xfrm>
                <a:off x="2780451" y="5680257"/>
                <a:ext cx="391133" cy="274303"/>
                <a:chOff x="2379621" y="3795138"/>
                <a:chExt cx="391133" cy="274303"/>
              </a:xfrm>
            </p:grpSpPr>
            <p:sp>
              <p:nvSpPr>
                <p:cNvPr id="313" name="TextBox 312">
                  <a:extLst>
                    <a:ext uri="{FF2B5EF4-FFF2-40B4-BE49-F238E27FC236}">
                      <a16:creationId xmlns:a16="http://schemas.microsoft.com/office/drawing/2014/main" id="{819F1271-6B51-5B80-BC92-80924F70C4CF}"/>
                    </a:ext>
                  </a:extLst>
                </p:cNvPr>
                <p:cNvSpPr txBox="1"/>
                <p:nvPr/>
              </p:nvSpPr>
              <p:spPr>
                <a:xfrm>
                  <a:off x="2379621" y="3795138"/>
                  <a:ext cx="391133" cy="92333"/>
                </a:xfrm>
                <a:prstGeom prst="rect">
                  <a:avLst/>
                </a:prstGeom>
                <a:noFill/>
              </p:spPr>
              <p:txBody>
                <a:bodyPr wrap="none" lIns="0" tIns="0" rIns="0" bIns="0" rtlCol="0">
                  <a:spAutoFit/>
                </a:bodyPr>
                <a:lstStyle>
                  <a:defPPr>
                    <a:defRPr lang="en-US"/>
                  </a:defPPr>
                  <a:lvl1pPr algn="ctr">
                    <a:defRPr sz="900">
                      <a:solidFill>
                        <a:schemeClr val="tx1">
                          <a:lumMod val="65000"/>
                          <a:lumOff val="35000"/>
                        </a:schemeClr>
                      </a:solidFill>
                    </a:defRPr>
                  </a:lvl1pPr>
                </a:lstStyle>
                <a:p>
                  <a:r>
                    <a:rPr lang="fr-FR" sz="600" dirty="0" err="1">
                      <a:solidFill>
                        <a:schemeClr val="bg1"/>
                      </a:solidFill>
                    </a:rPr>
                    <a:t>Neanderthal</a:t>
                  </a:r>
                  <a:endParaRPr lang="en-GB" sz="600" dirty="0">
                    <a:solidFill>
                      <a:schemeClr val="bg1"/>
                    </a:solidFill>
                  </a:endParaRPr>
                </a:p>
              </p:txBody>
            </p:sp>
            <p:sp>
              <p:nvSpPr>
                <p:cNvPr id="315" name="TextBox 314">
                  <a:extLst>
                    <a:ext uri="{FF2B5EF4-FFF2-40B4-BE49-F238E27FC236}">
                      <a16:creationId xmlns:a16="http://schemas.microsoft.com/office/drawing/2014/main" id="{A4CCA577-25CA-15F4-D8F5-100346580D0E}"/>
                    </a:ext>
                  </a:extLst>
                </p:cNvPr>
                <p:cNvSpPr txBox="1"/>
                <p:nvPr/>
              </p:nvSpPr>
              <p:spPr>
                <a:xfrm>
                  <a:off x="2499846" y="3977108"/>
                  <a:ext cx="150682" cy="92333"/>
                </a:xfrm>
                <a:prstGeom prst="rect">
                  <a:avLst/>
                </a:prstGeom>
                <a:noFill/>
              </p:spPr>
              <p:txBody>
                <a:bodyPr wrap="none" lIns="0" tIns="0" rIns="0" bIns="0" rtlCol="0">
                  <a:spAutoFit/>
                </a:bodyPr>
                <a:lstStyle/>
                <a:p>
                  <a:pPr algn="ctr"/>
                  <a:r>
                    <a:rPr lang="fr-FR" sz="600" dirty="0">
                      <a:solidFill>
                        <a:schemeClr val="bg1">
                          <a:lumMod val="50000"/>
                        </a:schemeClr>
                      </a:solidFill>
                    </a:rPr>
                    <a:t>250k</a:t>
                  </a:r>
                  <a:endParaRPr lang="en-GB" sz="600" dirty="0">
                    <a:solidFill>
                      <a:schemeClr val="bg1">
                        <a:lumMod val="50000"/>
                      </a:schemeClr>
                    </a:solidFill>
                  </a:endParaRPr>
                </a:p>
              </p:txBody>
            </p:sp>
            <p:sp>
              <p:nvSpPr>
                <p:cNvPr id="316" name="Rectangle 315">
                  <a:extLst>
                    <a:ext uri="{FF2B5EF4-FFF2-40B4-BE49-F238E27FC236}">
                      <a16:creationId xmlns:a16="http://schemas.microsoft.com/office/drawing/2014/main" id="{43B3E161-6DAB-6E8E-8493-2B727D7BE3BF}"/>
                    </a:ext>
                  </a:extLst>
                </p:cNvPr>
                <p:cNvSpPr/>
                <p:nvPr/>
              </p:nvSpPr>
              <p:spPr>
                <a:xfrm>
                  <a:off x="2555387" y="3923008"/>
                  <a:ext cx="39600" cy="32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bg1">
                        <a:lumMod val="50000"/>
                      </a:schemeClr>
                    </a:solidFill>
                  </a:endParaRPr>
                </a:p>
              </p:txBody>
            </p:sp>
          </p:grpSp>
          <p:grpSp>
            <p:nvGrpSpPr>
              <p:cNvPr id="291" name="Group 290">
                <a:extLst>
                  <a:ext uri="{FF2B5EF4-FFF2-40B4-BE49-F238E27FC236}">
                    <a16:creationId xmlns:a16="http://schemas.microsoft.com/office/drawing/2014/main" id="{CBB4D8A5-47FE-C6F8-7F6C-B2FADE08B44A}"/>
                  </a:ext>
                </a:extLst>
              </p:cNvPr>
              <p:cNvGrpSpPr/>
              <p:nvPr/>
            </p:nvGrpSpPr>
            <p:grpSpPr>
              <a:xfrm>
                <a:off x="1158009" y="5808127"/>
                <a:ext cx="150682" cy="238766"/>
                <a:chOff x="759560" y="4225171"/>
                <a:chExt cx="150682" cy="238766"/>
              </a:xfrm>
            </p:grpSpPr>
            <p:sp>
              <p:nvSpPr>
                <p:cNvPr id="311" name="TextBox 310">
                  <a:extLst>
                    <a:ext uri="{FF2B5EF4-FFF2-40B4-BE49-F238E27FC236}">
                      <a16:creationId xmlns:a16="http://schemas.microsoft.com/office/drawing/2014/main" id="{C1FEF845-F0DA-3E66-066E-50725FFC9C8C}"/>
                    </a:ext>
                  </a:extLst>
                </p:cNvPr>
                <p:cNvSpPr txBox="1"/>
                <p:nvPr/>
              </p:nvSpPr>
              <p:spPr>
                <a:xfrm>
                  <a:off x="759560" y="4279271"/>
                  <a:ext cx="150682" cy="184666"/>
                </a:xfrm>
                <a:prstGeom prst="rect">
                  <a:avLst/>
                </a:prstGeom>
                <a:noFill/>
              </p:spPr>
              <p:txBody>
                <a:bodyPr wrap="none" lIns="0" tIns="0" rIns="0" bIns="0" rtlCol="0">
                  <a:spAutoFit/>
                </a:bodyPr>
                <a:lstStyle/>
                <a:p>
                  <a:pPr algn="ctr"/>
                  <a:r>
                    <a:rPr lang="fr-FR" sz="600" dirty="0">
                      <a:solidFill>
                        <a:schemeClr val="tx1">
                          <a:lumMod val="65000"/>
                          <a:lumOff val="35000"/>
                        </a:schemeClr>
                      </a:solidFill>
                    </a:rPr>
                    <a:t>300k</a:t>
                  </a:r>
                </a:p>
                <a:p>
                  <a:pPr algn="ctr"/>
                  <a:endParaRPr lang="en-GB" sz="600" b="1" dirty="0">
                    <a:solidFill>
                      <a:schemeClr val="tx1">
                        <a:lumMod val="65000"/>
                        <a:lumOff val="35000"/>
                      </a:schemeClr>
                    </a:solidFill>
                  </a:endParaRPr>
                </a:p>
              </p:txBody>
            </p:sp>
            <p:sp>
              <p:nvSpPr>
                <p:cNvPr id="312" name="Rectangle 311">
                  <a:extLst>
                    <a:ext uri="{FF2B5EF4-FFF2-40B4-BE49-F238E27FC236}">
                      <a16:creationId xmlns:a16="http://schemas.microsoft.com/office/drawing/2014/main" id="{0CB07335-1B00-329F-443F-EF0B275548EF}"/>
                    </a:ext>
                  </a:extLst>
                </p:cNvPr>
                <p:cNvSpPr/>
                <p:nvPr/>
              </p:nvSpPr>
              <p:spPr>
                <a:xfrm>
                  <a:off x="815101" y="4225171"/>
                  <a:ext cx="39600" cy="32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4">
                        <a:lumMod val="50000"/>
                      </a:schemeClr>
                    </a:solidFill>
                  </a:endParaRPr>
                </a:p>
              </p:txBody>
            </p:sp>
          </p:grpSp>
          <p:grpSp>
            <p:nvGrpSpPr>
              <p:cNvPr id="292" name="Group 291">
                <a:extLst>
                  <a:ext uri="{FF2B5EF4-FFF2-40B4-BE49-F238E27FC236}">
                    <a16:creationId xmlns:a16="http://schemas.microsoft.com/office/drawing/2014/main" id="{7CDC6BAD-22B3-9DFD-07C9-DEAC3729C284}"/>
                  </a:ext>
                </a:extLst>
              </p:cNvPr>
              <p:cNvGrpSpPr/>
              <p:nvPr/>
            </p:nvGrpSpPr>
            <p:grpSpPr>
              <a:xfrm>
                <a:off x="9814810" y="5808127"/>
                <a:ext cx="112210" cy="238766"/>
                <a:chOff x="778798" y="4225171"/>
                <a:chExt cx="112210" cy="238766"/>
              </a:xfrm>
            </p:grpSpPr>
            <p:sp>
              <p:nvSpPr>
                <p:cNvPr id="309" name="TextBox 308">
                  <a:extLst>
                    <a:ext uri="{FF2B5EF4-FFF2-40B4-BE49-F238E27FC236}">
                      <a16:creationId xmlns:a16="http://schemas.microsoft.com/office/drawing/2014/main" id="{6D3384F9-FDA7-49C5-B116-A8B784A9DD9A}"/>
                    </a:ext>
                  </a:extLst>
                </p:cNvPr>
                <p:cNvSpPr txBox="1"/>
                <p:nvPr/>
              </p:nvSpPr>
              <p:spPr>
                <a:xfrm>
                  <a:off x="778798" y="4279271"/>
                  <a:ext cx="112210" cy="184666"/>
                </a:xfrm>
                <a:prstGeom prst="rect">
                  <a:avLst/>
                </a:prstGeom>
                <a:noFill/>
              </p:spPr>
              <p:txBody>
                <a:bodyPr wrap="none" lIns="0" tIns="0" rIns="0" bIns="0" rtlCol="0">
                  <a:spAutoFit/>
                </a:bodyPr>
                <a:lstStyle/>
                <a:p>
                  <a:pPr algn="ctr"/>
                  <a:r>
                    <a:rPr lang="fr-FR" sz="600" dirty="0">
                      <a:solidFill>
                        <a:schemeClr val="tx1">
                          <a:lumMod val="65000"/>
                          <a:lumOff val="35000"/>
                        </a:schemeClr>
                      </a:solidFill>
                    </a:rPr>
                    <a:t>50k</a:t>
                  </a:r>
                </a:p>
                <a:p>
                  <a:pPr algn="ctr"/>
                  <a:endParaRPr lang="en-GB" sz="600" b="1" dirty="0">
                    <a:solidFill>
                      <a:schemeClr val="tx1">
                        <a:lumMod val="65000"/>
                        <a:lumOff val="35000"/>
                      </a:schemeClr>
                    </a:solidFill>
                  </a:endParaRPr>
                </a:p>
              </p:txBody>
            </p:sp>
            <p:sp>
              <p:nvSpPr>
                <p:cNvPr id="310" name="Rectangle 309">
                  <a:extLst>
                    <a:ext uri="{FF2B5EF4-FFF2-40B4-BE49-F238E27FC236}">
                      <a16:creationId xmlns:a16="http://schemas.microsoft.com/office/drawing/2014/main" id="{5B81F675-2145-A7A3-6536-84F7D22AB242}"/>
                    </a:ext>
                  </a:extLst>
                </p:cNvPr>
                <p:cNvSpPr/>
                <p:nvPr/>
              </p:nvSpPr>
              <p:spPr>
                <a:xfrm>
                  <a:off x="815101" y="4225171"/>
                  <a:ext cx="39600" cy="32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4">
                        <a:lumMod val="50000"/>
                      </a:schemeClr>
                    </a:solidFill>
                  </a:endParaRPr>
                </a:p>
              </p:txBody>
            </p:sp>
          </p:grpSp>
          <p:grpSp>
            <p:nvGrpSpPr>
              <p:cNvPr id="293" name="Group 292">
                <a:extLst>
                  <a:ext uri="{FF2B5EF4-FFF2-40B4-BE49-F238E27FC236}">
                    <a16:creationId xmlns:a16="http://schemas.microsoft.com/office/drawing/2014/main" id="{419632D8-99BC-712C-91BC-9DC9D7B846C6}"/>
                  </a:ext>
                </a:extLst>
              </p:cNvPr>
              <p:cNvGrpSpPr/>
              <p:nvPr/>
            </p:nvGrpSpPr>
            <p:grpSpPr>
              <a:xfrm>
                <a:off x="4605015" y="5808127"/>
                <a:ext cx="150682" cy="146433"/>
                <a:chOff x="5254036" y="3923008"/>
                <a:chExt cx="150682" cy="146433"/>
              </a:xfrm>
            </p:grpSpPr>
            <p:sp>
              <p:nvSpPr>
                <p:cNvPr id="307" name="TextBox 306">
                  <a:extLst>
                    <a:ext uri="{FF2B5EF4-FFF2-40B4-BE49-F238E27FC236}">
                      <a16:creationId xmlns:a16="http://schemas.microsoft.com/office/drawing/2014/main" id="{D2F57703-5504-E08D-AD8E-BFBC0C415E65}"/>
                    </a:ext>
                  </a:extLst>
                </p:cNvPr>
                <p:cNvSpPr txBox="1"/>
                <p:nvPr/>
              </p:nvSpPr>
              <p:spPr>
                <a:xfrm>
                  <a:off x="5254036" y="3977108"/>
                  <a:ext cx="150682" cy="92333"/>
                </a:xfrm>
                <a:prstGeom prst="rect">
                  <a:avLst/>
                </a:prstGeom>
                <a:noFill/>
              </p:spPr>
              <p:txBody>
                <a:bodyPr wrap="none" lIns="0" tIns="0" rIns="0" bIns="0" rtlCol="0">
                  <a:spAutoFit/>
                </a:bodyPr>
                <a:lstStyle/>
                <a:p>
                  <a:pPr algn="ctr"/>
                  <a:r>
                    <a:rPr lang="fr-FR" sz="600" dirty="0">
                      <a:solidFill>
                        <a:schemeClr val="bg1">
                          <a:lumMod val="50000"/>
                        </a:schemeClr>
                      </a:solidFill>
                    </a:rPr>
                    <a:t>200k</a:t>
                  </a:r>
                  <a:endParaRPr lang="en-GB" sz="600" dirty="0">
                    <a:solidFill>
                      <a:schemeClr val="bg1">
                        <a:lumMod val="50000"/>
                      </a:schemeClr>
                    </a:solidFill>
                  </a:endParaRPr>
                </a:p>
              </p:txBody>
            </p:sp>
            <p:sp>
              <p:nvSpPr>
                <p:cNvPr id="308" name="Rectangle 307">
                  <a:extLst>
                    <a:ext uri="{FF2B5EF4-FFF2-40B4-BE49-F238E27FC236}">
                      <a16:creationId xmlns:a16="http://schemas.microsoft.com/office/drawing/2014/main" id="{49DB620A-D3F5-0781-32D5-3CE8D918B756}"/>
                    </a:ext>
                  </a:extLst>
                </p:cNvPr>
                <p:cNvSpPr/>
                <p:nvPr/>
              </p:nvSpPr>
              <p:spPr>
                <a:xfrm>
                  <a:off x="5309577" y="3923008"/>
                  <a:ext cx="39600" cy="32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bg1">
                        <a:lumMod val="50000"/>
                      </a:schemeClr>
                    </a:solidFill>
                  </a:endParaRPr>
                </a:p>
              </p:txBody>
            </p:sp>
          </p:grpSp>
          <p:grpSp>
            <p:nvGrpSpPr>
              <p:cNvPr id="294" name="Group 293">
                <a:extLst>
                  <a:ext uri="{FF2B5EF4-FFF2-40B4-BE49-F238E27FC236}">
                    <a16:creationId xmlns:a16="http://schemas.microsoft.com/office/drawing/2014/main" id="{827F6124-1235-D3A1-14F3-AC5EF665F492}"/>
                  </a:ext>
                </a:extLst>
              </p:cNvPr>
              <p:cNvGrpSpPr/>
              <p:nvPr/>
            </p:nvGrpSpPr>
            <p:grpSpPr>
              <a:xfrm>
                <a:off x="8040052" y="5808127"/>
                <a:ext cx="150682" cy="146433"/>
                <a:chOff x="5254036" y="3923008"/>
                <a:chExt cx="150682" cy="146433"/>
              </a:xfrm>
            </p:grpSpPr>
            <p:sp>
              <p:nvSpPr>
                <p:cNvPr id="305" name="TextBox 304">
                  <a:extLst>
                    <a:ext uri="{FF2B5EF4-FFF2-40B4-BE49-F238E27FC236}">
                      <a16:creationId xmlns:a16="http://schemas.microsoft.com/office/drawing/2014/main" id="{3F4AEFF5-C53B-9AF1-2363-CA05CC17CE6F}"/>
                    </a:ext>
                  </a:extLst>
                </p:cNvPr>
                <p:cNvSpPr txBox="1"/>
                <p:nvPr/>
              </p:nvSpPr>
              <p:spPr>
                <a:xfrm>
                  <a:off x="5254036" y="3977108"/>
                  <a:ext cx="150682" cy="92333"/>
                </a:xfrm>
                <a:prstGeom prst="rect">
                  <a:avLst/>
                </a:prstGeom>
                <a:noFill/>
              </p:spPr>
              <p:txBody>
                <a:bodyPr wrap="none" lIns="0" tIns="0" rIns="0" bIns="0" rtlCol="0">
                  <a:spAutoFit/>
                </a:bodyPr>
                <a:lstStyle/>
                <a:p>
                  <a:pPr algn="ctr"/>
                  <a:r>
                    <a:rPr lang="fr-FR" sz="600" dirty="0">
                      <a:solidFill>
                        <a:schemeClr val="bg1">
                          <a:lumMod val="50000"/>
                        </a:schemeClr>
                      </a:solidFill>
                    </a:rPr>
                    <a:t>100k</a:t>
                  </a:r>
                  <a:endParaRPr lang="en-GB" sz="600" dirty="0">
                    <a:solidFill>
                      <a:schemeClr val="bg1">
                        <a:lumMod val="50000"/>
                      </a:schemeClr>
                    </a:solidFill>
                  </a:endParaRPr>
                </a:p>
              </p:txBody>
            </p:sp>
            <p:sp>
              <p:nvSpPr>
                <p:cNvPr id="306" name="Rectangle 305">
                  <a:extLst>
                    <a:ext uri="{FF2B5EF4-FFF2-40B4-BE49-F238E27FC236}">
                      <a16:creationId xmlns:a16="http://schemas.microsoft.com/office/drawing/2014/main" id="{3BD776B4-4B21-7F40-B54A-A271100D6B66}"/>
                    </a:ext>
                  </a:extLst>
                </p:cNvPr>
                <p:cNvSpPr/>
                <p:nvPr/>
              </p:nvSpPr>
              <p:spPr>
                <a:xfrm>
                  <a:off x="5309577" y="3923008"/>
                  <a:ext cx="39600" cy="32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bg1">
                        <a:lumMod val="50000"/>
                      </a:schemeClr>
                    </a:solidFill>
                  </a:endParaRPr>
                </a:p>
              </p:txBody>
            </p:sp>
          </p:grpSp>
          <p:grpSp>
            <p:nvGrpSpPr>
              <p:cNvPr id="295" name="Group 294">
                <a:extLst>
                  <a:ext uri="{FF2B5EF4-FFF2-40B4-BE49-F238E27FC236}">
                    <a16:creationId xmlns:a16="http://schemas.microsoft.com/office/drawing/2014/main" id="{FC26193F-8EC3-1A9E-E132-8A0F0F011885}"/>
                  </a:ext>
                </a:extLst>
              </p:cNvPr>
              <p:cNvGrpSpPr/>
              <p:nvPr/>
            </p:nvGrpSpPr>
            <p:grpSpPr>
              <a:xfrm>
                <a:off x="9080948" y="5680257"/>
                <a:ext cx="209993" cy="274303"/>
                <a:chOff x="8680118" y="3795138"/>
                <a:chExt cx="209993" cy="274303"/>
              </a:xfrm>
            </p:grpSpPr>
            <p:sp>
              <p:nvSpPr>
                <p:cNvPr id="301" name="TextBox 300">
                  <a:extLst>
                    <a:ext uri="{FF2B5EF4-FFF2-40B4-BE49-F238E27FC236}">
                      <a16:creationId xmlns:a16="http://schemas.microsoft.com/office/drawing/2014/main" id="{CD8D894D-6274-AF02-12C6-A35CDDD39D8A}"/>
                    </a:ext>
                  </a:extLst>
                </p:cNvPr>
                <p:cNvSpPr txBox="1"/>
                <p:nvPr/>
              </p:nvSpPr>
              <p:spPr>
                <a:xfrm>
                  <a:off x="8680118" y="3795138"/>
                  <a:ext cx="209993" cy="92333"/>
                </a:xfrm>
                <a:prstGeom prst="rect">
                  <a:avLst/>
                </a:prstGeom>
                <a:noFill/>
              </p:spPr>
              <p:txBody>
                <a:bodyPr wrap="none" lIns="0" tIns="0" rIns="0" bIns="0" rtlCol="0">
                  <a:spAutoFit/>
                </a:bodyPr>
                <a:lstStyle>
                  <a:defPPr>
                    <a:defRPr lang="en-US"/>
                  </a:defPPr>
                  <a:lvl1pPr algn="ctr">
                    <a:defRPr sz="900">
                      <a:solidFill>
                        <a:schemeClr val="tx1">
                          <a:lumMod val="65000"/>
                          <a:lumOff val="35000"/>
                        </a:schemeClr>
                      </a:solidFill>
                    </a:defRPr>
                  </a:lvl1pPr>
                </a:lstStyle>
                <a:p>
                  <a:r>
                    <a:rPr lang="fr-FR" sz="600" dirty="0">
                      <a:solidFill>
                        <a:schemeClr val="bg1"/>
                      </a:solidFill>
                    </a:rPr>
                    <a:t>1st Art</a:t>
                  </a:r>
                  <a:endParaRPr lang="en-GB" sz="600" dirty="0">
                    <a:solidFill>
                      <a:schemeClr val="bg1"/>
                    </a:solidFill>
                  </a:endParaRPr>
                </a:p>
              </p:txBody>
            </p:sp>
            <p:sp>
              <p:nvSpPr>
                <p:cNvPr id="303" name="TextBox 302">
                  <a:extLst>
                    <a:ext uri="{FF2B5EF4-FFF2-40B4-BE49-F238E27FC236}">
                      <a16:creationId xmlns:a16="http://schemas.microsoft.com/office/drawing/2014/main" id="{C076BC43-17AC-2E47-6269-D70D96ED3727}"/>
                    </a:ext>
                  </a:extLst>
                </p:cNvPr>
                <p:cNvSpPr txBox="1"/>
                <p:nvPr/>
              </p:nvSpPr>
              <p:spPr>
                <a:xfrm>
                  <a:off x="8729009" y="3977108"/>
                  <a:ext cx="112210" cy="92333"/>
                </a:xfrm>
                <a:prstGeom prst="rect">
                  <a:avLst/>
                </a:prstGeom>
                <a:noFill/>
              </p:spPr>
              <p:txBody>
                <a:bodyPr wrap="none" lIns="0" tIns="0" rIns="0" bIns="0" rtlCol="0">
                  <a:spAutoFit/>
                </a:bodyPr>
                <a:lstStyle/>
                <a:p>
                  <a:pPr algn="ctr"/>
                  <a:r>
                    <a:rPr lang="fr-FR" sz="600" dirty="0">
                      <a:solidFill>
                        <a:schemeClr val="bg1">
                          <a:lumMod val="50000"/>
                        </a:schemeClr>
                      </a:solidFill>
                    </a:rPr>
                    <a:t>70k</a:t>
                  </a:r>
                  <a:endParaRPr lang="en-GB" sz="600" dirty="0">
                    <a:solidFill>
                      <a:schemeClr val="bg1">
                        <a:lumMod val="50000"/>
                      </a:schemeClr>
                    </a:solidFill>
                  </a:endParaRPr>
                </a:p>
              </p:txBody>
            </p:sp>
            <p:sp>
              <p:nvSpPr>
                <p:cNvPr id="304" name="Rectangle 303">
                  <a:extLst>
                    <a:ext uri="{FF2B5EF4-FFF2-40B4-BE49-F238E27FC236}">
                      <a16:creationId xmlns:a16="http://schemas.microsoft.com/office/drawing/2014/main" id="{7BF155CC-2C5B-6521-5CCD-4E530BBD8DF6}"/>
                    </a:ext>
                  </a:extLst>
                </p:cNvPr>
                <p:cNvSpPr/>
                <p:nvPr/>
              </p:nvSpPr>
              <p:spPr>
                <a:xfrm>
                  <a:off x="8765314" y="3923008"/>
                  <a:ext cx="39600" cy="32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bg1">
                        <a:lumMod val="50000"/>
                      </a:schemeClr>
                    </a:solidFill>
                  </a:endParaRPr>
                </a:p>
              </p:txBody>
            </p:sp>
          </p:grpSp>
          <p:grpSp>
            <p:nvGrpSpPr>
              <p:cNvPr id="296" name="Group 295">
                <a:extLst>
                  <a:ext uri="{FF2B5EF4-FFF2-40B4-BE49-F238E27FC236}">
                    <a16:creationId xmlns:a16="http://schemas.microsoft.com/office/drawing/2014/main" id="{8743B354-CA9A-FBE3-98CA-43ABAEC1E808}"/>
                  </a:ext>
                </a:extLst>
              </p:cNvPr>
              <p:cNvGrpSpPr/>
              <p:nvPr/>
            </p:nvGrpSpPr>
            <p:grpSpPr>
              <a:xfrm>
                <a:off x="11106317" y="5680257"/>
                <a:ext cx="347851" cy="274303"/>
                <a:chOff x="9017882" y="3984243"/>
                <a:chExt cx="347851" cy="274303"/>
              </a:xfrm>
            </p:grpSpPr>
            <p:sp>
              <p:nvSpPr>
                <p:cNvPr id="297" name="TextBox 296">
                  <a:extLst>
                    <a:ext uri="{FF2B5EF4-FFF2-40B4-BE49-F238E27FC236}">
                      <a16:creationId xmlns:a16="http://schemas.microsoft.com/office/drawing/2014/main" id="{134EC7AD-178A-5BE1-84E9-83F26D94758B}"/>
                    </a:ext>
                  </a:extLst>
                </p:cNvPr>
                <p:cNvSpPr txBox="1"/>
                <p:nvPr/>
              </p:nvSpPr>
              <p:spPr>
                <a:xfrm>
                  <a:off x="9017882" y="3984243"/>
                  <a:ext cx="347851" cy="92333"/>
                </a:xfrm>
                <a:prstGeom prst="rect">
                  <a:avLst/>
                </a:prstGeom>
                <a:noFill/>
              </p:spPr>
              <p:txBody>
                <a:bodyPr wrap="none" lIns="0" tIns="0" rIns="0" bIns="0" rtlCol="0">
                  <a:spAutoFit/>
                </a:bodyPr>
                <a:lstStyle>
                  <a:defPPr>
                    <a:defRPr lang="en-US"/>
                  </a:defPPr>
                  <a:lvl1pPr algn="ctr">
                    <a:defRPr sz="600">
                      <a:solidFill>
                        <a:schemeClr val="bg1"/>
                      </a:solidFill>
                    </a:defRPr>
                  </a:lvl1pPr>
                </a:lstStyle>
                <a:p>
                  <a:r>
                    <a:rPr lang="fr-FR" dirty="0"/>
                    <a:t>Agriculture</a:t>
                  </a:r>
                  <a:endParaRPr lang="en-GB" dirty="0"/>
                </a:p>
              </p:txBody>
            </p:sp>
            <p:sp>
              <p:nvSpPr>
                <p:cNvPr id="299" name="Rectangle 298">
                  <a:extLst>
                    <a:ext uri="{FF2B5EF4-FFF2-40B4-BE49-F238E27FC236}">
                      <a16:creationId xmlns:a16="http://schemas.microsoft.com/office/drawing/2014/main" id="{301D61B7-0341-871F-8A4C-BDD5166A8D84}"/>
                    </a:ext>
                  </a:extLst>
                </p:cNvPr>
                <p:cNvSpPr/>
                <p:nvPr/>
              </p:nvSpPr>
              <p:spPr>
                <a:xfrm>
                  <a:off x="9172007" y="4112113"/>
                  <a:ext cx="39600" cy="32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bg1">
                        <a:lumMod val="50000"/>
                      </a:schemeClr>
                    </a:solidFill>
                  </a:endParaRPr>
                </a:p>
              </p:txBody>
            </p:sp>
            <p:sp>
              <p:nvSpPr>
                <p:cNvPr id="300" name="TextBox 299">
                  <a:extLst>
                    <a:ext uri="{FF2B5EF4-FFF2-40B4-BE49-F238E27FC236}">
                      <a16:creationId xmlns:a16="http://schemas.microsoft.com/office/drawing/2014/main" id="{0CF8E898-8196-2F6A-7C39-FE8FE5A55C58}"/>
                    </a:ext>
                  </a:extLst>
                </p:cNvPr>
                <p:cNvSpPr txBox="1"/>
                <p:nvPr/>
              </p:nvSpPr>
              <p:spPr>
                <a:xfrm>
                  <a:off x="9135702" y="4166213"/>
                  <a:ext cx="112210" cy="92333"/>
                </a:xfrm>
                <a:prstGeom prst="rect">
                  <a:avLst/>
                </a:prstGeom>
                <a:noFill/>
              </p:spPr>
              <p:txBody>
                <a:bodyPr wrap="none" lIns="0" tIns="0" rIns="0" bIns="0" rtlCol="0">
                  <a:spAutoFit/>
                </a:bodyPr>
                <a:lstStyle/>
                <a:p>
                  <a:pPr algn="ctr"/>
                  <a:r>
                    <a:rPr lang="fr-FR" sz="600" dirty="0">
                      <a:solidFill>
                        <a:schemeClr val="bg1">
                          <a:lumMod val="50000"/>
                        </a:schemeClr>
                      </a:solidFill>
                    </a:rPr>
                    <a:t>10k</a:t>
                  </a:r>
                  <a:endParaRPr lang="en-GB" sz="600" dirty="0">
                    <a:solidFill>
                      <a:schemeClr val="bg1">
                        <a:lumMod val="50000"/>
                      </a:schemeClr>
                    </a:solidFill>
                  </a:endParaRPr>
                </a:p>
              </p:txBody>
            </p:sp>
          </p:grpSp>
        </p:grpSp>
      </p:grpSp>
      <p:grpSp>
        <p:nvGrpSpPr>
          <p:cNvPr id="22" name="Group 21">
            <a:extLst>
              <a:ext uri="{FF2B5EF4-FFF2-40B4-BE49-F238E27FC236}">
                <a16:creationId xmlns:a16="http://schemas.microsoft.com/office/drawing/2014/main" id="{526CD6DB-DFE8-24C2-4FA5-5E6A25D58E45}"/>
              </a:ext>
            </a:extLst>
          </p:cNvPr>
          <p:cNvGrpSpPr/>
          <p:nvPr/>
        </p:nvGrpSpPr>
        <p:grpSpPr>
          <a:xfrm>
            <a:off x="3881182" y="2890443"/>
            <a:ext cx="7443283" cy="359200"/>
            <a:chOff x="2045422" y="6260119"/>
            <a:chExt cx="7443283" cy="359200"/>
          </a:xfrm>
        </p:grpSpPr>
        <p:sp>
          <p:nvSpPr>
            <p:cNvPr id="249" name="Rectangle: Rounded Corners 248">
              <a:extLst>
                <a:ext uri="{FF2B5EF4-FFF2-40B4-BE49-F238E27FC236}">
                  <a16:creationId xmlns:a16="http://schemas.microsoft.com/office/drawing/2014/main" id="{185B23F1-2A28-6F76-2B8B-6534DF0AAF54}"/>
                </a:ext>
              </a:extLst>
            </p:cNvPr>
            <p:cNvSpPr/>
            <p:nvPr/>
          </p:nvSpPr>
          <p:spPr>
            <a:xfrm>
              <a:off x="2045422" y="6260119"/>
              <a:ext cx="7443283" cy="262879"/>
            </a:xfrm>
            <a:prstGeom prst="roundRect">
              <a:avLst>
                <a:gd name="adj"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grpSp>
          <p:nvGrpSpPr>
            <p:cNvPr id="250" name="Group 249">
              <a:extLst>
                <a:ext uri="{FF2B5EF4-FFF2-40B4-BE49-F238E27FC236}">
                  <a16:creationId xmlns:a16="http://schemas.microsoft.com/office/drawing/2014/main" id="{216FF145-BF69-99C9-8BDF-4ABCE4280C6F}"/>
                </a:ext>
              </a:extLst>
            </p:cNvPr>
            <p:cNvGrpSpPr/>
            <p:nvPr/>
          </p:nvGrpSpPr>
          <p:grpSpPr>
            <a:xfrm>
              <a:off x="2166734" y="6433494"/>
              <a:ext cx="7282222" cy="185825"/>
              <a:chOff x="170742" y="6548982"/>
              <a:chExt cx="10903876" cy="278240"/>
            </a:xfrm>
          </p:grpSpPr>
          <p:sp>
            <p:nvSpPr>
              <p:cNvPr id="251" name="Rectangle 250">
                <a:extLst>
                  <a:ext uri="{FF2B5EF4-FFF2-40B4-BE49-F238E27FC236}">
                    <a16:creationId xmlns:a16="http://schemas.microsoft.com/office/drawing/2014/main" id="{135FA3EB-7C80-658D-5FD6-CCD7D18E50D7}"/>
                  </a:ext>
                </a:extLst>
              </p:cNvPr>
              <p:cNvSpPr/>
              <p:nvPr/>
            </p:nvSpPr>
            <p:spPr>
              <a:xfrm>
                <a:off x="10636588" y="6680789"/>
                <a:ext cx="378000" cy="32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solidFill>
                    <a:schemeClr val="bg1">
                      <a:lumMod val="50000"/>
                    </a:schemeClr>
                  </a:solidFill>
                </a:endParaRPr>
              </a:p>
            </p:txBody>
          </p:sp>
          <p:sp>
            <p:nvSpPr>
              <p:cNvPr id="252" name="Rectangle 251">
                <a:extLst>
                  <a:ext uri="{FF2B5EF4-FFF2-40B4-BE49-F238E27FC236}">
                    <a16:creationId xmlns:a16="http://schemas.microsoft.com/office/drawing/2014/main" id="{D4C2E573-5F68-42CD-78FE-D0CDE8F59414}"/>
                  </a:ext>
                </a:extLst>
              </p:cNvPr>
              <p:cNvSpPr/>
              <p:nvPr/>
            </p:nvSpPr>
            <p:spPr>
              <a:xfrm>
                <a:off x="1563882" y="6680789"/>
                <a:ext cx="39600" cy="32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solidFill>
                    <a:schemeClr val="bg1">
                      <a:lumMod val="50000"/>
                    </a:schemeClr>
                  </a:solidFill>
                </a:endParaRPr>
              </a:p>
            </p:txBody>
          </p:sp>
          <p:sp>
            <p:nvSpPr>
              <p:cNvPr id="253" name="Rectangle 252">
                <a:extLst>
                  <a:ext uri="{FF2B5EF4-FFF2-40B4-BE49-F238E27FC236}">
                    <a16:creationId xmlns:a16="http://schemas.microsoft.com/office/drawing/2014/main" id="{5A9BB24C-B873-820D-62B4-41C089C54180}"/>
                  </a:ext>
                </a:extLst>
              </p:cNvPr>
              <p:cNvSpPr/>
              <p:nvPr/>
            </p:nvSpPr>
            <p:spPr>
              <a:xfrm>
                <a:off x="5918874" y="6680789"/>
                <a:ext cx="39600" cy="32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solidFill>
                    <a:schemeClr val="bg1">
                      <a:lumMod val="50000"/>
                    </a:schemeClr>
                  </a:solidFill>
                </a:endParaRPr>
              </a:p>
            </p:txBody>
          </p:sp>
          <p:sp>
            <p:nvSpPr>
              <p:cNvPr id="254" name="Rectangle 253">
                <a:extLst>
                  <a:ext uri="{FF2B5EF4-FFF2-40B4-BE49-F238E27FC236}">
                    <a16:creationId xmlns:a16="http://schemas.microsoft.com/office/drawing/2014/main" id="{D3469364-2C00-0795-9079-79CD71519F0A}"/>
                  </a:ext>
                </a:extLst>
              </p:cNvPr>
              <p:cNvSpPr/>
              <p:nvPr/>
            </p:nvSpPr>
            <p:spPr>
              <a:xfrm>
                <a:off x="7515272" y="6680789"/>
                <a:ext cx="39600" cy="32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solidFill>
                    <a:schemeClr val="bg1">
                      <a:lumMod val="50000"/>
                    </a:schemeClr>
                  </a:solidFill>
                </a:endParaRPr>
              </a:p>
            </p:txBody>
          </p:sp>
          <p:sp>
            <p:nvSpPr>
              <p:cNvPr id="255" name="Rectangle 254">
                <a:extLst>
                  <a:ext uri="{FF2B5EF4-FFF2-40B4-BE49-F238E27FC236}">
                    <a16:creationId xmlns:a16="http://schemas.microsoft.com/office/drawing/2014/main" id="{29A5D7B6-BA78-9BBC-A7F3-2610835FD47C}"/>
                  </a:ext>
                </a:extLst>
              </p:cNvPr>
              <p:cNvSpPr/>
              <p:nvPr/>
            </p:nvSpPr>
            <p:spPr>
              <a:xfrm>
                <a:off x="3323878" y="6680789"/>
                <a:ext cx="39600" cy="32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solidFill>
                    <a:schemeClr val="bg1">
                      <a:lumMod val="50000"/>
                    </a:schemeClr>
                  </a:solidFill>
                </a:endParaRPr>
              </a:p>
            </p:txBody>
          </p:sp>
          <p:sp>
            <p:nvSpPr>
              <p:cNvPr id="256" name="Rectangle 255">
                <a:extLst>
                  <a:ext uri="{FF2B5EF4-FFF2-40B4-BE49-F238E27FC236}">
                    <a16:creationId xmlns:a16="http://schemas.microsoft.com/office/drawing/2014/main" id="{7AFFEBB3-D422-22C0-021A-D993092ED0D4}"/>
                  </a:ext>
                </a:extLst>
              </p:cNvPr>
              <p:cNvSpPr/>
              <p:nvPr/>
            </p:nvSpPr>
            <p:spPr>
              <a:xfrm>
                <a:off x="4450644" y="6680789"/>
                <a:ext cx="39600" cy="32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solidFill>
                    <a:schemeClr val="bg1">
                      <a:lumMod val="50000"/>
                    </a:schemeClr>
                  </a:solidFill>
                </a:endParaRPr>
              </a:p>
            </p:txBody>
          </p:sp>
          <p:sp>
            <p:nvSpPr>
              <p:cNvPr id="257" name="Rectangle 256">
                <a:extLst>
                  <a:ext uri="{FF2B5EF4-FFF2-40B4-BE49-F238E27FC236}">
                    <a16:creationId xmlns:a16="http://schemas.microsoft.com/office/drawing/2014/main" id="{3B3F9915-18C8-22FB-9F5F-AAB733636F51}"/>
                  </a:ext>
                </a:extLst>
              </p:cNvPr>
              <p:cNvSpPr/>
              <p:nvPr/>
            </p:nvSpPr>
            <p:spPr>
              <a:xfrm>
                <a:off x="434673" y="6680789"/>
                <a:ext cx="39600" cy="32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solidFill>
                    <a:schemeClr val="bg1">
                      <a:lumMod val="50000"/>
                    </a:schemeClr>
                  </a:solidFill>
                </a:endParaRPr>
              </a:p>
            </p:txBody>
          </p:sp>
          <p:grpSp>
            <p:nvGrpSpPr>
              <p:cNvPr id="258" name="Group 257">
                <a:extLst>
                  <a:ext uri="{FF2B5EF4-FFF2-40B4-BE49-F238E27FC236}">
                    <a16:creationId xmlns:a16="http://schemas.microsoft.com/office/drawing/2014/main" id="{3A47B915-1988-0E1B-2CFE-C672F21DA731}"/>
                  </a:ext>
                </a:extLst>
              </p:cNvPr>
              <p:cNvGrpSpPr/>
              <p:nvPr/>
            </p:nvGrpSpPr>
            <p:grpSpPr>
              <a:xfrm>
                <a:off x="170742" y="6548982"/>
                <a:ext cx="10730323" cy="92333"/>
                <a:chOff x="170742" y="6548982"/>
                <a:chExt cx="10730323" cy="92333"/>
              </a:xfrm>
            </p:grpSpPr>
            <p:sp>
              <p:nvSpPr>
                <p:cNvPr id="279" name="TextBox 278">
                  <a:extLst>
                    <a:ext uri="{FF2B5EF4-FFF2-40B4-BE49-F238E27FC236}">
                      <a16:creationId xmlns:a16="http://schemas.microsoft.com/office/drawing/2014/main" id="{704B1DFA-40EA-F2D4-2DFE-979B00E454DB}"/>
                    </a:ext>
                  </a:extLst>
                </p:cNvPr>
                <p:cNvSpPr txBox="1"/>
                <p:nvPr/>
              </p:nvSpPr>
              <p:spPr>
                <a:xfrm>
                  <a:off x="10718323" y="6548982"/>
                  <a:ext cx="208390" cy="123111"/>
                </a:xfrm>
                <a:prstGeom prst="rect">
                  <a:avLst/>
                </a:prstGeom>
                <a:noFill/>
              </p:spPr>
              <p:txBody>
                <a:bodyPr wrap="none" lIns="0" tIns="0" rIns="0" bIns="0" rtlCol="0">
                  <a:spAutoFit/>
                </a:bodyPr>
                <a:lstStyle>
                  <a:defPPr>
                    <a:defRPr lang="en-US"/>
                  </a:defPPr>
                  <a:lvl1pPr algn="ctr">
                    <a:defRPr sz="600">
                      <a:solidFill>
                        <a:schemeClr val="bg1"/>
                      </a:solidFill>
                    </a:defRPr>
                  </a:lvl1pPr>
                </a:lstStyle>
                <a:p>
                  <a:r>
                    <a:rPr lang="fr-FR"/>
                    <a:t>WWI</a:t>
                  </a:r>
                  <a:endParaRPr lang="en-GB" dirty="0"/>
                </a:p>
              </p:txBody>
            </p:sp>
            <p:sp>
              <p:nvSpPr>
                <p:cNvPr id="280" name="TextBox 279">
                  <a:extLst>
                    <a:ext uri="{FF2B5EF4-FFF2-40B4-BE49-F238E27FC236}">
                      <a16:creationId xmlns:a16="http://schemas.microsoft.com/office/drawing/2014/main" id="{2B1A3952-982B-76C3-7256-BBB07EC1A224}"/>
                    </a:ext>
                  </a:extLst>
                </p:cNvPr>
                <p:cNvSpPr txBox="1"/>
                <p:nvPr/>
              </p:nvSpPr>
              <p:spPr>
                <a:xfrm>
                  <a:off x="1226213" y="6548982"/>
                  <a:ext cx="714939" cy="123111"/>
                </a:xfrm>
                <a:prstGeom prst="rect">
                  <a:avLst/>
                </a:prstGeom>
                <a:noFill/>
              </p:spPr>
              <p:txBody>
                <a:bodyPr wrap="none" lIns="0" tIns="0" rIns="0" bIns="0" rtlCol="0">
                  <a:spAutoFit/>
                </a:bodyPr>
                <a:lstStyle>
                  <a:defPPr>
                    <a:defRPr lang="en-US"/>
                  </a:defPPr>
                  <a:lvl1pPr algn="ctr">
                    <a:defRPr sz="600">
                      <a:solidFill>
                        <a:schemeClr val="bg1"/>
                      </a:solidFill>
                    </a:defRPr>
                  </a:lvl1pPr>
                </a:lstStyle>
                <a:p>
                  <a:r>
                    <a:rPr lang="fr-FR" err="1"/>
                    <a:t>Napoleonic</a:t>
                  </a:r>
                  <a:r>
                    <a:rPr lang="fr-FR"/>
                    <a:t> Wars</a:t>
                  </a:r>
                  <a:endParaRPr lang="en-GB" dirty="0"/>
                </a:p>
              </p:txBody>
            </p:sp>
            <p:sp>
              <p:nvSpPr>
                <p:cNvPr id="281" name="TextBox 280">
                  <a:extLst>
                    <a:ext uri="{FF2B5EF4-FFF2-40B4-BE49-F238E27FC236}">
                      <a16:creationId xmlns:a16="http://schemas.microsoft.com/office/drawing/2014/main" id="{29BAE81E-1E24-FF0F-0F78-1825FDAABC2F}"/>
                    </a:ext>
                  </a:extLst>
                </p:cNvPr>
                <p:cNvSpPr txBox="1"/>
                <p:nvPr/>
              </p:nvSpPr>
              <p:spPr>
                <a:xfrm>
                  <a:off x="5606853" y="6548982"/>
                  <a:ext cx="663643" cy="123111"/>
                </a:xfrm>
                <a:prstGeom prst="rect">
                  <a:avLst/>
                </a:prstGeom>
                <a:noFill/>
              </p:spPr>
              <p:txBody>
                <a:bodyPr wrap="none" lIns="0" tIns="0" rIns="0" bIns="0" rtlCol="0">
                  <a:spAutoFit/>
                </a:bodyPr>
                <a:lstStyle>
                  <a:defPPr>
                    <a:defRPr lang="en-US"/>
                  </a:defPPr>
                  <a:lvl1pPr algn="ctr">
                    <a:defRPr sz="600">
                      <a:solidFill>
                        <a:schemeClr val="bg1"/>
                      </a:solidFill>
                    </a:defRPr>
                  </a:lvl1pPr>
                </a:lstStyle>
                <a:p>
                  <a:r>
                    <a:rPr lang="fr-FR" err="1"/>
                    <a:t>Darwin’s</a:t>
                  </a:r>
                  <a:r>
                    <a:rPr lang="fr-FR"/>
                    <a:t> theory</a:t>
                  </a:r>
                  <a:endParaRPr lang="en-GB" dirty="0"/>
                </a:p>
              </p:txBody>
            </p:sp>
            <p:sp>
              <p:nvSpPr>
                <p:cNvPr id="282" name="TextBox 281">
                  <a:extLst>
                    <a:ext uri="{FF2B5EF4-FFF2-40B4-BE49-F238E27FC236}">
                      <a16:creationId xmlns:a16="http://schemas.microsoft.com/office/drawing/2014/main" id="{37B8C71C-95C1-CB78-B19A-E6132C7244E9}"/>
                    </a:ext>
                  </a:extLst>
                </p:cNvPr>
                <p:cNvSpPr txBox="1"/>
                <p:nvPr/>
              </p:nvSpPr>
              <p:spPr>
                <a:xfrm>
                  <a:off x="7255348" y="6548982"/>
                  <a:ext cx="559448" cy="123111"/>
                </a:xfrm>
                <a:prstGeom prst="rect">
                  <a:avLst/>
                </a:prstGeom>
                <a:noFill/>
              </p:spPr>
              <p:txBody>
                <a:bodyPr wrap="none" lIns="0" tIns="0" rIns="0" bIns="0" rtlCol="0">
                  <a:spAutoFit/>
                </a:bodyPr>
                <a:lstStyle>
                  <a:defPPr>
                    <a:defRPr lang="en-US"/>
                  </a:defPPr>
                  <a:lvl1pPr algn="ctr">
                    <a:defRPr sz="600">
                      <a:solidFill>
                        <a:schemeClr val="bg1"/>
                      </a:solidFill>
                    </a:defRPr>
                  </a:lvl1pPr>
                </a:lstStyle>
                <a:p>
                  <a:r>
                    <a:rPr lang="fr-FR"/>
                    <a:t>Little Bighorn</a:t>
                  </a:r>
                  <a:endParaRPr lang="en-GB" dirty="0"/>
                </a:p>
              </p:txBody>
            </p:sp>
            <p:sp>
              <p:nvSpPr>
                <p:cNvPr id="283" name="TextBox 282">
                  <a:extLst>
                    <a:ext uri="{FF2B5EF4-FFF2-40B4-BE49-F238E27FC236}">
                      <a16:creationId xmlns:a16="http://schemas.microsoft.com/office/drawing/2014/main" id="{373F0544-C895-55BA-30DD-AC66A0811AFB}"/>
                    </a:ext>
                  </a:extLst>
                </p:cNvPr>
                <p:cNvSpPr txBox="1"/>
                <p:nvPr/>
              </p:nvSpPr>
              <p:spPr>
                <a:xfrm>
                  <a:off x="3035902" y="6548982"/>
                  <a:ext cx="615553" cy="123111"/>
                </a:xfrm>
                <a:prstGeom prst="rect">
                  <a:avLst/>
                </a:prstGeom>
                <a:noFill/>
              </p:spPr>
              <p:txBody>
                <a:bodyPr wrap="none" lIns="0" tIns="0" rIns="0" bIns="0" rtlCol="0">
                  <a:spAutoFit/>
                </a:bodyPr>
                <a:lstStyle>
                  <a:defPPr>
                    <a:defRPr lang="en-US"/>
                  </a:defPPr>
                  <a:lvl1pPr algn="ctr">
                    <a:defRPr sz="600">
                      <a:solidFill>
                        <a:schemeClr val="bg1"/>
                      </a:solidFill>
                    </a:defRPr>
                  </a:lvl1pPr>
                </a:lstStyle>
                <a:p>
                  <a:r>
                    <a:rPr lang="fr-FR"/>
                    <a:t>Beethoven 9th</a:t>
                  </a:r>
                  <a:endParaRPr lang="en-GB" dirty="0"/>
                </a:p>
              </p:txBody>
            </p:sp>
            <p:sp>
              <p:nvSpPr>
                <p:cNvPr id="284" name="TextBox 283">
                  <a:extLst>
                    <a:ext uri="{FF2B5EF4-FFF2-40B4-BE49-F238E27FC236}">
                      <a16:creationId xmlns:a16="http://schemas.microsoft.com/office/drawing/2014/main" id="{0F5C277D-DF91-15B8-0F93-61010AF9769E}"/>
                    </a:ext>
                  </a:extLst>
                </p:cNvPr>
                <p:cNvSpPr txBox="1"/>
                <p:nvPr/>
              </p:nvSpPr>
              <p:spPr>
                <a:xfrm>
                  <a:off x="4157859" y="6548982"/>
                  <a:ext cx="625171" cy="123111"/>
                </a:xfrm>
                <a:prstGeom prst="rect">
                  <a:avLst/>
                </a:prstGeom>
                <a:noFill/>
              </p:spPr>
              <p:txBody>
                <a:bodyPr wrap="none" lIns="0" tIns="0" rIns="0" bIns="0" rtlCol="0">
                  <a:spAutoFit/>
                </a:bodyPr>
                <a:lstStyle>
                  <a:defPPr>
                    <a:defRPr lang="en-US"/>
                  </a:defPPr>
                  <a:lvl1pPr algn="ctr">
                    <a:defRPr sz="600">
                      <a:solidFill>
                        <a:schemeClr val="bg1"/>
                      </a:solidFill>
                    </a:defRPr>
                  </a:lvl1pPr>
                </a:lstStyle>
                <a:p>
                  <a:r>
                    <a:rPr lang="fr-FR"/>
                    <a:t>Queen Victoria</a:t>
                  </a:r>
                  <a:endParaRPr lang="en-GB" dirty="0"/>
                </a:p>
              </p:txBody>
            </p:sp>
            <p:sp>
              <p:nvSpPr>
                <p:cNvPr id="285" name="TextBox 284">
                  <a:extLst>
                    <a:ext uri="{FF2B5EF4-FFF2-40B4-BE49-F238E27FC236}">
                      <a16:creationId xmlns:a16="http://schemas.microsoft.com/office/drawing/2014/main" id="{ECE1B130-E9D3-D99F-45CC-D92D81C51210}"/>
                    </a:ext>
                  </a:extLst>
                </p:cNvPr>
                <p:cNvSpPr txBox="1"/>
                <p:nvPr/>
              </p:nvSpPr>
              <p:spPr>
                <a:xfrm>
                  <a:off x="73760" y="6548982"/>
                  <a:ext cx="761427" cy="123111"/>
                </a:xfrm>
                <a:prstGeom prst="rect">
                  <a:avLst/>
                </a:prstGeom>
                <a:noFill/>
              </p:spPr>
              <p:txBody>
                <a:bodyPr wrap="none" lIns="0" tIns="0" rIns="0" bIns="0" rtlCol="0">
                  <a:spAutoFit/>
                </a:bodyPr>
                <a:lstStyle>
                  <a:defPPr>
                    <a:defRPr lang="en-US"/>
                  </a:defPPr>
                  <a:lvl1pPr algn="ctr">
                    <a:defRPr sz="600">
                      <a:solidFill>
                        <a:schemeClr val="bg1"/>
                      </a:solidFill>
                    </a:defRPr>
                  </a:lvl1pPr>
                </a:lstStyle>
                <a:p>
                  <a:r>
                    <a:rPr lang="fr-FR"/>
                    <a:t>French Revolution</a:t>
                  </a:r>
                  <a:endParaRPr lang="en-GB" dirty="0"/>
                </a:p>
              </p:txBody>
            </p:sp>
            <p:sp>
              <p:nvSpPr>
                <p:cNvPr id="286" name="TextBox 285">
                  <a:extLst>
                    <a:ext uri="{FF2B5EF4-FFF2-40B4-BE49-F238E27FC236}">
                      <a16:creationId xmlns:a16="http://schemas.microsoft.com/office/drawing/2014/main" id="{C6155B5F-74FB-B11B-0144-CB45901EC745}"/>
                    </a:ext>
                  </a:extLst>
                </p:cNvPr>
                <p:cNvSpPr txBox="1"/>
                <p:nvPr/>
              </p:nvSpPr>
              <p:spPr>
                <a:xfrm>
                  <a:off x="8576472" y="6548982"/>
                  <a:ext cx="346249" cy="123111"/>
                </a:xfrm>
                <a:prstGeom prst="rect">
                  <a:avLst/>
                </a:prstGeom>
                <a:noFill/>
              </p:spPr>
              <p:txBody>
                <a:bodyPr wrap="none" lIns="0" tIns="0" rIns="0" bIns="0" rtlCol="0">
                  <a:spAutoFit/>
                </a:bodyPr>
                <a:lstStyle>
                  <a:defPPr>
                    <a:defRPr lang="en-US"/>
                  </a:defPPr>
                  <a:lvl1pPr algn="ctr">
                    <a:defRPr sz="600">
                      <a:solidFill>
                        <a:schemeClr val="bg1"/>
                      </a:solidFill>
                    </a:defRPr>
                  </a:lvl1pPr>
                </a:lstStyle>
                <a:p>
                  <a:r>
                    <a:rPr lang="fr-FR"/>
                    <a:t>Aviation</a:t>
                  </a:r>
                  <a:endParaRPr lang="en-GB" dirty="0"/>
                </a:p>
              </p:txBody>
            </p:sp>
          </p:grpSp>
          <p:grpSp>
            <p:nvGrpSpPr>
              <p:cNvPr id="260" name="Group 259">
                <a:extLst>
                  <a:ext uri="{FF2B5EF4-FFF2-40B4-BE49-F238E27FC236}">
                    <a16:creationId xmlns:a16="http://schemas.microsoft.com/office/drawing/2014/main" id="{DADBAB66-3C00-26C8-A2AD-01518B7FDF25}"/>
                  </a:ext>
                </a:extLst>
              </p:cNvPr>
              <p:cNvGrpSpPr/>
              <p:nvPr/>
            </p:nvGrpSpPr>
            <p:grpSpPr>
              <a:xfrm>
                <a:off x="377529" y="6734889"/>
                <a:ext cx="10697089" cy="92333"/>
                <a:chOff x="377529" y="6734889"/>
                <a:chExt cx="10697089" cy="92333"/>
              </a:xfrm>
            </p:grpSpPr>
            <p:sp>
              <p:nvSpPr>
                <p:cNvPr id="262" name="TextBox 261">
                  <a:extLst>
                    <a:ext uri="{FF2B5EF4-FFF2-40B4-BE49-F238E27FC236}">
                      <a16:creationId xmlns:a16="http://schemas.microsoft.com/office/drawing/2014/main" id="{0CBE836B-AD21-210B-EA5A-5A363DF051CC}"/>
                    </a:ext>
                  </a:extLst>
                </p:cNvPr>
                <p:cNvSpPr txBox="1"/>
                <p:nvPr/>
              </p:nvSpPr>
              <p:spPr>
                <a:xfrm>
                  <a:off x="10895082" y="6734889"/>
                  <a:ext cx="205184" cy="123111"/>
                </a:xfrm>
                <a:prstGeom prst="rect">
                  <a:avLst/>
                </a:prstGeom>
                <a:noFill/>
              </p:spPr>
              <p:txBody>
                <a:bodyPr wrap="none" lIns="0" tIns="0" rIns="0" bIns="0" rtlCol="0">
                  <a:spAutoFit/>
                </a:bodyPr>
                <a:lstStyle>
                  <a:defPPr>
                    <a:defRPr lang="en-US"/>
                  </a:defPPr>
                  <a:lvl1pPr algn="ctr">
                    <a:defRPr sz="600">
                      <a:solidFill>
                        <a:schemeClr val="tx1">
                          <a:lumMod val="65000"/>
                          <a:lumOff val="35000"/>
                        </a:schemeClr>
                      </a:solidFill>
                    </a:defRPr>
                  </a:lvl1pPr>
                </a:lstStyle>
                <a:p>
                  <a:r>
                    <a:rPr lang="fr-FR"/>
                    <a:t>1918</a:t>
                  </a:r>
                  <a:endParaRPr lang="en-GB" dirty="0"/>
                </a:p>
              </p:txBody>
            </p:sp>
            <p:sp>
              <p:nvSpPr>
                <p:cNvPr id="263" name="TextBox 262">
                  <a:extLst>
                    <a:ext uri="{FF2B5EF4-FFF2-40B4-BE49-F238E27FC236}">
                      <a16:creationId xmlns:a16="http://schemas.microsoft.com/office/drawing/2014/main" id="{0D0B4CAE-B301-6A27-986D-89D6206B3E49}"/>
                    </a:ext>
                  </a:extLst>
                </p:cNvPr>
                <p:cNvSpPr txBox="1"/>
                <p:nvPr/>
              </p:nvSpPr>
              <p:spPr>
                <a:xfrm>
                  <a:off x="10553796" y="6734889"/>
                  <a:ext cx="205184" cy="123111"/>
                </a:xfrm>
                <a:prstGeom prst="rect">
                  <a:avLst/>
                </a:prstGeom>
                <a:noFill/>
              </p:spPr>
              <p:txBody>
                <a:bodyPr wrap="none" lIns="0" tIns="0" rIns="0" bIns="0" rtlCol="0">
                  <a:spAutoFit/>
                </a:bodyPr>
                <a:lstStyle>
                  <a:defPPr>
                    <a:defRPr lang="en-US"/>
                  </a:defPPr>
                  <a:lvl1pPr algn="ctr">
                    <a:defRPr sz="600">
                      <a:solidFill>
                        <a:schemeClr val="tx1">
                          <a:lumMod val="65000"/>
                          <a:lumOff val="35000"/>
                        </a:schemeClr>
                      </a:solidFill>
                    </a:defRPr>
                  </a:lvl1pPr>
                </a:lstStyle>
                <a:p>
                  <a:r>
                    <a:rPr lang="fr-FR"/>
                    <a:t>1914</a:t>
                  </a:r>
                  <a:endParaRPr lang="en-GB" dirty="0"/>
                </a:p>
              </p:txBody>
            </p:sp>
            <p:sp>
              <p:nvSpPr>
                <p:cNvPr id="264" name="TextBox 263">
                  <a:extLst>
                    <a:ext uri="{FF2B5EF4-FFF2-40B4-BE49-F238E27FC236}">
                      <a16:creationId xmlns:a16="http://schemas.microsoft.com/office/drawing/2014/main" id="{A71FBECB-FD53-8A4F-8AD2-7E0E33C42279}"/>
                    </a:ext>
                  </a:extLst>
                </p:cNvPr>
                <p:cNvSpPr txBox="1"/>
                <p:nvPr/>
              </p:nvSpPr>
              <p:spPr>
                <a:xfrm>
                  <a:off x="1481090" y="6734889"/>
                  <a:ext cx="205184" cy="123111"/>
                </a:xfrm>
                <a:prstGeom prst="rect">
                  <a:avLst/>
                </a:prstGeom>
                <a:noFill/>
              </p:spPr>
              <p:txBody>
                <a:bodyPr wrap="none" lIns="0" tIns="0" rIns="0" bIns="0" rtlCol="0">
                  <a:spAutoFit/>
                </a:bodyPr>
                <a:lstStyle>
                  <a:defPPr>
                    <a:defRPr lang="en-US"/>
                  </a:defPPr>
                  <a:lvl1pPr algn="ctr">
                    <a:defRPr sz="600">
                      <a:solidFill>
                        <a:schemeClr val="tx1">
                          <a:lumMod val="65000"/>
                          <a:lumOff val="35000"/>
                        </a:schemeClr>
                      </a:solidFill>
                    </a:defRPr>
                  </a:lvl1pPr>
                </a:lstStyle>
                <a:p>
                  <a:r>
                    <a:rPr lang="fr-FR"/>
                    <a:t>1803</a:t>
                  </a:r>
                  <a:endParaRPr lang="en-GB" dirty="0"/>
                </a:p>
              </p:txBody>
            </p:sp>
            <p:sp>
              <p:nvSpPr>
                <p:cNvPr id="265" name="TextBox 264">
                  <a:extLst>
                    <a:ext uri="{FF2B5EF4-FFF2-40B4-BE49-F238E27FC236}">
                      <a16:creationId xmlns:a16="http://schemas.microsoft.com/office/drawing/2014/main" id="{0AE68470-D99C-9808-8189-788DA5CE2D41}"/>
                    </a:ext>
                  </a:extLst>
                </p:cNvPr>
                <p:cNvSpPr txBox="1"/>
                <p:nvPr/>
              </p:nvSpPr>
              <p:spPr>
                <a:xfrm>
                  <a:off x="5836082" y="6734889"/>
                  <a:ext cx="205184" cy="123111"/>
                </a:xfrm>
                <a:prstGeom prst="rect">
                  <a:avLst/>
                </a:prstGeom>
                <a:noFill/>
              </p:spPr>
              <p:txBody>
                <a:bodyPr wrap="none" lIns="0" tIns="0" rIns="0" bIns="0" rtlCol="0">
                  <a:spAutoFit/>
                </a:bodyPr>
                <a:lstStyle>
                  <a:defPPr>
                    <a:defRPr lang="en-US"/>
                  </a:defPPr>
                  <a:lvl1pPr algn="ctr">
                    <a:defRPr sz="600">
                      <a:solidFill>
                        <a:schemeClr val="tx1">
                          <a:lumMod val="65000"/>
                          <a:lumOff val="35000"/>
                        </a:schemeClr>
                      </a:solidFill>
                    </a:defRPr>
                  </a:lvl1pPr>
                </a:lstStyle>
                <a:p>
                  <a:r>
                    <a:rPr lang="fr-FR"/>
                    <a:t>1859</a:t>
                  </a:r>
                  <a:endParaRPr lang="en-GB" dirty="0"/>
                </a:p>
              </p:txBody>
            </p:sp>
            <p:sp>
              <p:nvSpPr>
                <p:cNvPr id="266" name="TextBox 265">
                  <a:extLst>
                    <a:ext uri="{FF2B5EF4-FFF2-40B4-BE49-F238E27FC236}">
                      <a16:creationId xmlns:a16="http://schemas.microsoft.com/office/drawing/2014/main" id="{2DF0D915-A0E9-5950-ADED-0BB26A6E4634}"/>
                    </a:ext>
                  </a:extLst>
                </p:cNvPr>
                <p:cNvSpPr txBox="1"/>
                <p:nvPr/>
              </p:nvSpPr>
              <p:spPr>
                <a:xfrm>
                  <a:off x="7432480" y="6734889"/>
                  <a:ext cx="205184" cy="123111"/>
                </a:xfrm>
                <a:prstGeom prst="rect">
                  <a:avLst/>
                </a:prstGeom>
                <a:noFill/>
              </p:spPr>
              <p:txBody>
                <a:bodyPr wrap="none" lIns="0" tIns="0" rIns="0" bIns="0" rtlCol="0">
                  <a:spAutoFit/>
                </a:bodyPr>
                <a:lstStyle>
                  <a:defPPr>
                    <a:defRPr lang="en-US"/>
                  </a:defPPr>
                  <a:lvl1pPr algn="ctr">
                    <a:defRPr sz="600">
                      <a:solidFill>
                        <a:schemeClr val="tx1">
                          <a:lumMod val="65000"/>
                          <a:lumOff val="35000"/>
                        </a:schemeClr>
                      </a:solidFill>
                    </a:defRPr>
                  </a:lvl1pPr>
                </a:lstStyle>
                <a:p>
                  <a:r>
                    <a:rPr lang="fr-FR"/>
                    <a:t>1876</a:t>
                  </a:r>
                  <a:endParaRPr lang="en-GB" dirty="0"/>
                </a:p>
              </p:txBody>
            </p:sp>
            <p:sp>
              <p:nvSpPr>
                <p:cNvPr id="267" name="TextBox 266">
                  <a:extLst>
                    <a:ext uri="{FF2B5EF4-FFF2-40B4-BE49-F238E27FC236}">
                      <a16:creationId xmlns:a16="http://schemas.microsoft.com/office/drawing/2014/main" id="{2B0F11C2-5E95-A182-7A78-2760C50D88CA}"/>
                    </a:ext>
                  </a:extLst>
                </p:cNvPr>
                <p:cNvSpPr txBox="1"/>
                <p:nvPr/>
              </p:nvSpPr>
              <p:spPr>
                <a:xfrm>
                  <a:off x="3241086" y="6734889"/>
                  <a:ext cx="205184" cy="123111"/>
                </a:xfrm>
                <a:prstGeom prst="rect">
                  <a:avLst/>
                </a:prstGeom>
                <a:noFill/>
              </p:spPr>
              <p:txBody>
                <a:bodyPr wrap="none" lIns="0" tIns="0" rIns="0" bIns="0" rtlCol="0">
                  <a:spAutoFit/>
                </a:bodyPr>
                <a:lstStyle>
                  <a:defPPr>
                    <a:defRPr lang="en-US"/>
                  </a:defPPr>
                  <a:lvl1pPr algn="ctr">
                    <a:defRPr sz="600">
                      <a:solidFill>
                        <a:schemeClr val="tx1">
                          <a:lumMod val="65000"/>
                          <a:lumOff val="35000"/>
                        </a:schemeClr>
                      </a:solidFill>
                    </a:defRPr>
                  </a:lvl1pPr>
                </a:lstStyle>
                <a:p>
                  <a:r>
                    <a:rPr lang="fr-FR"/>
                    <a:t>1824</a:t>
                  </a:r>
                  <a:endParaRPr lang="en-GB" dirty="0"/>
                </a:p>
              </p:txBody>
            </p:sp>
            <p:sp>
              <p:nvSpPr>
                <p:cNvPr id="268" name="TextBox 267">
                  <a:extLst>
                    <a:ext uri="{FF2B5EF4-FFF2-40B4-BE49-F238E27FC236}">
                      <a16:creationId xmlns:a16="http://schemas.microsoft.com/office/drawing/2014/main" id="{0F07741F-BB87-1C5F-3BE0-203B39D07146}"/>
                    </a:ext>
                  </a:extLst>
                </p:cNvPr>
                <p:cNvSpPr txBox="1"/>
                <p:nvPr/>
              </p:nvSpPr>
              <p:spPr>
                <a:xfrm>
                  <a:off x="4367852" y="6734889"/>
                  <a:ext cx="205184" cy="123111"/>
                </a:xfrm>
                <a:prstGeom prst="rect">
                  <a:avLst/>
                </a:prstGeom>
                <a:noFill/>
              </p:spPr>
              <p:txBody>
                <a:bodyPr wrap="none" lIns="0" tIns="0" rIns="0" bIns="0" rtlCol="0">
                  <a:spAutoFit/>
                </a:bodyPr>
                <a:lstStyle>
                  <a:defPPr>
                    <a:defRPr lang="en-US"/>
                  </a:defPPr>
                  <a:lvl1pPr algn="ctr">
                    <a:defRPr sz="600">
                      <a:solidFill>
                        <a:schemeClr val="tx1">
                          <a:lumMod val="65000"/>
                          <a:lumOff val="35000"/>
                        </a:schemeClr>
                      </a:solidFill>
                    </a:defRPr>
                  </a:lvl1pPr>
                </a:lstStyle>
                <a:p>
                  <a:r>
                    <a:rPr lang="fr-FR"/>
                    <a:t>1837</a:t>
                  </a:r>
                  <a:endParaRPr lang="en-GB" dirty="0"/>
                </a:p>
              </p:txBody>
            </p:sp>
            <p:sp>
              <p:nvSpPr>
                <p:cNvPr id="269" name="TextBox 268">
                  <a:extLst>
                    <a:ext uri="{FF2B5EF4-FFF2-40B4-BE49-F238E27FC236}">
                      <a16:creationId xmlns:a16="http://schemas.microsoft.com/office/drawing/2014/main" id="{1E3177A8-7819-9434-7F0D-2DCF88A32EB7}"/>
                    </a:ext>
                  </a:extLst>
                </p:cNvPr>
                <p:cNvSpPr txBox="1"/>
                <p:nvPr/>
              </p:nvSpPr>
              <p:spPr>
                <a:xfrm>
                  <a:off x="351881" y="6734889"/>
                  <a:ext cx="205184" cy="123111"/>
                </a:xfrm>
                <a:prstGeom prst="rect">
                  <a:avLst/>
                </a:prstGeom>
                <a:noFill/>
              </p:spPr>
              <p:txBody>
                <a:bodyPr wrap="none" lIns="0" tIns="0" rIns="0" bIns="0" rtlCol="0">
                  <a:spAutoFit/>
                </a:bodyPr>
                <a:lstStyle>
                  <a:defPPr>
                    <a:defRPr lang="en-US"/>
                  </a:defPPr>
                  <a:lvl1pPr algn="ctr">
                    <a:defRPr sz="600">
                      <a:solidFill>
                        <a:schemeClr val="tx1">
                          <a:lumMod val="65000"/>
                          <a:lumOff val="35000"/>
                        </a:schemeClr>
                      </a:solidFill>
                    </a:defRPr>
                  </a:lvl1pPr>
                </a:lstStyle>
                <a:p>
                  <a:r>
                    <a:rPr lang="fr-FR"/>
                    <a:t>1789</a:t>
                  </a:r>
                  <a:endParaRPr lang="en-GB" dirty="0"/>
                </a:p>
              </p:txBody>
            </p:sp>
            <p:sp>
              <p:nvSpPr>
                <p:cNvPr id="270" name="TextBox 269">
                  <a:extLst>
                    <a:ext uri="{FF2B5EF4-FFF2-40B4-BE49-F238E27FC236}">
                      <a16:creationId xmlns:a16="http://schemas.microsoft.com/office/drawing/2014/main" id="{77229CF7-2F24-03AE-B089-E6289FBFE857}"/>
                    </a:ext>
                  </a:extLst>
                </p:cNvPr>
                <p:cNvSpPr txBox="1"/>
                <p:nvPr/>
              </p:nvSpPr>
              <p:spPr>
                <a:xfrm>
                  <a:off x="8644477" y="6734889"/>
                  <a:ext cx="205184" cy="123111"/>
                </a:xfrm>
                <a:prstGeom prst="rect">
                  <a:avLst/>
                </a:prstGeom>
                <a:noFill/>
              </p:spPr>
              <p:txBody>
                <a:bodyPr wrap="none" lIns="0" tIns="0" rIns="0" bIns="0" rtlCol="0">
                  <a:spAutoFit/>
                </a:bodyPr>
                <a:lstStyle>
                  <a:defPPr>
                    <a:defRPr lang="en-US"/>
                  </a:defPPr>
                  <a:lvl1pPr algn="ctr">
                    <a:defRPr sz="600">
                      <a:solidFill>
                        <a:schemeClr val="tx1">
                          <a:lumMod val="65000"/>
                          <a:lumOff val="35000"/>
                        </a:schemeClr>
                      </a:solidFill>
                    </a:defRPr>
                  </a:lvl1pPr>
                </a:lstStyle>
                <a:p>
                  <a:r>
                    <a:rPr lang="fr-FR"/>
                    <a:t>1890</a:t>
                  </a:r>
                  <a:endParaRPr lang="en-GB" dirty="0"/>
                </a:p>
              </p:txBody>
            </p:sp>
          </p:grpSp>
          <p:sp>
            <p:nvSpPr>
              <p:cNvPr id="261" name="Rectangle 260">
                <a:extLst>
                  <a:ext uri="{FF2B5EF4-FFF2-40B4-BE49-F238E27FC236}">
                    <a16:creationId xmlns:a16="http://schemas.microsoft.com/office/drawing/2014/main" id="{AC9ACC53-FB46-0664-A78B-EFFAE32E26D0}"/>
                  </a:ext>
                </a:extLst>
              </p:cNvPr>
              <p:cNvSpPr/>
              <p:nvPr/>
            </p:nvSpPr>
            <p:spPr>
              <a:xfrm>
                <a:off x="8727269" y="6680789"/>
                <a:ext cx="39600" cy="32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solidFill>
                    <a:schemeClr val="bg1">
                      <a:lumMod val="50000"/>
                    </a:schemeClr>
                  </a:solidFill>
                </a:endParaRPr>
              </a:p>
            </p:txBody>
          </p:sp>
        </p:grpSp>
      </p:grpSp>
      <p:grpSp>
        <p:nvGrpSpPr>
          <p:cNvPr id="350" name="Group 349">
            <a:extLst>
              <a:ext uri="{FF2B5EF4-FFF2-40B4-BE49-F238E27FC236}">
                <a16:creationId xmlns:a16="http://schemas.microsoft.com/office/drawing/2014/main" id="{B4D427C1-9F54-2F2E-ADD6-D65FFA0D5033}"/>
              </a:ext>
            </a:extLst>
          </p:cNvPr>
          <p:cNvGrpSpPr/>
          <p:nvPr/>
        </p:nvGrpSpPr>
        <p:grpSpPr>
          <a:xfrm>
            <a:off x="3881182" y="3605401"/>
            <a:ext cx="7443283" cy="387403"/>
            <a:chOff x="2005489" y="4277525"/>
            <a:chExt cx="7443283" cy="387403"/>
          </a:xfrm>
        </p:grpSpPr>
        <p:sp>
          <p:nvSpPr>
            <p:cNvPr id="180" name="Rectangle: Rounded Corners 179">
              <a:extLst>
                <a:ext uri="{FF2B5EF4-FFF2-40B4-BE49-F238E27FC236}">
                  <a16:creationId xmlns:a16="http://schemas.microsoft.com/office/drawing/2014/main" id="{F97E1850-51EB-BBA0-C7FD-225CC41C3982}"/>
                </a:ext>
              </a:extLst>
            </p:cNvPr>
            <p:cNvSpPr/>
            <p:nvPr/>
          </p:nvSpPr>
          <p:spPr>
            <a:xfrm>
              <a:off x="2005489" y="4277525"/>
              <a:ext cx="7443283" cy="262879"/>
            </a:xfrm>
            <a:prstGeom prst="roundRect">
              <a:avLst>
                <a:gd name="adj"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183" name="Rectangle 182">
              <a:extLst>
                <a:ext uri="{FF2B5EF4-FFF2-40B4-BE49-F238E27FC236}">
                  <a16:creationId xmlns:a16="http://schemas.microsoft.com/office/drawing/2014/main" id="{521176FA-C389-F587-6CE1-B1075F060AB9}"/>
                </a:ext>
              </a:extLst>
            </p:cNvPr>
            <p:cNvSpPr/>
            <p:nvPr/>
          </p:nvSpPr>
          <p:spPr>
            <a:xfrm>
              <a:off x="7881111" y="4539761"/>
              <a:ext cx="11192" cy="223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bg1"/>
                </a:solidFill>
              </a:endParaRPr>
            </a:p>
          </p:txBody>
        </p:sp>
        <p:sp>
          <p:nvSpPr>
            <p:cNvPr id="186" name="Rectangle 185">
              <a:extLst>
                <a:ext uri="{FF2B5EF4-FFF2-40B4-BE49-F238E27FC236}">
                  <a16:creationId xmlns:a16="http://schemas.microsoft.com/office/drawing/2014/main" id="{724478BD-8ED2-3D1B-1F9F-84A90150C74E}"/>
                </a:ext>
              </a:extLst>
            </p:cNvPr>
            <p:cNvSpPr/>
            <p:nvPr/>
          </p:nvSpPr>
          <p:spPr>
            <a:xfrm>
              <a:off x="8720135" y="4539761"/>
              <a:ext cx="11192" cy="3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bg1"/>
                </a:solidFill>
              </a:endParaRPr>
            </a:p>
          </p:txBody>
        </p:sp>
        <p:sp>
          <p:nvSpPr>
            <p:cNvPr id="188" name="Rectangle 187">
              <a:extLst>
                <a:ext uri="{FF2B5EF4-FFF2-40B4-BE49-F238E27FC236}">
                  <a16:creationId xmlns:a16="http://schemas.microsoft.com/office/drawing/2014/main" id="{9BCF2E07-D651-D352-F660-BDF0DE9FB417}"/>
                </a:ext>
              </a:extLst>
            </p:cNvPr>
            <p:cNvSpPr/>
            <p:nvPr/>
          </p:nvSpPr>
          <p:spPr>
            <a:xfrm>
              <a:off x="8929891" y="4539761"/>
              <a:ext cx="11192" cy="223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bg1"/>
                </a:solidFill>
              </a:endParaRPr>
            </a:p>
          </p:txBody>
        </p:sp>
        <p:sp>
          <p:nvSpPr>
            <p:cNvPr id="214" name="TextBox 213">
              <a:extLst>
                <a:ext uri="{FF2B5EF4-FFF2-40B4-BE49-F238E27FC236}">
                  <a16:creationId xmlns:a16="http://schemas.microsoft.com/office/drawing/2014/main" id="{B0D6772D-5820-0655-78DA-0FCC19E50EF3}"/>
                </a:ext>
              </a:extLst>
            </p:cNvPr>
            <p:cNvSpPr txBox="1"/>
            <p:nvPr/>
          </p:nvSpPr>
          <p:spPr>
            <a:xfrm>
              <a:off x="8802269" y="4457003"/>
              <a:ext cx="283064" cy="57410"/>
            </a:xfrm>
            <a:prstGeom prst="rect">
              <a:avLst/>
            </a:prstGeom>
            <a:noFill/>
          </p:spPr>
          <p:txBody>
            <a:bodyPr wrap="none" lIns="0" tIns="0" rIns="0" bIns="0" rtlCol="0">
              <a:spAutoFit/>
            </a:bodyPr>
            <a:lstStyle>
              <a:defPPr>
                <a:defRPr lang="en-US"/>
              </a:defPPr>
              <a:lvl1pPr algn="ctr">
                <a:defRPr sz="900">
                  <a:solidFill>
                    <a:schemeClr val="tx1">
                      <a:lumMod val="65000"/>
                      <a:lumOff val="35000"/>
                    </a:schemeClr>
                  </a:solidFill>
                </a:defRPr>
              </a:lvl1pPr>
            </a:lstStyle>
            <a:p>
              <a:r>
                <a:rPr lang="fr-FR" sz="600" dirty="0">
                  <a:solidFill>
                    <a:schemeClr val="bg1"/>
                  </a:solidFill>
                </a:rPr>
                <a:t>Paris </a:t>
              </a:r>
              <a:r>
                <a:rPr lang="fr-FR" sz="600" dirty="0" err="1">
                  <a:solidFill>
                    <a:schemeClr val="bg1"/>
                  </a:solidFill>
                </a:rPr>
                <a:t>Olympics</a:t>
              </a:r>
              <a:endParaRPr lang="en-GB" sz="600" dirty="0">
                <a:solidFill>
                  <a:schemeClr val="bg1"/>
                </a:solidFill>
              </a:endParaRPr>
            </a:p>
          </p:txBody>
        </p:sp>
        <p:sp>
          <p:nvSpPr>
            <p:cNvPr id="215" name="TextBox 214">
              <a:extLst>
                <a:ext uri="{FF2B5EF4-FFF2-40B4-BE49-F238E27FC236}">
                  <a16:creationId xmlns:a16="http://schemas.microsoft.com/office/drawing/2014/main" id="{8D7A2ACD-A6C9-675A-0656-E9041C56CA77}"/>
                </a:ext>
              </a:extLst>
            </p:cNvPr>
            <p:cNvSpPr txBox="1"/>
            <p:nvPr/>
          </p:nvSpPr>
          <p:spPr>
            <a:xfrm>
              <a:off x="8774362" y="4572595"/>
              <a:ext cx="114621" cy="57410"/>
            </a:xfrm>
            <a:prstGeom prst="rect">
              <a:avLst/>
            </a:prstGeom>
            <a:noFill/>
          </p:spPr>
          <p:txBody>
            <a:bodyPr wrap="none" lIns="0" tIns="0" rIns="0" bIns="0" rtlCol="0">
              <a:spAutoFit/>
            </a:bodyPr>
            <a:lstStyle/>
            <a:p>
              <a:pPr algn="ctr"/>
              <a:r>
                <a:rPr lang="fr-FR" sz="600" dirty="0">
                  <a:solidFill>
                    <a:schemeClr val="tx1">
                      <a:lumMod val="65000"/>
                      <a:lumOff val="35000"/>
                    </a:schemeClr>
                  </a:solidFill>
                </a:rPr>
                <a:t>24/07</a:t>
              </a:r>
              <a:endParaRPr lang="en-GB" sz="600" dirty="0">
                <a:solidFill>
                  <a:schemeClr val="tx1">
                    <a:lumMod val="65000"/>
                    <a:lumOff val="35000"/>
                  </a:schemeClr>
                </a:solidFill>
              </a:endParaRPr>
            </a:p>
          </p:txBody>
        </p:sp>
        <p:sp>
          <p:nvSpPr>
            <p:cNvPr id="216" name="Rectangle 215">
              <a:extLst>
                <a:ext uri="{FF2B5EF4-FFF2-40B4-BE49-F238E27FC236}">
                  <a16:creationId xmlns:a16="http://schemas.microsoft.com/office/drawing/2014/main" id="{86964851-B235-C8CA-BE70-BBCB624FC333}"/>
                </a:ext>
              </a:extLst>
            </p:cNvPr>
            <p:cNvSpPr/>
            <p:nvPr/>
          </p:nvSpPr>
          <p:spPr>
            <a:xfrm>
              <a:off x="8887433" y="4538957"/>
              <a:ext cx="112739" cy="201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bg1"/>
                </a:solidFill>
              </a:endParaRPr>
            </a:p>
          </p:txBody>
        </p:sp>
        <p:sp>
          <p:nvSpPr>
            <p:cNvPr id="217" name="TextBox 216">
              <a:extLst>
                <a:ext uri="{FF2B5EF4-FFF2-40B4-BE49-F238E27FC236}">
                  <a16:creationId xmlns:a16="http://schemas.microsoft.com/office/drawing/2014/main" id="{2D80150F-B0D7-B00E-B173-BA2C93147BBE}"/>
                </a:ext>
              </a:extLst>
            </p:cNvPr>
            <p:cNvSpPr txBox="1"/>
            <p:nvPr/>
          </p:nvSpPr>
          <p:spPr>
            <a:xfrm>
              <a:off x="8998621" y="4572595"/>
              <a:ext cx="114621" cy="57410"/>
            </a:xfrm>
            <a:prstGeom prst="rect">
              <a:avLst/>
            </a:prstGeom>
            <a:noFill/>
          </p:spPr>
          <p:txBody>
            <a:bodyPr wrap="none" lIns="0" tIns="0" rIns="0" bIns="0" rtlCol="0">
              <a:spAutoFit/>
            </a:bodyPr>
            <a:lstStyle/>
            <a:p>
              <a:pPr algn="ctr"/>
              <a:r>
                <a:rPr lang="fr-FR" sz="600" dirty="0">
                  <a:solidFill>
                    <a:schemeClr val="tx1">
                      <a:lumMod val="65000"/>
                      <a:lumOff val="35000"/>
                    </a:schemeClr>
                  </a:solidFill>
                </a:rPr>
                <a:t>11/08</a:t>
              </a:r>
              <a:endParaRPr lang="en-GB" sz="600" dirty="0">
                <a:solidFill>
                  <a:schemeClr val="tx1">
                    <a:lumMod val="65000"/>
                    <a:lumOff val="35000"/>
                  </a:schemeClr>
                </a:solidFill>
              </a:endParaRPr>
            </a:p>
          </p:txBody>
        </p:sp>
        <p:sp>
          <p:nvSpPr>
            <p:cNvPr id="218" name="TextBox 217">
              <a:extLst>
                <a:ext uri="{FF2B5EF4-FFF2-40B4-BE49-F238E27FC236}">
                  <a16:creationId xmlns:a16="http://schemas.microsoft.com/office/drawing/2014/main" id="{92660B38-F78D-7D38-4C3E-1AB38AA8D4C8}"/>
                </a:ext>
              </a:extLst>
            </p:cNvPr>
            <p:cNvSpPr txBox="1"/>
            <p:nvPr/>
          </p:nvSpPr>
          <p:spPr>
            <a:xfrm>
              <a:off x="7811266" y="4457003"/>
              <a:ext cx="149506" cy="57410"/>
            </a:xfrm>
            <a:prstGeom prst="rect">
              <a:avLst/>
            </a:prstGeom>
            <a:noFill/>
          </p:spPr>
          <p:txBody>
            <a:bodyPr wrap="none" lIns="0" tIns="0" rIns="0" bIns="0" rtlCol="0">
              <a:spAutoFit/>
            </a:bodyPr>
            <a:lstStyle>
              <a:defPPr>
                <a:defRPr lang="en-US"/>
              </a:defPPr>
              <a:lvl1pPr algn="ctr">
                <a:defRPr sz="900">
                  <a:solidFill>
                    <a:schemeClr val="tx1">
                      <a:lumMod val="65000"/>
                      <a:lumOff val="35000"/>
                    </a:schemeClr>
                  </a:solidFill>
                </a:defRPr>
              </a:lvl1pPr>
            </a:lstStyle>
            <a:p>
              <a:r>
                <a:rPr lang="fr-FR" sz="600" dirty="0" err="1">
                  <a:solidFill>
                    <a:schemeClr val="bg1"/>
                  </a:solidFill>
                </a:rPr>
                <a:t>Xuntian</a:t>
              </a:r>
              <a:endParaRPr lang="en-GB" sz="600" dirty="0">
                <a:solidFill>
                  <a:schemeClr val="bg1"/>
                </a:solidFill>
              </a:endParaRPr>
            </a:p>
          </p:txBody>
        </p:sp>
        <p:sp>
          <p:nvSpPr>
            <p:cNvPr id="219" name="Rectangle 218">
              <a:extLst>
                <a:ext uri="{FF2B5EF4-FFF2-40B4-BE49-F238E27FC236}">
                  <a16:creationId xmlns:a16="http://schemas.microsoft.com/office/drawing/2014/main" id="{2F8B8944-7844-A596-D015-723BA5A8F79C}"/>
                </a:ext>
              </a:extLst>
            </p:cNvPr>
            <p:cNvSpPr/>
            <p:nvPr/>
          </p:nvSpPr>
          <p:spPr>
            <a:xfrm>
              <a:off x="7873708" y="4538957"/>
              <a:ext cx="24622" cy="201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bg1"/>
                </a:solidFill>
              </a:endParaRPr>
            </a:p>
          </p:txBody>
        </p:sp>
        <p:sp>
          <p:nvSpPr>
            <p:cNvPr id="220" name="TextBox 219">
              <a:extLst>
                <a:ext uri="{FF2B5EF4-FFF2-40B4-BE49-F238E27FC236}">
                  <a16:creationId xmlns:a16="http://schemas.microsoft.com/office/drawing/2014/main" id="{C60545BF-F001-F4CE-1030-FFF9D08266A3}"/>
                </a:ext>
              </a:extLst>
            </p:cNvPr>
            <p:cNvSpPr txBox="1"/>
            <p:nvPr/>
          </p:nvSpPr>
          <p:spPr>
            <a:xfrm>
              <a:off x="7828708" y="4572595"/>
              <a:ext cx="114621" cy="57410"/>
            </a:xfrm>
            <a:prstGeom prst="rect">
              <a:avLst/>
            </a:prstGeom>
            <a:noFill/>
          </p:spPr>
          <p:txBody>
            <a:bodyPr wrap="none" lIns="0" tIns="0" rIns="0" bIns="0" rtlCol="0">
              <a:spAutoFit/>
            </a:bodyPr>
            <a:lstStyle/>
            <a:p>
              <a:pPr algn="ctr"/>
              <a:r>
                <a:rPr lang="fr-FR" sz="600" dirty="0">
                  <a:solidFill>
                    <a:schemeClr val="tx1">
                      <a:lumMod val="65000"/>
                      <a:lumOff val="35000"/>
                    </a:schemeClr>
                  </a:solidFill>
                </a:rPr>
                <a:t>01/03</a:t>
              </a:r>
              <a:endParaRPr lang="en-GB" sz="600" dirty="0">
                <a:solidFill>
                  <a:schemeClr val="tx1">
                    <a:lumMod val="65000"/>
                    <a:lumOff val="35000"/>
                  </a:schemeClr>
                </a:solidFill>
              </a:endParaRPr>
            </a:p>
          </p:txBody>
        </p:sp>
        <p:sp>
          <p:nvSpPr>
            <p:cNvPr id="221" name="TextBox 220">
              <a:extLst>
                <a:ext uri="{FF2B5EF4-FFF2-40B4-BE49-F238E27FC236}">
                  <a16:creationId xmlns:a16="http://schemas.microsoft.com/office/drawing/2014/main" id="{B0BE0439-0264-3633-6D1F-02D0E30FCF88}"/>
                </a:ext>
              </a:extLst>
            </p:cNvPr>
            <p:cNvSpPr txBox="1"/>
            <p:nvPr/>
          </p:nvSpPr>
          <p:spPr>
            <a:xfrm>
              <a:off x="5637996" y="4457003"/>
              <a:ext cx="93690" cy="57410"/>
            </a:xfrm>
            <a:prstGeom prst="rect">
              <a:avLst/>
            </a:prstGeom>
            <a:noFill/>
          </p:spPr>
          <p:txBody>
            <a:bodyPr wrap="none" lIns="0" tIns="0" rIns="0" bIns="0" rtlCol="0">
              <a:spAutoFit/>
            </a:bodyPr>
            <a:lstStyle>
              <a:defPPr>
                <a:defRPr lang="en-US"/>
              </a:defPPr>
              <a:lvl1pPr algn="ctr">
                <a:defRPr sz="900">
                  <a:solidFill>
                    <a:schemeClr val="tx1">
                      <a:lumMod val="65000"/>
                      <a:lumOff val="35000"/>
                    </a:schemeClr>
                  </a:solidFill>
                </a:defRPr>
              </a:lvl1pPr>
            </a:lstStyle>
            <a:p>
              <a:r>
                <a:rPr lang="fr-FR" sz="600" dirty="0">
                  <a:solidFill>
                    <a:schemeClr val="bg1"/>
                  </a:solidFill>
                </a:rPr>
                <a:t>Dare</a:t>
              </a:r>
              <a:endParaRPr lang="en-GB" sz="600" dirty="0">
                <a:solidFill>
                  <a:schemeClr val="bg1"/>
                </a:solidFill>
              </a:endParaRPr>
            </a:p>
          </p:txBody>
        </p:sp>
        <p:sp>
          <p:nvSpPr>
            <p:cNvPr id="222" name="Rectangle 221">
              <a:extLst>
                <a:ext uri="{FF2B5EF4-FFF2-40B4-BE49-F238E27FC236}">
                  <a16:creationId xmlns:a16="http://schemas.microsoft.com/office/drawing/2014/main" id="{1070480C-32BE-9A5F-0CF2-F8D608DCD5B1}"/>
                </a:ext>
              </a:extLst>
            </p:cNvPr>
            <p:cNvSpPr/>
            <p:nvPr/>
          </p:nvSpPr>
          <p:spPr>
            <a:xfrm>
              <a:off x="5672528" y="4538957"/>
              <a:ext cx="24622" cy="201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bg1"/>
                </a:solidFill>
              </a:endParaRPr>
            </a:p>
          </p:txBody>
        </p:sp>
        <p:sp>
          <p:nvSpPr>
            <p:cNvPr id="223" name="TextBox 222">
              <a:extLst>
                <a:ext uri="{FF2B5EF4-FFF2-40B4-BE49-F238E27FC236}">
                  <a16:creationId xmlns:a16="http://schemas.microsoft.com/office/drawing/2014/main" id="{F93FEDAC-5025-63EC-5302-2E8F72EAAE27}"/>
                </a:ext>
              </a:extLst>
            </p:cNvPr>
            <p:cNvSpPr txBox="1"/>
            <p:nvPr/>
          </p:nvSpPr>
          <p:spPr>
            <a:xfrm>
              <a:off x="5627528" y="4572595"/>
              <a:ext cx="114621" cy="57410"/>
            </a:xfrm>
            <a:prstGeom prst="rect">
              <a:avLst/>
            </a:prstGeom>
            <a:noFill/>
          </p:spPr>
          <p:txBody>
            <a:bodyPr wrap="none" lIns="0" tIns="0" rIns="0" bIns="0" rtlCol="0">
              <a:spAutoFit/>
            </a:bodyPr>
            <a:lstStyle/>
            <a:p>
              <a:pPr algn="ctr"/>
              <a:r>
                <a:rPr lang="fr-FR" sz="600" dirty="0">
                  <a:solidFill>
                    <a:schemeClr val="tx1">
                      <a:lumMod val="65000"/>
                      <a:lumOff val="35000"/>
                    </a:schemeClr>
                  </a:solidFill>
                </a:rPr>
                <a:t>14/04</a:t>
              </a:r>
              <a:endParaRPr lang="en-GB" sz="600" dirty="0">
                <a:solidFill>
                  <a:schemeClr val="tx1">
                    <a:lumMod val="65000"/>
                    <a:lumOff val="35000"/>
                  </a:schemeClr>
                </a:solidFill>
              </a:endParaRPr>
            </a:p>
          </p:txBody>
        </p:sp>
        <p:sp>
          <p:nvSpPr>
            <p:cNvPr id="224" name="TextBox 223">
              <a:extLst>
                <a:ext uri="{FF2B5EF4-FFF2-40B4-BE49-F238E27FC236}">
                  <a16:creationId xmlns:a16="http://schemas.microsoft.com/office/drawing/2014/main" id="{782F047C-E8EE-75A1-4940-422D31157BB0}"/>
                </a:ext>
              </a:extLst>
            </p:cNvPr>
            <p:cNvSpPr txBox="1"/>
            <p:nvPr/>
          </p:nvSpPr>
          <p:spPr>
            <a:xfrm>
              <a:off x="2633447" y="4457003"/>
              <a:ext cx="324926" cy="57410"/>
            </a:xfrm>
            <a:prstGeom prst="rect">
              <a:avLst/>
            </a:prstGeom>
            <a:noFill/>
          </p:spPr>
          <p:txBody>
            <a:bodyPr wrap="none" lIns="0" tIns="0" rIns="0" bIns="0" rtlCol="0">
              <a:spAutoFit/>
            </a:bodyPr>
            <a:lstStyle>
              <a:defPPr>
                <a:defRPr lang="en-US"/>
              </a:defPPr>
              <a:lvl1pPr algn="ctr">
                <a:defRPr sz="900">
                  <a:solidFill>
                    <a:schemeClr val="tx1">
                      <a:lumMod val="65000"/>
                      <a:lumOff val="35000"/>
                    </a:schemeClr>
                  </a:solidFill>
                </a:defRPr>
              </a:lvl1pPr>
            </a:lstStyle>
            <a:p>
              <a:r>
                <a:rPr lang="fr-FR" sz="600" dirty="0">
                  <a:solidFill>
                    <a:schemeClr val="bg1"/>
                  </a:solidFill>
                </a:rPr>
                <a:t>Ukraine Invasion</a:t>
              </a:r>
              <a:endParaRPr lang="en-GB" sz="600" dirty="0">
                <a:solidFill>
                  <a:schemeClr val="bg1"/>
                </a:solidFill>
              </a:endParaRPr>
            </a:p>
          </p:txBody>
        </p:sp>
        <p:sp>
          <p:nvSpPr>
            <p:cNvPr id="225" name="Rectangle 224">
              <a:extLst>
                <a:ext uri="{FF2B5EF4-FFF2-40B4-BE49-F238E27FC236}">
                  <a16:creationId xmlns:a16="http://schemas.microsoft.com/office/drawing/2014/main" id="{5FA5E7A0-178C-078A-2A75-ADA1D27725ED}"/>
                </a:ext>
              </a:extLst>
            </p:cNvPr>
            <p:cNvSpPr/>
            <p:nvPr/>
          </p:nvSpPr>
          <p:spPr>
            <a:xfrm>
              <a:off x="2783599" y="4538957"/>
              <a:ext cx="24622" cy="201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bg1"/>
                </a:solidFill>
              </a:endParaRPr>
            </a:p>
          </p:txBody>
        </p:sp>
        <p:sp>
          <p:nvSpPr>
            <p:cNvPr id="226" name="TextBox 225">
              <a:extLst>
                <a:ext uri="{FF2B5EF4-FFF2-40B4-BE49-F238E27FC236}">
                  <a16:creationId xmlns:a16="http://schemas.microsoft.com/office/drawing/2014/main" id="{616E8DAA-6935-40C0-ACFF-8547DFCB764A}"/>
                </a:ext>
              </a:extLst>
            </p:cNvPr>
            <p:cNvSpPr txBox="1"/>
            <p:nvPr/>
          </p:nvSpPr>
          <p:spPr>
            <a:xfrm>
              <a:off x="2738599" y="4572595"/>
              <a:ext cx="114621" cy="57410"/>
            </a:xfrm>
            <a:prstGeom prst="rect">
              <a:avLst/>
            </a:prstGeom>
            <a:noFill/>
          </p:spPr>
          <p:txBody>
            <a:bodyPr wrap="none" lIns="0" tIns="0" rIns="0" bIns="0" rtlCol="0">
              <a:spAutoFit/>
            </a:bodyPr>
            <a:lstStyle/>
            <a:p>
              <a:pPr algn="ctr"/>
              <a:r>
                <a:rPr lang="fr-FR" sz="600" dirty="0">
                  <a:solidFill>
                    <a:schemeClr val="tx1">
                      <a:lumMod val="65000"/>
                      <a:lumOff val="35000"/>
                    </a:schemeClr>
                  </a:solidFill>
                </a:rPr>
                <a:t>24/02</a:t>
              </a:r>
              <a:endParaRPr lang="en-GB" sz="600" dirty="0">
                <a:solidFill>
                  <a:schemeClr val="tx1">
                    <a:lumMod val="65000"/>
                    <a:lumOff val="35000"/>
                  </a:schemeClr>
                </a:solidFill>
              </a:endParaRPr>
            </a:p>
          </p:txBody>
        </p:sp>
        <p:sp>
          <p:nvSpPr>
            <p:cNvPr id="227" name="TextBox 226">
              <a:extLst>
                <a:ext uri="{FF2B5EF4-FFF2-40B4-BE49-F238E27FC236}">
                  <a16:creationId xmlns:a16="http://schemas.microsoft.com/office/drawing/2014/main" id="{61FD4081-6A90-B8B6-5A85-2FB0A3F927A8}"/>
                </a:ext>
              </a:extLst>
            </p:cNvPr>
            <p:cNvSpPr txBox="1"/>
            <p:nvPr/>
          </p:nvSpPr>
          <p:spPr>
            <a:xfrm>
              <a:off x="4059393" y="4457003"/>
              <a:ext cx="211302" cy="57410"/>
            </a:xfrm>
            <a:prstGeom prst="rect">
              <a:avLst/>
            </a:prstGeom>
            <a:noFill/>
          </p:spPr>
          <p:txBody>
            <a:bodyPr wrap="none" lIns="0" tIns="0" rIns="0" bIns="0" rtlCol="0">
              <a:spAutoFit/>
            </a:bodyPr>
            <a:lstStyle>
              <a:defPPr>
                <a:defRPr lang="en-US"/>
              </a:defPPr>
              <a:lvl1pPr algn="ctr">
                <a:defRPr sz="900">
                  <a:solidFill>
                    <a:schemeClr val="tx1">
                      <a:lumMod val="65000"/>
                      <a:lumOff val="35000"/>
                    </a:schemeClr>
                  </a:solidFill>
                </a:defRPr>
              </a:lvl1pPr>
            </a:lstStyle>
            <a:p>
              <a:r>
                <a:rPr lang="fr-FR" sz="600" dirty="0">
                  <a:solidFill>
                    <a:schemeClr val="bg1"/>
                  </a:solidFill>
                </a:rPr>
                <a:t>Elizabeth II</a:t>
              </a:r>
              <a:endParaRPr lang="en-GB" sz="600" dirty="0">
                <a:solidFill>
                  <a:schemeClr val="bg1"/>
                </a:solidFill>
              </a:endParaRPr>
            </a:p>
          </p:txBody>
        </p:sp>
        <p:sp>
          <p:nvSpPr>
            <p:cNvPr id="228" name="Rectangle 227">
              <a:extLst>
                <a:ext uri="{FF2B5EF4-FFF2-40B4-BE49-F238E27FC236}">
                  <a16:creationId xmlns:a16="http://schemas.microsoft.com/office/drawing/2014/main" id="{FC0DA19B-85BB-860B-8286-2B2E5D3622B1}"/>
                </a:ext>
              </a:extLst>
            </p:cNvPr>
            <p:cNvSpPr/>
            <p:nvPr/>
          </p:nvSpPr>
          <p:spPr>
            <a:xfrm>
              <a:off x="4152731" y="4538957"/>
              <a:ext cx="24622" cy="201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bg1"/>
                </a:solidFill>
              </a:endParaRPr>
            </a:p>
          </p:txBody>
        </p:sp>
        <p:sp>
          <p:nvSpPr>
            <p:cNvPr id="229" name="TextBox 228">
              <a:extLst>
                <a:ext uri="{FF2B5EF4-FFF2-40B4-BE49-F238E27FC236}">
                  <a16:creationId xmlns:a16="http://schemas.microsoft.com/office/drawing/2014/main" id="{D5BFEF41-41F1-B86A-2CF8-AFC214C27F04}"/>
                </a:ext>
              </a:extLst>
            </p:cNvPr>
            <p:cNvSpPr txBox="1"/>
            <p:nvPr/>
          </p:nvSpPr>
          <p:spPr>
            <a:xfrm>
              <a:off x="4107731" y="4572595"/>
              <a:ext cx="114621" cy="57410"/>
            </a:xfrm>
            <a:prstGeom prst="rect">
              <a:avLst/>
            </a:prstGeom>
            <a:noFill/>
          </p:spPr>
          <p:txBody>
            <a:bodyPr wrap="none" lIns="0" tIns="0" rIns="0" bIns="0" rtlCol="0">
              <a:spAutoFit/>
            </a:bodyPr>
            <a:lstStyle/>
            <a:p>
              <a:pPr algn="ctr"/>
              <a:r>
                <a:rPr lang="fr-FR" sz="600" dirty="0">
                  <a:solidFill>
                    <a:schemeClr val="tx1">
                      <a:lumMod val="65000"/>
                      <a:lumOff val="35000"/>
                    </a:schemeClr>
                  </a:solidFill>
                </a:rPr>
                <a:t>08/09</a:t>
              </a:r>
              <a:endParaRPr lang="en-GB" sz="600" dirty="0">
                <a:solidFill>
                  <a:schemeClr val="tx1">
                    <a:lumMod val="65000"/>
                    <a:lumOff val="35000"/>
                  </a:schemeClr>
                </a:solidFill>
              </a:endParaRPr>
            </a:p>
          </p:txBody>
        </p:sp>
        <p:sp>
          <p:nvSpPr>
            <p:cNvPr id="231" name="TextBox 230">
              <a:extLst>
                <a:ext uri="{FF2B5EF4-FFF2-40B4-BE49-F238E27FC236}">
                  <a16:creationId xmlns:a16="http://schemas.microsoft.com/office/drawing/2014/main" id="{1213C1D4-C052-F442-429F-86751E7E71CD}"/>
                </a:ext>
              </a:extLst>
            </p:cNvPr>
            <p:cNvSpPr txBox="1"/>
            <p:nvPr/>
          </p:nvSpPr>
          <p:spPr>
            <a:xfrm>
              <a:off x="3447384" y="4457003"/>
              <a:ext cx="302998" cy="57410"/>
            </a:xfrm>
            <a:prstGeom prst="rect">
              <a:avLst/>
            </a:prstGeom>
            <a:noFill/>
          </p:spPr>
          <p:txBody>
            <a:bodyPr wrap="none" lIns="0" tIns="0" rIns="0" bIns="0" rtlCol="0">
              <a:spAutoFit/>
            </a:bodyPr>
            <a:lstStyle>
              <a:defPPr>
                <a:defRPr lang="en-US"/>
              </a:defPPr>
              <a:lvl1pPr algn="ctr">
                <a:defRPr sz="900">
                  <a:solidFill>
                    <a:schemeClr val="tx1">
                      <a:lumMod val="65000"/>
                      <a:lumOff val="35000"/>
                    </a:schemeClr>
                  </a:solidFill>
                </a:defRPr>
              </a:lvl1pPr>
            </a:lstStyle>
            <a:p>
              <a:r>
                <a:rPr lang="fr-FR" sz="600" dirty="0">
                  <a:solidFill>
                    <a:schemeClr val="bg1"/>
                  </a:solidFill>
                </a:rPr>
                <a:t>100M </a:t>
              </a:r>
              <a:r>
                <a:rPr lang="fr-FR" sz="600" dirty="0" err="1">
                  <a:solidFill>
                    <a:schemeClr val="bg1"/>
                  </a:solidFill>
                </a:rPr>
                <a:t>Refugees</a:t>
              </a:r>
              <a:endParaRPr lang="en-GB" sz="600" dirty="0">
                <a:solidFill>
                  <a:schemeClr val="bg1"/>
                </a:solidFill>
              </a:endParaRPr>
            </a:p>
          </p:txBody>
        </p:sp>
        <p:sp>
          <p:nvSpPr>
            <p:cNvPr id="232" name="Rectangle 231">
              <a:extLst>
                <a:ext uri="{FF2B5EF4-FFF2-40B4-BE49-F238E27FC236}">
                  <a16:creationId xmlns:a16="http://schemas.microsoft.com/office/drawing/2014/main" id="{EDA8BF7A-8106-4A7E-B3FD-6DE1C8322986}"/>
                </a:ext>
              </a:extLst>
            </p:cNvPr>
            <p:cNvSpPr/>
            <p:nvPr/>
          </p:nvSpPr>
          <p:spPr>
            <a:xfrm>
              <a:off x="3586572" y="4538957"/>
              <a:ext cx="24622" cy="201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bg1"/>
                </a:solidFill>
              </a:endParaRPr>
            </a:p>
          </p:txBody>
        </p:sp>
        <p:sp>
          <p:nvSpPr>
            <p:cNvPr id="233" name="TextBox 232">
              <a:extLst>
                <a:ext uri="{FF2B5EF4-FFF2-40B4-BE49-F238E27FC236}">
                  <a16:creationId xmlns:a16="http://schemas.microsoft.com/office/drawing/2014/main" id="{C457E705-BEEE-1ED1-A1A6-0EA44D9BF36C}"/>
                </a:ext>
              </a:extLst>
            </p:cNvPr>
            <p:cNvSpPr txBox="1"/>
            <p:nvPr/>
          </p:nvSpPr>
          <p:spPr>
            <a:xfrm>
              <a:off x="3541572" y="4572595"/>
              <a:ext cx="114621" cy="57410"/>
            </a:xfrm>
            <a:prstGeom prst="rect">
              <a:avLst/>
            </a:prstGeom>
            <a:noFill/>
          </p:spPr>
          <p:txBody>
            <a:bodyPr wrap="none" lIns="0" tIns="0" rIns="0" bIns="0" rtlCol="0">
              <a:spAutoFit/>
            </a:bodyPr>
            <a:lstStyle/>
            <a:p>
              <a:pPr algn="ctr"/>
              <a:r>
                <a:rPr lang="fr-FR" sz="600" dirty="0">
                  <a:solidFill>
                    <a:schemeClr val="tx1">
                      <a:lumMod val="65000"/>
                      <a:lumOff val="35000"/>
                    </a:schemeClr>
                  </a:solidFill>
                </a:rPr>
                <a:t>16/06</a:t>
              </a:r>
              <a:endParaRPr lang="en-GB" sz="600" dirty="0">
                <a:solidFill>
                  <a:schemeClr val="tx1">
                    <a:lumMod val="65000"/>
                    <a:lumOff val="35000"/>
                  </a:schemeClr>
                </a:solidFill>
              </a:endParaRPr>
            </a:p>
          </p:txBody>
        </p:sp>
        <p:sp>
          <p:nvSpPr>
            <p:cNvPr id="239" name="TextBox 238">
              <a:extLst>
                <a:ext uri="{FF2B5EF4-FFF2-40B4-BE49-F238E27FC236}">
                  <a16:creationId xmlns:a16="http://schemas.microsoft.com/office/drawing/2014/main" id="{4CE5AB45-95F3-17B3-3576-34ADB3526787}"/>
                </a:ext>
              </a:extLst>
            </p:cNvPr>
            <p:cNvSpPr txBox="1"/>
            <p:nvPr/>
          </p:nvSpPr>
          <p:spPr>
            <a:xfrm>
              <a:off x="4663270" y="4457003"/>
              <a:ext cx="160470" cy="57410"/>
            </a:xfrm>
            <a:prstGeom prst="rect">
              <a:avLst/>
            </a:prstGeom>
            <a:noFill/>
          </p:spPr>
          <p:txBody>
            <a:bodyPr wrap="none" lIns="0" tIns="0" rIns="0" bIns="0" rtlCol="0">
              <a:spAutoFit/>
            </a:bodyPr>
            <a:lstStyle>
              <a:defPPr>
                <a:defRPr lang="en-US"/>
              </a:defPPr>
              <a:lvl1pPr algn="ctr">
                <a:defRPr sz="900">
                  <a:solidFill>
                    <a:schemeClr val="tx1">
                      <a:lumMod val="65000"/>
                      <a:lumOff val="35000"/>
                    </a:schemeClr>
                  </a:solidFill>
                </a:defRPr>
              </a:lvl1pPr>
            </a:lstStyle>
            <a:p>
              <a:r>
                <a:rPr lang="fr-FR" sz="600" dirty="0" err="1">
                  <a:solidFill>
                    <a:schemeClr val="bg1"/>
                  </a:solidFill>
                </a:rPr>
                <a:t>ChatGpt</a:t>
              </a:r>
              <a:endParaRPr lang="en-GB" sz="600" dirty="0">
                <a:solidFill>
                  <a:schemeClr val="bg1"/>
                </a:solidFill>
              </a:endParaRPr>
            </a:p>
          </p:txBody>
        </p:sp>
        <p:sp>
          <p:nvSpPr>
            <p:cNvPr id="240" name="Rectangle 239">
              <a:extLst>
                <a:ext uri="{FF2B5EF4-FFF2-40B4-BE49-F238E27FC236}">
                  <a16:creationId xmlns:a16="http://schemas.microsoft.com/office/drawing/2014/main" id="{C485D7C5-8454-8C4A-1573-2568B4839D48}"/>
                </a:ext>
              </a:extLst>
            </p:cNvPr>
            <p:cNvSpPr/>
            <p:nvPr/>
          </p:nvSpPr>
          <p:spPr>
            <a:xfrm>
              <a:off x="4731194" y="4538957"/>
              <a:ext cx="24622" cy="201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bg1"/>
                </a:solidFill>
              </a:endParaRPr>
            </a:p>
          </p:txBody>
        </p:sp>
        <p:sp>
          <p:nvSpPr>
            <p:cNvPr id="241" name="TextBox 240">
              <a:extLst>
                <a:ext uri="{FF2B5EF4-FFF2-40B4-BE49-F238E27FC236}">
                  <a16:creationId xmlns:a16="http://schemas.microsoft.com/office/drawing/2014/main" id="{1B6CB01B-7B40-3310-4965-F3CD9CDDD24A}"/>
                </a:ext>
              </a:extLst>
            </p:cNvPr>
            <p:cNvSpPr txBox="1"/>
            <p:nvPr/>
          </p:nvSpPr>
          <p:spPr>
            <a:xfrm>
              <a:off x="4686195" y="4572595"/>
              <a:ext cx="114621" cy="57410"/>
            </a:xfrm>
            <a:prstGeom prst="rect">
              <a:avLst/>
            </a:prstGeom>
            <a:noFill/>
          </p:spPr>
          <p:txBody>
            <a:bodyPr wrap="none" lIns="0" tIns="0" rIns="0" bIns="0" rtlCol="0">
              <a:spAutoFit/>
            </a:bodyPr>
            <a:lstStyle/>
            <a:p>
              <a:pPr algn="ctr"/>
              <a:r>
                <a:rPr lang="fr-FR" sz="600" dirty="0">
                  <a:solidFill>
                    <a:schemeClr val="tx1">
                      <a:lumMod val="65000"/>
                      <a:lumOff val="35000"/>
                    </a:schemeClr>
                  </a:solidFill>
                </a:rPr>
                <a:t>30/11</a:t>
              </a:r>
              <a:endParaRPr lang="en-GB" sz="600" dirty="0">
                <a:solidFill>
                  <a:schemeClr val="tx1">
                    <a:lumMod val="65000"/>
                    <a:lumOff val="35000"/>
                  </a:schemeClr>
                </a:solidFill>
              </a:endParaRPr>
            </a:p>
          </p:txBody>
        </p:sp>
        <p:sp>
          <p:nvSpPr>
            <p:cNvPr id="243" name="TextBox 242">
              <a:extLst>
                <a:ext uri="{FF2B5EF4-FFF2-40B4-BE49-F238E27FC236}">
                  <a16:creationId xmlns:a16="http://schemas.microsoft.com/office/drawing/2014/main" id="{9F8EDAA9-83E6-930B-9758-80E8D9CC48C9}"/>
                </a:ext>
              </a:extLst>
            </p:cNvPr>
            <p:cNvSpPr txBox="1"/>
            <p:nvPr/>
          </p:nvSpPr>
          <p:spPr>
            <a:xfrm>
              <a:off x="4880875" y="4572595"/>
              <a:ext cx="153888" cy="92333"/>
            </a:xfrm>
            <a:prstGeom prst="rect">
              <a:avLst/>
            </a:prstGeom>
            <a:noFill/>
          </p:spPr>
          <p:txBody>
            <a:bodyPr wrap="none" lIns="0" tIns="0" rIns="0" bIns="0" rtlCol="0">
              <a:spAutoFit/>
            </a:bodyPr>
            <a:lstStyle/>
            <a:p>
              <a:pPr algn="ctr"/>
              <a:r>
                <a:rPr lang="fr-FR" sz="600" b="1" dirty="0"/>
                <a:t>2023</a:t>
              </a:r>
              <a:endParaRPr lang="en-GB" sz="600" b="1" dirty="0"/>
            </a:p>
          </p:txBody>
        </p:sp>
        <p:sp>
          <p:nvSpPr>
            <p:cNvPr id="244" name="Rectangle 243">
              <a:extLst>
                <a:ext uri="{FF2B5EF4-FFF2-40B4-BE49-F238E27FC236}">
                  <a16:creationId xmlns:a16="http://schemas.microsoft.com/office/drawing/2014/main" id="{5E0A3397-ABDC-D416-842C-0B46B13C2E31}"/>
                </a:ext>
              </a:extLst>
            </p:cNvPr>
            <p:cNvSpPr/>
            <p:nvPr/>
          </p:nvSpPr>
          <p:spPr>
            <a:xfrm>
              <a:off x="4945507" y="4538957"/>
              <a:ext cx="24622" cy="201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bg1"/>
                </a:solidFill>
              </a:endParaRPr>
            </a:p>
          </p:txBody>
        </p:sp>
        <p:sp>
          <p:nvSpPr>
            <p:cNvPr id="245" name="TextBox 244">
              <a:extLst>
                <a:ext uri="{FF2B5EF4-FFF2-40B4-BE49-F238E27FC236}">
                  <a16:creationId xmlns:a16="http://schemas.microsoft.com/office/drawing/2014/main" id="{1C095C8F-EFFC-DC0C-0DE6-5EA23949F54D}"/>
                </a:ext>
              </a:extLst>
            </p:cNvPr>
            <p:cNvSpPr txBox="1"/>
            <p:nvPr/>
          </p:nvSpPr>
          <p:spPr>
            <a:xfrm>
              <a:off x="2356750" y="4572595"/>
              <a:ext cx="153888" cy="92333"/>
            </a:xfrm>
            <a:prstGeom prst="rect">
              <a:avLst/>
            </a:prstGeom>
            <a:noFill/>
          </p:spPr>
          <p:txBody>
            <a:bodyPr wrap="none" lIns="0" tIns="0" rIns="0" bIns="0" rtlCol="0">
              <a:spAutoFit/>
            </a:bodyPr>
            <a:lstStyle/>
            <a:p>
              <a:pPr algn="ctr"/>
              <a:r>
                <a:rPr lang="fr-FR" sz="600" b="1" dirty="0"/>
                <a:t>2022</a:t>
              </a:r>
              <a:endParaRPr lang="en-GB" sz="600" b="1" dirty="0"/>
            </a:p>
          </p:txBody>
        </p:sp>
        <p:sp>
          <p:nvSpPr>
            <p:cNvPr id="246" name="Rectangle 245">
              <a:extLst>
                <a:ext uri="{FF2B5EF4-FFF2-40B4-BE49-F238E27FC236}">
                  <a16:creationId xmlns:a16="http://schemas.microsoft.com/office/drawing/2014/main" id="{F6A02CF6-7343-888C-F655-15155F834380}"/>
                </a:ext>
              </a:extLst>
            </p:cNvPr>
            <p:cNvSpPr/>
            <p:nvPr/>
          </p:nvSpPr>
          <p:spPr>
            <a:xfrm>
              <a:off x="2421382" y="4538957"/>
              <a:ext cx="24622" cy="201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bg1"/>
                </a:solidFill>
              </a:endParaRPr>
            </a:p>
          </p:txBody>
        </p:sp>
        <p:sp>
          <p:nvSpPr>
            <p:cNvPr id="247" name="TextBox 246">
              <a:extLst>
                <a:ext uri="{FF2B5EF4-FFF2-40B4-BE49-F238E27FC236}">
                  <a16:creationId xmlns:a16="http://schemas.microsoft.com/office/drawing/2014/main" id="{E0EE435E-96B8-561E-E3EC-1CA9C1E3F009}"/>
                </a:ext>
              </a:extLst>
            </p:cNvPr>
            <p:cNvSpPr txBox="1"/>
            <p:nvPr/>
          </p:nvSpPr>
          <p:spPr>
            <a:xfrm>
              <a:off x="7391615" y="4572595"/>
              <a:ext cx="153888" cy="92333"/>
            </a:xfrm>
            <a:prstGeom prst="rect">
              <a:avLst/>
            </a:prstGeom>
            <a:noFill/>
          </p:spPr>
          <p:txBody>
            <a:bodyPr wrap="none" lIns="0" tIns="0" rIns="0" bIns="0" rtlCol="0">
              <a:spAutoFit/>
            </a:bodyPr>
            <a:lstStyle/>
            <a:p>
              <a:pPr algn="ctr"/>
              <a:r>
                <a:rPr lang="fr-FR" sz="600" b="1" dirty="0"/>
                <a:t>2024</a:t>
              </a:r>
              <a:endParaRPr lang="en-GB" sz="600" b="1" dirty="0"/>
            </a:p>
          </p:txBody>
        </p:sp>
        <p:sp>
          <p:nvSpPr>
            <p:cNvPr id="248" name="Rectangle 247">
              <a:extLst>
                <a:ext uri="{FF2B5EF4-FFF2-40B4-BE49-F238E27FC236}">
                  <a16:creationId xmlns:a16="http://schemas.microsoft.com/office/drawing/2014/main" id="{27558A97-F07F-E7DC-6CF3-6176C607A3AE}"/>
                </a:ext>
              </a:extLst>
            </p:cNvPr>
            <p:cNvSpPr/>
            <p:nvPr/>
          </p:nvSpPr>
          <p:spPr>
            <a:xfrm>
              <a:off x="7456247" y="4538957"/>
              <a:ext cx="24622" cy="201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bg1"/>
                </a:solidFill>
              </a:endParaRPr>
            </a:p>
          </p:txBody>
        </p:sp>
      </p:grpSp>
      <p:grpSp>
        <p:nvGrpSpPr>
          <p:cNvPr id="349" name="Group 348">
            <a:extLst>
              <a:ext uri="{FF2B5EF4-FFF2-40B4-BE49-F238E27FC236}">
                <a16:creationId xmlns:a16="http://schemas.microsoft.com/office/drawing/2014/main" id="{70AE73BE-2915-E04D-0108-FD0BF1033CE6}"/>
              </a:ext>
            </a:extLst>
          </p:cNvPr>
          <p:cNvGrpSpPr/>
          <p:nvPr/>
        </p:nvGrpSpPr>
        <p:grpSpPr>
          <a:xfrm>
            <a:off x="3881182" y="4348577"/>
            <a:ext cx="7443283" cy="387405"/>
            <a:chOff x="2005489" y="5020701"/>
            <a:chExt cx="7443283" cy="387405"/>
          </a:xfrm>
        </p:grpSpPr>
        <p:sp>
          <p:nvSpPr>
            <p:cNvPr id="175" name="TextBox 174">
              <a:extLst>
                <a:ext uri="{FF2B5EF4-FFF2-40B4-BE49-F238E27FC236}">
                  <a16:creationId xmlns:a16="http://schemas.microsoft.com/office/drawing/2014/main" id="{1D41A2CC-8D9C-7573-7C34-A86A61B07480}"/>
                </a:ext>
              </a:extLst>
            </p:cNvPr>
            <p:cNvSpPr txBox="1"/>
            <p:nvPr/>
          </p:nvSpPr>
          <p:spPr>
            <a:xfrm>
              <a:off x="8433864" y="5315773"/>
              <a:ext cx="153888" cy="92333"/>
            </a:xfrm>
            <a:prstGeom prst="rect">
              <a:avLst/>
            </a:prstGeom>
            <a:noFill/>
          </p:spPr>
          <p:txBody>
            <a:bodyPr wrap="none" lIns="0" tIns="0" rIns="0" bIns="0" rtlCol="0">
              <a:spAutoFit/>
            </a:bodyPr>
            <a:lstStyle/>
            <a:p>
              <a:pPr algn="ctr"/>
              <a:r>
                <a:rPr lang="fr-FR" sz="600" b="1" dirty="0"/>
                <a:t>2023</a:t>
              </a:r>
              <a:endParaRPr lang="en-GB" sz="600" b="1" dirty="0"/>
            </a:p>
          </p:txBody>
        </p:sp>
        <p:sp>
          <p:nvSpPr>
            <p:cNvPr id="176" name="Rectangle 175">
              <a:extLst>
                <a:ext uri="{FF2B5EF4-FFF2-40B4-BE49-F238E27FC236}">
                  <a16:creationId xmlns:a16="http://schemas.microsoft.com/office/drawing/2014/main" id="{FA71072F-C722-872B-332F-6C3E4AE57328}"/>
                </a:ext>
              </a:extLst>
            </p:cNvPr>
            <p:cNvSpPr/>
            <p:nvPr/>
          </p:nvSpPr>
          <p:spPr>
            <a:xfrm>
              <a:off x="8498497" y="5282135"/>
              <a:ext cx="24622" cy="201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bg1"/>
                </a:solidFill>
              </a:endParaRPr>
            </a:p>
          </p:txBody>
        </p:sp>
        <p:sp>
          <p:nvSpPr>
            <p:cNvPr id="177" name="TextBox 176">
              <a:extLst>
                <a:ext uri="{FF2B5EF4-FFF2-40B4-BE49-F238E27FC236}">
                  <a16:creationId xmlns:a16="http://schemas.microsoft.com/office/drawing/2014/main" id="{86895FB0-8246-AC87-214B-988FEFD9DA15}"/>
                </a:ext>
              </a:extLst>
            </p:cNvPr>
            <p:cNvSpPr txBox="1"/>
            <p:nvPr/>
          </p:nvSpPr>
          <p:spPr>
            <a:xfrm>
              <a:off x="2870094" y="5315773"/>
              <a:ext cx="153888" cy="92333"/>
            </a:xfrm>
            <a:prstGeom prst="rect">
              <a:avLst/>
            </a:prstGeom>
            <a:noFill/>
          </p:spPr>
          <p:txBody>
            <a:bodyPr wrap="none" lIns="0" tIns="0" rIns="0" bIns="0" rtlCol="0">
              <a:spAutoFit/>
            </a:bodyPr>
            <a:lstStyle/>
            <a:p>
              <a:pPr algn="ctr"/>
              <a:r>
                <a:rPr lang="fr-FR" sz="600" b="1" dirty="0"/>
                <a:t>2022</a:t>
              </a:r>
              <a:endParaRPr lang="en-GB" sz="600" b="1" dirty="0"/>
            </a:p>
          </p:txBody>
        </p:sp>
        <p:sp>
          <p:nvSpPr>
            <p:cNvPr id="178" name="Rectangle 177">
              <a:extLst>
                <a:ext uri="{FF2B5EF4-FFF2-40B4-BE49-F238E27FC236}">
                  <a16:creationId xmlns:a16="http://schemas.microsoft.com/office/drawing/2014/main" id="{D3257A70-4AC2-8D7D-7658-90ADBC38293A}"/>
                </a:ext>
              </a:extLst>
            </p:cNvPr>
            <p:cNvSpPr/>
            <p:nvPr/>
          </p:nvSpPr>
          <p:spPr>
            <a:xfrm>
              <a:off x="2931143" y="5282135"/>
              <a:ext cx="24622" cy="201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bg1"/>
                </a:solidFill>
              </a:endParaRPr>
            </a:p>
          </p:txBody>
        </p:sp>
        <p:sp>
          <p:nvSpPr>
            <p:cNvPr id="179" name="Rectangle 178">
              <a:extLst>
                <a:ext uri="{FF2B5EF4-FFF2-40B4-BE49-F238E27FC236}">
                  <a16:creationId xmlns:a16="http://schemas.microsoft.com/office/drawing/2014/main" id="{8A5F4E75-5221-479C-1D63-3198891C0329}"/>
                </a:ext>
              </a:extLst>
            </p:cNvPr>
            <p:cNvSpPr/>
            <p:nvPr/>
          </p:nvSpPr>
          <p:spPr>
            <a:xfrm>
              <a:off x="8035670" y="5282939"/>
              <a:ext cx="11192" cy="223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bg1"/>
                </a:solidFill>
              </a:endParaRPr>
            </a:p>
          </p:txBody>
        </p:sp>
        <p:sp>
          <p:nvSpPr>
            <p:cNvPr id="136" name="Rectangle: Rounded Corners 135">
              <a:extLst>
                <a:ext uri="{FF2B5EF4-FFF2-40B4-BE49-F238E27FC236}">
                  <a16:creationId xmlns:a16="http://schemas.microsoft.com/office/drawing/2014/main" id="{D7B49CD1-FBDB-510F-9EAA-AE5BD1A5D0B6}"/>
                </a:ext>
              </a:extLst>
            </p:cNvPr>
            <p:cNvSpPr/>
            <p:nvPr/>
          </p:nvSpPr>
          <p:spPr>
            <a:xfrm>
              <a:off x="2005489" y="5020701"/>
              <a:ext cx="7443283" cy="262879"/>
            </a:xfrm>
            <a:prstGeom prst="roundRect">
              <a:avLst>
                <a:gd name="adj"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grpSp>
          <p:nvGrpSpPr>
            <p:cNvPr id="137" name="Group 136">
              <a:extLst>
                <a:ext uri="{FF2B5EF4-FFF2-40B4-BE49-F238E27FC236}">
                  <a16:creationId xmlns:a16="http://schemas.microsoft.com/office/drawing/2014/main" id="{9A0E6472-7EC5-56EC-C827-7AEB8B7D273B}"/>
                </a:ext>
              </a:extLst>
            </p:cNvPr>
            <p:cNvGrpSpPr/>
            <p:nvPr/>
          </p:nvGrpSpPr>
          <p:grpSpPr>
            <a:xfrm>
              <a:off x="5354105" y="5200181"/>
              <a:ext cx="302998" cy="173002"/>
              <a:chOff x="6052453" y="1311292"/>
              <a:chExt cx="302998" cy="173002"/>
            </a:xfrm>
          </p:grpSpPr>
          <p:sp>
            <p:nvSpPr>
              <p:cNvPr id="158" name="TextBox 157">
                <a:extLst>
                  <a:ext uri="{FF2B5EF4-FFF2-40B4-BE49-F238E27FC236}">
                    <a16:creationId xmlns:a16="http://schemas.microsoft.com/office/drawing/2014/main" id="{5AF93064-39BB-3BD8-3627-65FC93DF2797}"/>
                  </a:ext>
                </a:extLst>
              </p:cNvPr>
              <p:cNvSpPr txBox="1"/>
              <p:nvPr/>
            </p:nvSpPr>
            <p:spPr>
              <a:xfrm>
                <a:off x="6052453" y="1311292"/>
                <a:ext cx="302998" cy="57410"/>
              </a:xfrm>
              <a:prstGeom prst="rect">
                <a:avLst/>
              </a:prstGeom>
              <a:noFill/>
            </p:spPr>
            <p:txBody>
              <a:bodyPr wrap="none" lIns="0" tIns="0" rIns="0" bIns="0" rtlCol="0">
                <a:spAutoFit/>
              </a:bodyPr>
              <a:lstStyle>
                <a:defPPr>
                  <a:defRPr lang="en-US"/>
                </a:defPPr>
                <a:lvl1pPr algn="ctr">
                  <a:defRPr sz="900">
                    <a:solidFill>
                      <a:schemeClr val="tx1">
                        <a:lumMod val="65000"/>
                        <a:lumOff val="35000"/>
                      </a:schemeClr>
                    </a:solidFill>
                  </a:defRPr>
                </a:lvl1pPr>
              </a:lstStyle>
              <a:p>
                <a:r>
                  <a:rPr lang="fr-FR" sz="600" dirty="0">
                    <a:solidFill>
                      <a:schemeClr val="bg1"/>
                    </a:solidFill>
                  </a:rPr>
                  <a:t>100M </a:t>
                </a:r>
                <a:r>
                  <a:rPr lang="fr-FR" sz="600" dirty="0" err="1">
                    <a:solidFill>
                      <a:schemeClr val="bg1"/>
                    </a:solidFill>
                  </a:rPr>
                  <a:t>Refugees</a:t>
                </a:r>
                <a:endParaRPr lang="en-GB" sz="600" dirty="0">
                  <a:solidFill>
                    <a:schemeClr val="bg1"/>
                  </a:solidFill>
                </a:endParaRPr>
              </a:p>
            </p:txBody>
          </p:sp>
          <p:sp>
            <p:nvSpPr>
              <p:cNvPr id="159" name="Rectangle 158">
                <a:extLst>
                  <a:ext uri="{FF2B5EF4-FFF2-40B4-BE49-F238E27FC236}">
                    <a16:creationId xmlns:a16="http://schemas.microsoft.com/office/drawing/2014/main" id="{0E104DD0-0A7D-CEDE-20C7-C9C884CD7150}"/>
                  </a:ext>
                </a:extLst>
              </p:cNvPr>
              <p:cNvSpPr/>
              <p:nvPr/>
            </p:nvSpPr>
            <p:spPr>
              <a:xfrm>
                <a:off x="6191641" y="1393246"/>
                <a:ext cx="24622" cy="201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bg1"/>
                  </a:solidFill>
                </a:endParaRPr>
              </a:p>
            </p:txBody>
          </p:sp>
          <p:sp>
            <p:nvSpPr>
              <p:cNvPr id="160" name="TextBox 159">
                <a:extLst>
                  <a:ext uri="{FF2B5EF4-FFF2-40B4-BE49-F238E27FC236}">
                    <a16:creationId xmlns:a16="http://schemas.microsoft.com/office/drawing/2014/main" id="{D9AF7B5B-FDE8-9DC0-AF34-8849C60E23AC}"/>
                  </a:ext>
                </a:extLst>
              </p:cNvPr>
              <p:cNvSpPr txBox="1"/>
              <p:nvPr/>
            </p:nvSpPr>
            <p:spPr>
              <a:xfrm>
                <a:off x="6146641" y="1426884"/>
                <a:ext cx="114621" cy="57410"/>
              </a:xfrm>
              <a:prstGeom prst="rect">
                <a:avLst/>
              </a:prstGeom>
              <a:noFill/>
            </p:spPr>
            <p:txBody>
              <a:bodyPr wrap="none" lIns="0" tIns="0" rIns="0" bIns="0" rtlCol="0">
                <a:spAutoFit/>
              </a:bodyPr>
              <a:lstStyle/>
              <a:p>
                <a:pPr algn="ctr"/>
                <a:r>
                  <a:rPr lang="fr-FR" sz="600" dirty="0">
                    <a:solidFill>
                      <a:schemeClr val="tx1">
                        <a:lumMod val="65000"/>
                        <a:lumOff val="35000"/>
                      </a:schemeClr>
                    </a:solidFill>
                  </a:rPr>
                  <a:t>16/06</a:t>
                </a:r>
                <a:endParaRPr lang="en-GB" sz="600" dirty="0">
                  <a:solidFill>
                    <a:schemeClr val="tx1">
                      <a:lumMod val="65000"/>
                      <a:lumOff val="35000"/>
                    </a:schemeClr>
                  </a:solidFill>
                </a:endParaRPr>
              </a:p>
            </p:txBody>
          </p:sp>
        </p:grpSp>
        <p:grpSp>
          <p:nvGrpSpPr>
            <p:cNvPr id="138" name="Group 137">
              <a:extLst>
                <a:ext uri="{FF2B5EF4-FFF2-40B4-BE49-F238E27FC236}">
                  <a16:creationId xmlns:a16="http://schemas.microsoft.com/office/drawing/2014/main" id="{04B0603E-BBFB-3C9D-54E8-D1391C724D9C}"/>
                </a:ext>
              </a:extLst>
            </p:cNvPr>
            <p:cNvGrpSpPr/>
            <p:nvPr/>
          </p:nvGrpSpPr>
          <p:grpSpPr>
            <a:xfrm>
              <a:off x="3611546" y="5200181"/>
              <a:ext cx="324926" cy="173002"/>
              <a:chOff x="5238516" y="1311292"/>
              <a:chExt cx="324926" cy="173002"/>
            </a:xfrm>
          </p:grpSpPr>
          <p:sp>
            <p:nvSpPr>
              <p:cNvPr id="153" name="TextBox 152">
                <a:extLst>
                  <a:ext uri="{FF2B5EF4-FFF2-40B4-BE49-F238E27FC236}">
                    <a16:creationId xmlns:a16="http://schemas.microsoft.com/office/drawing/2014/main" id="{8792F7B8-09D2-9778-5EEA-835B4B44B175}"/>
                  </a:ext>
                </a:extLst>
              </p:cNvPr>
              <p:cNvSpPr txBox="1"/>
              <p:nvPr/>
            </p:nvSpPr>
            <p:spPr>
              <a:xfrm>
                <a:off x="5238516" y="1311292"/>
                <a:ext cx="324926" cy="57410"/>
              </a:xfrm>
              <a:prstGeom prst="rect">
                <a:avLst/>
              </a:prstGeom>
              <a:noFill/>
            </p:spPr>
            <p:txBody>
              <a:bodyPr wrap="none" lIns="0" tIns="0" rIns="0" bIns="0" rtlCol="0">
                <a:spAutoFit/>
              </a:bodyPr>
              <a:lstStyle>
                <a:defPPr>
                  <a:defRPr lang="en-US"/>
                </a:defPPr>
                <a:lvl1pPr algn="ctr">
                  <a:defRPr sz="900">
                    <a:solidFill>
                      <a:schemeClr val="tx1">
                        <a:lumMod val="65000"/>
                        <a:lumOff val="35000"/>
                      </a:schemeClr>
                    </a:solidFill>
                  </a:defRPr>
                </a:lvl1pPr>
              </a:lstStyle>
              <a:p>
                <a:r>
                  <a:rPr lang="fr-FR" sz="600" dirty="0">
                    <a:solidFill>
                      <a:schemeClr val="bg1"/>
                    </a:solidFill>
                  </a:rPr>
                  <a:t>Ukraine Invasion</a:t>
                </a:r>
                <a:endParaRPr lang="en-GB" sz="600" dirty="0">
                  <a:solidFill>
                    <a:schemeClr val="bg1"/>
                  </a:solidFill>
                </a:endParaRPr>
              </a:p>
            </p:txBody>
          </p:sp>
          <p:sp>
            <p:nvSpPr>
              <p:cNvPr id="154" name="Rectangle 153">
                <a:extLst>
                  <a:ext uri="{FF2B5EF4-FFF2-40B4-BE49-F238E27FC236}">
                    <a16:creationId xmlns:a16="http://schemas.microsoft.com/office/drawing/2014/main" id="{38B57881-7E9F-A8BC-A1BA-180FED923ABC}"/>
                  </a:ext>
                </a:extLst>
              </p:cNvPr>
              <p:cNvSpPr/>
              <p:nvPr/>
            </p:nvSpPr>
            <p:spPr>
              <a:xfrm>
                <a:off x="5388668" y="1393246"/>
                <a:ext cx="24622" cy="201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bg1"/>
                  </a:solidFill>
                </a:endParaRPr>
              </a:p>
            </p:txBody>
          </p:sp>
          <p:sp>
            <p:nvSpPr>
              <p:cNvPr id="155" name="TextBox 154">
                <a:extLst>
                  <a:ext uri="{FF2B5EF4-FFF2-40B4-BE49-F238E27FC236}">
                    <a16:creationId xmlns:a16="http://schemas.microsoft.com/office/drawing/2014/main" id="{0EFF824D-DB6E-5F69-9B4B-F5208C6575A8}"/>
                  </a:ext>
                </a:extLst>
              </p:cNvPr>
              <p:cNvSpPr txBox="1"/>
              <p:nvPr/>
            </p:nvSpPr>
            <p:spPr>
              <a:xfrm>
                <a:off x="5343668" y="1426884"/>
                <a:ext cx="114621" cy="57410"/>
              </a:xfrm>
              <a:prstGeom prst="rect">
                <a:avLst/>
              </a:prstGeom>
              <a:noFill/>
            </p:spPr>
            <p:txBody>
              <a:bodyPr wrap="none" lIns="0" tIns="0" rIns="0" bIns="0" rtlCol="0">
                <a:spAutoFit/>
              </a:bodyPr>
              <a:lstStyle/>
              <a:p>
                <a:pPr algn="ctr"/>
                <a:r>
                  <a:rPr lang="fr-FR" sz="600" dirty="0">
                    <a:solidFill>
                      <a:schemeClr val="tx1">
                        <a:lumMod val="65000"/>
                        <a:lumOff val="35000"/>
                      </a:schemeClr>
                    </a:solidFill>
                  </a:rPr>
                  <a:t>24/02</a:t>
                </a:r>
                <a:endParaRPr lang="en-GB" sz="600" dirty="0">
                  <a:solidFill>
                    <a:schemeClr val="tx1">
                      <a:lumMod val="65000"/>
                      <a:lumOff val="35000"/>
                    </a:schemeClr>
                  </a:solidFill>
                </a:endParaRPr>
              </a:p>
            </p:txBody>
          </p:sp>
        </p:grpSp>
        <p:grpSp>
          <p:nvGrpSpPr>
            <p:cNvPr id="139" name="Group 138">
              <a:extLst>
                <a:ext uri="{FF2B5EF4-FFF2-40B4-BE49-F238E27FC236}">
                  <a16:creationId xmlns:a16="http://schemas.microsoft.com/office/drawing/2014/main" id="{5951903C-CA8E-6DC2-8D2F-C3960108A7BC}"/>
                </a:ext>
              </a:extLst>
            </p:cNvPr>
            <p:cNvGrpSpPr/>
            <p:nvPr/>
          </p:nvGrpSpPr>
          <p:grpSpPr>
            <a:xfrm>
              <a:off x="6652483" y="5200181"/>
              <a:ext cx="211302" cy="173002"/>
              <a:chOff x="6664462" y="1311292"/>
              <a:chExt cx="211302" cy="173002"/>
            </a:xfrm>
          </p:grpSpPr>
          <p:sp>
            <p:nvSpPr>
              <p:cNvPr id="149" name="TextBox 148">
                <a:extLst>
                  <a:ext uri="{FF2B5EF4-FFF2-40B4-BE49-F238E27FC236}">
                    <a16:creationId xmlns:a16="http://schemas.microsoft.com/office/drawing/2014/main" id="{F416E2D2-97E8-43A2-DB0D-B66ED6AEBFA4}"/>
                  </a:ext>
                </a:extLst>
              </p:cNvPr>
              <p:cNvSpPr txBox="1"/>
              <p:nvPr/>
            </p:nvSpPr>
            <p:spPr>
              <a:xfrm>
                <a:off x="6664462" y="1311292"/>
                <a:ext cx="211302" cy="57410"/>
              </a:xfrm>
              <a:prstGeom prst="rect">
                <a:avLst/>
              </a:prstGeom>
              <a:noFill/>
            </p:spPr>
            <p:txBody>
              <a:bodyPr wrap="none" lIns="0" tIns="0" rIns="0" bIns="0" rtlCol="0">
                <a:spAutoFit/>
              </a:bodyPr>
              <a:lstStyle>
                <a:defPPr>
                  <a:defRPr lang="en-US"/>
                </a:defPPr>
                <a:lvl1pPr algn="ctr">
                  <a:defRPr sz="900">
                    <a:solidFill>
                      <a:schemeClr val="tx1">
                        <a:lumMod val="65000"/>
                        <a:lumOff val="35000"/>
                      </a:schemeClr>
                    </a:solidFill>
                  </a:defRPr>
                </a:lvl1pPr>
              </a:lstStyle>
              <a:p>
                <a:r>
                  <a:rPr lang="fr-FR" sz="600" dirty="0">
                    <a:solidFill>
                      <a:schemeClr val="bg1"/>
                    </a:solidFill>
                  </a:rPr>
                  <a:t>Elizabeth II</a:t>
                </a:r>
                <a:endParaRPr lang="en-GB" sz="600" dirty="0">
                  <a:solidFill>
                    <a:schemeClr val="bg1"/>
                  </a:solidFill>
                </a:endParaRPr>
              </a:p>
            </p:txBody>
          </p:sp>
          <p:sp>
            <p:nvSpPr>
              <p:cNvPr id="150" name="Rectangle 149">
                <a:extLst>
                  <a:ext uri="{FF2B5EF4-FFF2-40B4-BE49-F238E27FC236}">
                    <a16:creationId xmlns:a16="http://schemas.microsoft.com/office/drawing/2014/main" id="{F9D01CE1-0997-213B-749A-6C21E1409413}"/>
                  </a:ext>
                </a:extLst>
              </p:cNvPr>
              <p:cNvSpPr/>
              <p:nvPr/>
            </p:nvSpPr>
            <p:spPr>
              <a:xfrm>
                <a:off x="6757800" y="1393246"/>
                <a:ext cx="24622" cy="201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bg1"/>
                  </a:solidFill>
                </a:endParaRPr>
              </a:p>
            </p:txBody>
          </p:sp>
          <p:sp>
            <p:nvSpPr>
              <p:cNvPr id="151" name="TextBox 150">
                <a:extLst>
                  <a:ext uri="{FF2B5EF4-FFF2-40B4-BE49-F238E27FC236}">
                    <a16:creationId xmlns:a16="http://schemas.microsoft.com/office/drawing/2014/main" id="{C7066731-D107-6D39-DA2F-552877016D5B}"/>
                  </a:ext>
                </a:extLst>
              </p:cNvPr>
              <p:cNvSpPr txBox="1"/>
              <p:nvPr/>
            </p:nvSpPr>
            <p:spPr>
              <a:xfrm>
                <a:off x="6712800" y="1426884"/>
                <a:ext cx="114621" cy="57410"/>
              </a:xfrm>
              <a:prstGeom prst="rect">
                <a:avLst/>
              </a:prstGeom>
              <a:noFill/>
            </p:spPr>
            <p:txBody>
              <a:bodyPr wrap="none" lIns="0" tIns="0" rIns="0" bIns="0" rtlCol="0">
                <a:spAutoFit/>
              </a:bodyPr>
              <a:lstStyle/>
              <a:p>
                <a:pPr algn="ctr"/>
                <a:r>
                  <a:rPr lang="fr-FR" sz="600" dirty="0">
                    <a:solidFill>
                      <a:schemeClr val="tx1">
                        <a:lumMod val="65000"/>
                        <a:lumOff val="35000"/>
                      </a:schemeClr>
                    </a:solidFill>
                  </a:rPr>
                  <a:t>08/09</a:t>
                </a:r>
                <a:endParaRPr lang="en-GB" sz="600" dirty="0">
                  <a:solidFill>
                    <a:schemeClr val="tx1">
                      <a:lumMod val="65000"/>
                      <a:lumOff val="35000"/>
                    </a:schemeClr>
                  </a:solidFill>
                </a:endParaRPr>
              </a:p>
            </p:txBody>
          </p:sp>
        </p:grpSp>
        <p:grpSp>
          <p:nvGrpSpPr>
            <p:cNvPr id="140" name="Group 139">
              <a:extLst>
                <a:ext uri="{FF2B5EF4-FFF2-40B4-BE49-F238E27FC236}">
                  <a16:creationId xmlns:a16="http://schemas.microsoft.com/office/drawing/2014/main" id="{F653A310-02AE-CA97-4659-2EAB13A1BEA5}"/>
                </a:ext>
              </a:extLst>
            </p:cNvPr>
            <p:cNvGrpSpPr/>
            <p:nvPr/>
          </p:nvGrpSpPr>
          <p:grpSpPr>
            <a:xfrm>
              <a:off x="7955812" y="5200181"/>
              <a:ext cx="160470" cy="173002"/>
              <a:chOff x="7268339" y="1311292"/>
              <a:chExt cx="160470" cy="173002"/>
            </a:xfrm>
          </p:grpSpPr>
          <p:sp>
            <p:nvSpPr>
              <p:cNvPr id="146" name="TextBox 145">
                <a:extLst>
                  <a:ext uri="{FF2B5EF4-FFF2-40B4-BE49-F238E27FC236}">
                    <a16:creationId xmlns:a16="http://schemas.microsoft.com/office/drawing/2014/main" id="{E366E575-3597-C3A8-84AB-65B101B1AA00}"/>
                  </a:ext>
                </a:extLst>
              </p:cNvPr>
              <p:cNvSpPr txBox="1"/>
              <p:nvPr/>
            </p:nvSpPr>
            <p:spPr>
              <a:xfrm>
                <a:off x="7268339" y="1311292"/>
                <a:ext cx="160470" cy="57410"/>
              </a:xfrm>
              <a:prstGeom prst="rect">
                <a:avLst/>
              </a:prstGeom>
              <a:noFill/>
            </p:spPr>
            <p:txBody>
              <a:bodyPr wrap="none" lIns="0" tIns="0" rIns="0" bIns="0" rtlCol="0">
                <a:spAutoFit/>
              </a:bodyPr>
              <a:lstStyle>
                <a:defPPr>
                  <a:defRPr lang="en-US"/>
                </a:defPPr>
                <a:lvl1pPr algn="ctr">
                  <a:defRPr sz="900">
                    <a:solidFill>
                      <a:schemeClr val="tx1">
                        <a:lumMod val="65000"/>
                        <a:lumOff val="35000"/>
                      </a:schemeClr>
                    </a:solidFill>
                  </a:defRPr>
                </a:lvl1pPr>
              </a:lstStyle>
              <a:p>
                <a:r>
                  <a:rPr lang="fr-FR" sz="600" dirty="0" err="1">
                    <a:solidFill>
                      <a:schemeClr val="bg1"/>
                    </a:solidFill>
                  </a:rPr>
                  <a:t>ChatGpt</a:t>
                </a:r>
                <a:endParaRPr lang="en-GB" sz="600" dirty="0">
                  <a:solidFill>
                    <a:schemeClr val="bg1"/>
                  </a:solidFill>
                </a:endParaRPr>
              </a:p>
            </p:txBody>
          </p:sp>
          <p:sp>
            <p:nvSpPr>
              <p:cNvPr id="147" name="Rectangle 146">
                <a:extLst>
                  <a:ext uri="{FF2B5EF4-FFF2-40B4-BE49-F238E27FC236}">
                    <a16:creationId xmlns:a16="http://schemas.microsoft.com/office/drawing/2014/main" id="{0BE66F7C-4E8B-CFD2-B07F-9AAD9FA2B02A}"/>
                  </a:ext>
                </a:extLst>
              </p:cNvPr>
              <p:cNvSpPr/>
              <p:nvPr/>
            </p:nvSpPr>
            <p:spPr>
              <a:xfrm>
                <a:off x="7336263" y="1393246"/>
                <a:ext cx="24622" cy="201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bg1"/>
                  </a:solidFill>
                </a:endParaRPr>
              </a:p>
            </p:txBody>
          </p:sp>
          <p:sp>
            <p:nvSpPr>
              <p:cNvPr id="148" name="TextBox 147">
                <a:extLst>
                  <a:ext uri="{FF2B5EF4-FFF2-40B4-BE49-F238E27FC236}">
                    <a16:creationId xmlns:a16="http://schemas.microsoft.com/office/drawing/2014/main" id="{7821F88B-29F8-7630-4077-707A3EF3AC1D}"/>
                  </a:ext>
                </a:extLst>
              </p:cNvPr>
              <p:cNvSpPr txBox="1"/>
              <p:nvPr/>
            </p:nvSpPr>
            <p:spPr>
              <a:xfrm>
                <a:off x="7291264" y="1426884"/>
                <a:ext cx="114621" cy="57410"/>
              </a:xfrm>
              <a:prstGeom prst="rect">
                <a:avLst/>
              </a:prstGeom>
              <a:noFill/>
            </p:spPr>
            <p:txBody>
              <a:bodyPr wrap="none" lIns="0" tIns="0" rIns="0" bIns="0" rtlCol="0">
                <a:spAutoFit/>
              </a:bodyPr>
              <a:lstStyle/>
              <a:p>
                <a:pPr algn="ctr"/>
                <a:r>
                  <a:rPr lang="fr-FR" sz="600" dirty="0">
                    <a:solidFill>
                      <a:schemeClr val="tx1">
                        <a:lumMod val="65000"/>
                        <a:lumOff val="35000"/>
                      </a:schemeClr>
                    </a:solidFill>
                  </a:rPr>
                  <a:t>30/11</a:t>
                </a:r>
                <a:endParaRPr lang="en-GB" sz="600" dirty="0">
                  <a:solidFill>
                    <a:schemeClr val="tx1">
                      <a:lumMod val="65000"/>
                      <a:lumOff val="35000"/>
                    </a:schemeClr>
                  </a:solidFill>
                </a:endParaRPr>
              </a:p>
            </p:txBody>
          </p:sp>
        </p:grpSp>
      </p:grpSp>
      <p:grpSp>
        <p:nvGrpSpPr>
          <p:cNvPr id="348" name="Group 347">
            <a:extLst>
              <a:ext uri="{FF2B5EF4-FFF2-40B4-BE49-F238E27FC236}">
                <a16:creationId xmlns:a16="http://schemas.microsoft.com/office/drawing/2014/main" id="{04942510-BA00-54D4-DBB7-97CC1CAD0A29}"/>
              </a:ext>
            </a:extLst>
          </p:cNvPr>
          <p:cNvGrpSpPr/>
          <p:nvPr/>
        </p:nvGrpSpPr>
        <p:grpSpPr>
          <a:xfrm>
            <a:off x="3881182" y="5091751"/>
            <a:ext cx="7443283" cy="387405"/>
            <a:chOff x="2005489" y="5763875"/>
            <a:chExt cx="7443283" cy="387405"/>
          </a:xfrm>
        </p:grpSpPr>
        <p:sp>
          <p:nvSpPr>
            <p:cNvPr id="134" name="Rectangle: Rounded Corners 133">
              <a:extLst>
                <a:ext uri="{FF2B5EF4-FFF2-40B4-BE49-F238E27FC236}">
                  <a16:creationId xmlns:a16="http://schemas.microsoft.com/office/drawing/2014/main" id="{7EB8C465-2B6E-12DC-4443-25BD20E11D86}"/>
                </a:ext>
              </a:extLst>
            </p:cNvPr>
            <p:cNvSpPr/>
            <p:nvPr/>
          </p:nvSpPr>
          <p:spPr>
            <a:xfrm>
              <a:off x="2005489" y="5763875"/>
              <a:ext cx="7443283" cy="262879"/>
            </a:xfrm>
            <a:prstGeom prst="roundRect">
              <a:avLst>
                <a:gd name="adj"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grpSp>
          <p:nvGrpSpPr>
            <p:cNvPr id="42" name="Group 41">
              <a:extLst>
                <a:ext uri="{FF2B5EF4-FFF2-40B4-BE49-F238E27FC236}">
                  <a16:creationId xmlns:a16="http://schemas.microsoft.com/office/drawing/2014/main" id="{5F7C16EF-99B7-7CFF-CD91-8442072B87C8}"/>
                </a:ext>
              </a:extLst>
            </p:cNvPr>
            <p:cNvGrpSpPr/>
            <p:nvPr/>
          </p:nvGrpSpPr>
          <p:grpSpPr>
            <a:xfrm>
              <a:off x="3026474" y="5943355"/>
              <a:ext cx="211302" cy="173002"/>
              <a:chOff x="6664462" y="1311292"/>
              <a:chExt cx="211302" cy="173002"/>
            </a:xfrm>
          </p:grpSpPr>
          <p:sp>
            <p:nvSpPr>
              <p:cNvPr id="66" name="TextBox 65">
                <a:extLst>
                  <a:ext uri="{FF2B5EF4-FFF2-40B4-BE49-F238E27FC236}">
                    <a16:creationId xmlns:a16="http://schemas.microsoft.com/office/drawing/2014/main" id="{0C2B960B-ADE7-2C43-94A0-022D16A74FCE}"/>
                  </a:ext>
                </a:extLst>
              </p:cNvPr>
              <p:cNvSpPr txBox="1"/>
              <p:nvPr/>
            </p:nvSpPr>
            <p:spPr>
              <a:xfrm>
                <a:off x="6664462" y="1311292"/>
                <a:ext cx="211302" cy="57410"/>
              </a:xfrm>
              <a:prstGeom prst="rect">
                <a:avLst/>
              </a:prstGeom>
              <a:noFill/>
            </p:spPr>
            <p:txBody>
              <a:bodyPr wrap="none" lIns="0" tIns="0" rIns="0" bIns="0" rtlCol="0">
                <a:spAutoFit/>
              </a:bodyPr>
              <a:lstStyle>
                <a:defPPr>
                  <a:defRPr lang="en-US"/>
                </a:defPPr>
                <a:lvl1pPr algn="ctr">
                  <a:defRPr sz="900">
                    <a:solidFill>
                      <a:schemeClr val="tx1">
                        <a:lumMod val="65000"/>
                        <a:lumOff val="35000"/>
                      </a:schemeClr>
                    </a:solidFill>
                  </a:defRPr>
                </a:lvl1pPr>
              </a:lstStyle>
              <a:p>
                <a:r>
                  <a:rPr lang="fr-FR" sz="600" dirty="0">
                    <a:solidFill>
                      <a:schemeClr val="bg1"/>
                    </a:solidFill>
                  </a:rPr>
                  <a:t>Elizabeth II</a:t>
                </a:r>
                <a:endParaRPr lang="en-GB" sz="600" dirty="0">
                  <a:solidFill>
                    <a:schemeClr val="bg1"/>
                  </a:solidFill>
                </a:endParaRPr>
              </a:p>
            </p:txBody>
          </p:sp>
          <p:sp>
            <p:nvSpPr>
              <p:cNvPr id="67" name="Rectangle 66">
                <a:extLst>
                  <a:ext uri="{FF2B5EF4-FFF2-40B4-BE49-F238E27FC236}">
                    <a16:creationId xmlns:a16="http://schemas.microsoft.com/office/drawing/2014/main" id="{13289769-DD1B-4EFC-59E0-A094D613FC12}"/>
                  </a:ext>
                </a:extLst>
              </p:cNvPr>
              <p:cNvSpPr/>
              <p:nvPr/>
            </p:nvSpPr>
            <p:spPr>
              <a:xfrm>
                <a:off x="6716113" y="1393246"/>
                <a:ext cx="108000" cy="201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bg1"/>
                  </a:solidFill>
                </a:endParaRPr>
              </a:p>
            </p:txBody>
          </p:sp>
          <p:sp>
            <p:nvSpPr>
              <p:cNvPr id="68" name="TextBox 67">
                <a:extLst>
                  <a:ext uri="{FF2B5EF4-FFF2-40B4-BE49-F238E27FC236}">
                    <a16:creationId xmlns:a16="http://schemas.microsoft.com/office/drawing/2014/main" id="{33DC58D3-9A7A-7629-729E-313B289DC4A7}"/>
                  </a:ext>
                </a:extLst>
              </p:cNvPr>
              <p:cNvSpPr txBox="1"/>
              <p:nvPr/>
            </p:nvSpPr>
            <p:spPr>
              <a:xfrm>
                <a:off x="6712800" y="1426884"/>
                <a:ext cx="114621" cy="57410"/>
              </a:xfrm>
              <a:prstGeom prst="rect">
                <a:avLst/>
              </a:prstGeom>
              <a:noFill/>
            </p:spPr>
            <p:txBody>
              <a:bodyPr wrap="none" lIns="0" tIns="0" rIns="0" bIns="0" rtlCol="0">
                <a:spAutoFit/>
              </a:bodyPr>
              <a:lstStyle/>
              <a:p>
                <a:pPr algn="ctr"/>
                <a:r>
                  <a:rPr lang="fr-FR" sz="600" dirty="0">
                    <a:solidFill>
                      <a:schemeClr val="tx1">
                        <a:lumMod val="65000"/>
                        <a:lumOff val="35000"/>
                      </a:schemeClr>
                    </a:solidFill>
                  </a:rPr>
                  <a:t>08/09</a:t>
                </a:r>
                <a:endParaRPr lang="en-GB" sz="600" dirty="0">
                  <a:solidFill>
                    <a:schemeClr val="tx1">
                      <a:lumMod val="65000"/>
                      <a:lumOff val="35000"/>
                    </a:schemeClr>
                  </a:solidFill>
                </a:endParaRPr>
              </a:p>
            </p:txBody>
          </p:sp>
        </p:grpSp>
        <p:grpSp>
          <p:nvGrpSpPr>
            <p:cNvPr id="43" name="Group 42">
              <a:extLst>
                <a:ext uri="{FF2B5EF4-FFF2-40B4-BE49-F238E27FC236}">
                  <a16:creationId xmlns:a16="http://schemas.microsoft.com/office/drawing/2014/main" id="{EFA9DA54-B365-726A-A83C-F0455D1511BA}"/>
                </a:ext>
              </a:extLst>
            </p:cNvPr>
            <p:cNvGrpSpPr/>
            <p:nvPr/>
          </p:nvGrpSpPr>
          <p:grpSpPr>
            <a:xfrm>
              <a:off x="8608608" y="5943355"/>
              <a:ext cx="371898" cy="207925"/>
              <a:chOff x="3332533" y="1463145"/>
              <a:chExt cx="371898" cy="207925"/>
            </a:xfrm>
          </p:grpSpPr>
          <p:sp>
            <p:nvSpPr>
              <p:cNvPr id="63" name="TextBox 62">
                <a:extLst>
                  <a:ext uri="{FF2B5EF4-FFF2-40B4-BE49-F238E27FC236}">
                    <a16:creationId xmlns:a16="http://schemas.microsoft.com/office/drawing/2014/main" id="{66ADFCB1-8AB0-C144-287F-5EBD506F5C50}"/>
                  </a:ext>
                </a:extLst>
              </p:cNvPr>
              <p:cNvSpPr txBox="1"/>
              <p:nvPr/>
            </p:nvSpPr>
            <p:spPr>
              <a:xfrm>
                <a:off x="3332533" y="1463145"/>
                <a:ext cx="371898" cy="92333"/>
              </a:xfrm>
              <a:prstGeom prst="rect">
                <a:avLst/>
              </a:prstGeom>
              <a:noFill/>
            </p:spPr>
            <p:txBody>
              <a:bodyPr wrap="none" lIns="0" tIns="0" rIns="0" bIns="0" rtlCol="0">
                <a:spAutoFit/>
              </a:bodyPr>
              <a:lstStyle>
                <a:defPPr>
                  <a:defRPr lang="en-US"/>
                </a:defPPr>
                <a:lvl1pPr algn="ctr">
                  <a:defRPr sz="900">
                    <a:solidFill>
                      <a:schemeClr val="tx1">
                        <a:lumMod val="65000"/>
                        <a:lumOff val="35000"/>
                      </a:schemeClr>
                    </a:solidFill>
                  </a:defRPr>
                </a:lvl1pPr>
              </a:lstStyle>
              <a:p>
                <a:r>
                  <a:rPr lang="fr-FR" sz="600" dirty="0">
                    <a:solidFill>
                      <a:schemeClr val="bg1"/>
                    </a:solidFill>
                  </a:rPr>
                  <a:t>Twitter </a:t>
                </a:r>
                <a:r>
                  <a:rPr lang="fr-FR" sz="600" dirty="0" err="1">
                    <a:solidFill>
                      <a:schemeClr val="bg1"/>
                    </a:solidFill>
                  </a:rPr>
                  <a:t>sold</a:t>
                </a:r>
                <a:endParaRPr lang="en-GB" sz="600" dirty="0">
                  <a:solidFill>
                    <a:schemeClr val="bg1"/>
                  </a:solidFill>
                </a:endParaRPr>
              </a:p>
            </p:txBody>
          </p:sp>
          <p:sp>
            <p:nvSpPr>
              <p:cNvPr id="64" name="Rectangle 63">
                <a:extLst>
                  <a:ext uri="{FF2B5EF4-FFF2-40B4-BE49-F238E27FC236}">
                    <a16:creationId xmlns:a16="http://schemas.microsoft.com/office/drawing/2014/main" id="{62871821-1106-7E67-A3FC-CF8A7C7A676E}"/>
                  </a:ext>
                </a:extLst>
              </p:cNvPr>
              <p:cNvSpPr/>
              <p:nvPr/>
            </p:nvSpPr>
            <p:spPr>
              <a:xfrm>
                <a:off x="3464482" y="1545099"/>
                <a:ext cx="108000" cy="201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bg1"/>
                  </a:solidFill>
                </a:endParaRPr>
              </a:p>
            </p:txBody>
          </p:sp>
          <p:sp>
            <p:nvSpPr>
              <p:cNvPr id="65" name="TextBox 64">
                <a:extLst>
                  <a:ext uri="{FF2B5EF4-FFF2-40B4-BE49-F238E27FC236}">
                    <a16:creationId xmlns:a16="http://schemas.microsoft.com/office/drawing/2014/main" id="{C10D7B85-B3B7-726B-6692-FB8F73540365}"/>
                  </a:ext>
                </a:extLst>
              </p:cNvPr>
              <p:cNvSpPr txBox="1"/>
              <p:nvPr/>
            </p:nvSpPr>
            <p:spPr>
              <a:xfrm>
                <a:off x="3426307" y="1578737"/>
                <a:ext cx="184346" cy="92333"/>
              </a:xfrm>
              <a:prstGeom prst="rect">
                <a:avLst/>
              </a:prstGeom>
              <a:noFill/>
            </p:spPr>
            <p:txBody>
              <a:bodyPr wrap="none" lIns="0" tIns="0" rIns="0" bIns="0" rtlCol="0">
                <a:spAutoFit/>
              </a:bodyPr>
              <a:lstStyle/>
              <a:p>
                <a:pPr algn="ctr"/>
                <a:r>
                  <a:rPr lang="fr-FR" sz="600" dirty="0">
                    <a:solidFill>
                      <a:schemeClr val="tx1">
                        <a:lumMod val="65000"/>
                        <a:lumOff val="35000"/>
                      </a:schemeClr>
                    </a:solidFill>
                  </a:rPr>
                  <a:t>27/10</a:t>
                </a:r>
                <a:endParaRPr lang="en-GB" sz="600" dirty="0">
                  <a:solidFill>
                    <a:schemeClr val="tx1">
                      <a:lumMod val="65000"/>
                      <a:lumOff val="35000"/>
                    </a:schemeClr>
                  </a:solidFill>
                </a:endParaRPr>
              </a:p>
            </p:txBody>
          </p:sp>
        </p:grpSp>
        <p:grpSp>
          <p:nvGrpSpPr>
            <p:cNvPr id="44" name="Group 43">
              <a:extLst>
                <a:ext uri="{FF2B5EF4-FFF2-40B4-BE49-F238E27FC236}">
                  <a16:creationId xmlns:a16="http://schemas.microsoft.com/office/drawing/2014/main" id="{D660D19C-3B6D-FABD-6C17-AC3DC76669DF}"/>
                </a:ext>
              </a:extLst>
            </p:cNvPr>
            <p:cNvGrpSpPr/>
            <p:nvPr/>
          </p:nvGrpSpPr>
          <p:grpSpPr>
            <a:xfrm>
              <a:off x="2096681" y="6025309"/>
              <a:ext cx="301365" cy="125971"/>
              <a:chOff x="4706512" y="1545099"/>
              <a:chExt cx="301365" cy="125971"/>
            </a:xfrm>
          </p:grpSpPr>
          <p:sp>
            <p:nvSpPr>
              <p:cNvPr id="60" name="Rectangle 59">
                <a:extLst>
                  <a:ext uri="{FF2B5EF4-FFF2-40B4-BE49-F238E27FC236}">
                    <a16:creationId xmlns:a16="http://schemas.microsoft.com/office/drawing/2014/main" id="{C8F7A5AD-1FF8-B2CF-4375-B476C6395418}"/>
                  </a:ext>
                </a:extLst>
              </p:cNvPr>
              <p:cNvSpPr/>
              <p:nvPr/>
            </p:nvSpPr>
            <p:spPr>
              <a:xfrm>
                <a:off x="4844883" y="1545099"/>
                <a:ext cx="24622" cy="201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bg1"/>
                  </a:solidFill>
                </a:endParaRPr>
              </a:p>
            </p:txBody>
          </p:sp>
          <p:sp>
            <p:nvSpPr>
              <p:cNvPr id="61" name="TextBox 60">
                <a:extLst>
                  <a:ext uri="{FF2B5EF4-FFF2-40B4-BE49-F238E27FC236}">
                    <a16:creationId xmlns:a16="http://schemas.microsoft.com/office/drawing/2014/main" id="{35AA3276-6ACD-A20B-72E8-045A190AD3A0}"/>
                  </a:ext>
                </a:extLst>
              </p:cNvPr>
              <p:cNvSpPr txBox="1"/>
              <p:nvPr/>
            </p:nvSpPr>
            <p:spPr>
              <a:xfrm>
                <a:off x="4706512" y="1578737"/>
                <a:ext cx="301365" cy="92333"/>
              </a:xfrm>
              <a:prstGeom prst="rect">
                <a:avLst/>
              </a:prstGeom>
              <a:noFill/>
            </p:spPr>
            <p:txBody>
              <a:bodyPr wrap="none" lIns="0" tIns="0" rIns="0" bIns="0" rtlCol="0">
                <a:spAutoFit/>
              </a:bodyPr>
              <a:lstStyle/>
              <a:p>
                <a:pPr algn="ctr"/>
                <a:r>
                  <a:rPr lang="fr-FR" sz="600" dirty="0">
                    <a:solidFill>
                      <a:schemeClr val="tx1">
                        <a:lumMod val="65000"/>
                        <a:lumOff val="35000"/>
                      </a:schemeClr>
                    </a:solidFill>
                  </a:rPr>
                  <a:t>01/09/22</a:t>
                </a:r>
                <a:endParaRPr lang="en-GB" sz="600" dirty="0">
                  <a:solidFill>
                    <a:schemeClr val="tx1">
                      <a:lumMod val="65000"/>
                      <a:lumOff val="35000"/>
                    </a:schemeClr>
                  </a:solidFill>
                </a:endParaRPr>
              </a:p>
            </p:txBody>
          </p:sp>
        </p:grpSp>
        <p:grpSp>
          <p:nvGrpSpPr>
            <p:cNvPr id="45" name="Group 44">
              <a:extLst>
                <a:ext uri="{FF2B5EF4-FFF2-40B4-BE49-F238E27FC236}">
                  <a16:creationId xmlns:a16="http://schemas.microsoft.com/office/drawing/2014/main" id="{52A73081-BE82-0B1F-2FF3-CED7E0C24038}"/>
                </a:ext>
              </a:extLst>
            </p:cNvPr>
            <p:cNvGrpSpPr/>
            <p:nvPr/>
          </p:nvGrpSpPr>
          <p:grpSpPr>
            <a:xfrm>
              <a:off x="3803769" y="6025309"/>
              <a:ext cx="192360" cy="125971"/>
              <a:chOff x="4761014" y="1545099"/>
              <a:chExt cx="192360" cy="125971"/>
            </a:xfrm>
          </p:grpSpPr>
          <p:sp>
            <p:nvSpPr>
              <p:cNvPr id="58" name="Rectangle 57">
                <a:extLst>
                  <a:ext uri="{FF2B5EF4-FFF2-40B4-BE49-F238E27FC236}">
                    <a16:creationId xmlns:a16="http://schemas.microsoft.com/office/drawing/2014/main" id="{A1C086CC-DCE6-6735-36D0-67653ABEDCD7}"/>
                  </a:ext>
                </a:extLst>
              </p:cNvPr>
              <p:cNvSpPr/>
              <p:nvPr/>
            </p:nvSpPr>
            <p:spPr>
              <a:xfrm>
                <a:off x="4844883" y="1545099"/>
                <a:ext cx="24622" cy="201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bg1"/>
                  </a:solidFill>
                </a:endParaRPr>
              </a:p>
            </p:txBody>
          </p:sp>
          <p:sp>
            <p:nvSpPr>
              <p:cNvPr id="59" name="TextBox 58">
                <a:extLst>
                  <a:ext uri="{FF2B5EF4-FFF2-40B4-BE49-F238E27FC236}">
                    <a16:creationId xmlns:a16="http://schemas.microsoft.com/office/drawing/2014/main" id="{62656B60-AEAF-08E4-2B1A-793B43F78DCB}"/>
                  </a:ext>
                </a:extLst>
              </p:cNvPr>
              <p:cNvSpPr txBox="1"/>
              <p:nvPr/>
            </p:nvSpPr>
            <p:spPr>
              <a:xfrm>
                <a:off x="4761014" y="1578737"/>
                <a:ext cx="192360" cy="92333"/>
              </a:xfrm>
              <a:prstGeom prst="rect">
                <a:avLst/>
              </a:prstGeom>
              <a:noFill/>
            </p:spPr>
            <p:txBody>
              <a:bodyPr wrap="none" lIns="0" tIns="0" rIns="0" bIns="0" rtlCol="0">
                <a:spAutoFit/>
              </a:bodyPr>
              <a:lstStyle/>
              <a:p>
                <a:pPr algn="ctr"/>
                <a:r>
                  <a:rPr lang="fr-FR" sz="600" dirty="0">
                    <a:solidFill>
                      <a:schemeClr val="tx1">
                        <a:lumMod val="65000"/>
                        <a:lumOff val="35000"/>
                      </a:schemeClr>
                    </a:solidFill>
                  </a:rPr>
                  <a:t>15/09</a:t>
                </a:r>
                <a:endParaRPr lang="en-GB" sz="600" dirty="0">
                  <a:solidFill>
                    <a:schemeClr val="tx1">
                      <a:lumMod val="65000"/>
                      <a:lumOff val="35000"/>
                    </a:schemeClr>
                  </a:solidFill>
                </a:endParaRPr>
              </a:p>
            </p:txBody>
          </p:sp>
        </p:grpSp>
        <p:grpSp>
          <p:nvGrpSpPr>
            <p:cNvPr id="47" name="Group 46">
              <a:extLst>
                <a:ext uri="{FF2B5EF4-FFF2-40B4-BE49-F238E27FC236}">
                  <a16:creationId xmlns:a16="http://schemas.microsoft.com/office/drawing/2014/main" id="{D43A6A55-A016-2396-0CC8-5AD95F04858A}"/>
                </a:ext>
              </a:extLst>
            </p:cNvPr>
            <p:cNvGrpSpPr/>
            <p:nvPr/>
          </p:nvGrpSpPr>
          <p:grpSpPr>
            <a:xfrm>
              <a:off x="7225625" y="6025309"/>
              <a:ext cx="192360" cy="125971"/>
              <a:chOff x="4761014" y="1545099"/>
              <a:chExt cx="192360" cy="125971"/>
            </a:xfrm>
          </p:grpSpPr>
          <p:sp>
            <p:nvSpPr>
              <p:cNvPr id="54" name="Rectangle 53">
                <a:extLst>
                  <a:ext uri="{FF2B5EF4-FFF2-40B4-BE49-F238E27FC236}">
                    <a16:creationId xmlns:a16="http://schemas.microsoft.com/office/drawing/2014/main" id="{53B616CF-D75C-65C2-6C1F-49EF7C6229D9}"/>
                  </a:ext>
                </a:extLst>
              </p:cNvPr>
              <p:cNvSpPr/>
              <p:nvPr/>
            </p:nvSpPr>
            <p:spPr>
              <a:xfrm>
                <a:off x="4844883" y="1545099"/>
                <a:ext cx="24622" cy="201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bg1"/>
                  </a:solidFill>
                </a:endParaRPr>
              </a:p>
            </p:txBody>
          </p:sp>
          <p:sp>
            <p:nvSpPr>
              <p:cNvPr id="55" name="TextBox 54">
                <a:extLst>
                  <a:ext uri="{FF2B5EF4-FFF2-40B4-BE49-F238E27FC236}">
                    <a16:creationId xmlns:a16="http://schemas.microsoft.com/office/drawing/2014/main" id="{A06BE70B-A6D7-58D5-DD4A-B0BFE1FFE78A}"/>
                  </a:ext>
                </a:extLst>
              </p:cNvPr>
              <p:cNvSpPr txBox="1"/>
              <p:nvPr/>
            </p:nvSpPr>
            <p:spPr>
              <a:xfrm>
                <a:off x="4761014" y="1578737"/>
                <a:ext cx="192360" cy="92333"/>
              </a:xfrm>
              <a:prstGeom prst="rect">
                <a:avLst/>
              </a:prstGeom>
              <a:noFill/>
            </p:spPr>
            <p:txBody>
              <a:bodyPr wrap="none" lIns="0" tIns="0" rIns="0" bIns="0" rtlCol="0">
                <a:spAutoFit/>
              </a:bodyPr>
              <a:lstStyle/>
              <a:p>
                <a:pPr algn="ctr"/>
                <a:r>
                  <a:rPr lang="fr-FR" sz="600" dirty="0">
                    <a:solidFill>
                      <a:schemeClr val="tx1">
                        <a:lumMod val="65000"/>
                        <a:lumOff val="35000"/>
                      </a:schemeClr>
                    </a:solidFill>
                  </a:rPr>
                  <a:t>15/10</a:t>
                </a:r>
                <a:endParaRPr lang="en-GB" sz="600" dirty="0">
                  <a:solidFill>
                    <a:schemeClr val="tx1">
                      <a:lumMod val="65000"/>
                      <a:lumOff val="35000"/>
                    </a:schemeClr>
                  </a:solidFill>
                </a:endParaRPr>
              </a:p>
            </p:txBody>
          </p:sp>
        </p:grpSp>
        <p:grpSp>
          <p:nvGrpSpPr>
            <p:cNvPr id="49" name="Group 48">
              <a:extLst>
                <a:ext uri="{FF2B5EF4-FFF2-40B4-BE49-F238E27FC236}">
                  <a16:creationId xmlns:a16="http://schemas.microsoft.com/office/drawing/2014/main" id="{D339F38C-1185-B126-609D-FD9AAD3B9D22}"/>
                </a:ext>
              </a:extLst>
            </p:cNvPr>
            <p:cNvGrpSpPr/>
            <p:nvPr/>
          </p:nvGrpSpPr>
          <p:grpSpPr>
            <a:xfrm>
              <a:off x="5561481" y="5943355"/>
              <a:ext cx="569067" cy="207925"/>
              <a:chOff x="8178455" y="1463145"/>
              <a:chExt cx="569067" cy="207925"/>
            </a:xfrm>
          </p:grpSpPr>
          <p:sp>
            <p:nvSpPr>
              <p:cNvPr id="50" name="TextBox 49">
                <a:extLst>
                  <a:ext uri="{FF2B5EF4-FFF2-40B4-BE49-F238E27FC236}">
                    <a16:creationId xmlns:a16="http://schemas.microsoft.com/office/drawing/2014/main" id="{6D4DB68C-735A-805B-8E23-EE67E2A2BCE5}"/>
                  </a:ext>
                </a:extLst>
              </p:cNvPr>
              <p:cNvSpPr txBox="1"/>
              <p:nvPr/>
            </p:nvSpPr>
            <p:spPr>
              <a:xfrm>
                <a:off x="8178455" y="1463145"/>
                <a:ext cx="569067" cy="92333"/>
              </a:xfrm>
              <a:prstGeom prst="rect">
                <a:avLst/>
              </a:prstGeom>
              <a:noFill/>
            </p:spPr>
            <p:txBody>
              <a:bodyPr wrap="none" lIns="0" tIns="0" rIns="0" bIns="0" rtlCol="0">
                <a:spAutoFit/>
              </a:bodyPr>
              <a:lstStyle>
                <a:defPPr>
                  <a:defRPr lang="en-US"/>
                </a:defPPr>
                <a:lvl1pPr algn="ctr">
                  <a:defRPr sz="900">
                    <a:solidFill>
                      <a:schemeClr val="tx1">
                        <a:lumMod val="65000"/>
                        <a:lumOff val="35000"/>
                      </a:schemeClr>
                    </a:solidFill>
                  </a:defRPr>
                </a:lvl1pPr>
              </a:lstStyle>
              <a:p>
                <a:r>
                  <a:rPr lang="fr-FR" sz="600" dirty="0">
                    <a:solidFill>
                      <a:schemeClr val="bg1"/>
                    </a:solidFill>
                  </a:rPr>
                  <a:t>Burkina Faso coup</a:t>
                </a:r>
                <a:endParaRPr lang="en-GB" sz="600" dirty="0">
                  <a:solidFill>
                    <a:schemeClr val="bg1"/>
                  </a:solidFill>
                </a:endParaRPr>
              </a:p>
            </p:txBody>
          </p:sp>
          <p:sp>
            <p:nvSpPr>
              <p:cNvPr id="51" name="Rectangle 50">
                <a:extLst>
                  <a:ext uri="{FF2B5EF4-FFF2-40B4-BE49-F238E27FC236}">
                    <a16:creationId xmlns:a16="http://schemas.microsoft.com/office/drawing/2014/main" id="{B9FB0923-2EFD-0EFC-7F81-08BAE5D93D0A}"/>
                  </a:ext>
                </a:extLst>
              </p:cNvPr>
              <p:cNvSpPr/>
              <p:nvPr/>
            </p:nvSpPr>
            <p:spPr>
              <a:xfrm>
                <a:off x="8408988" y="1545099"/>
                <a:ext cx="108000" cy="201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bg1"/>
                  </a:solidFill>
                </a:endParaRPr>
              </a:p>
            </p:txBody>
          </p:sp>
          <p:sp>
            <p:nvSpPr>
              <p:cNvPr id="52" name="TextBox 51">
                <a:extLst>
                  <a:ext uri="{FF2B5EF4-FFF2-40B4-BE49-F238E27FC236}">
                    <a16:creationId xmlns:a16="http://schemas.microsoft.com/office/drawing/2014/main" id="{F2375316-FEE7-2EC2-6FF0-E994F30BD1C0}"/>
                  </a:ext>
                </a:extLst>
              </p:cNvPr>
              <p:cNvSpPr txBox="1"/>
              <p:nvPr/>
            </p:nvSpPr>
            <p:spPr>
              <a:xfrm>
                <a:off x="8312306" y="1578737"/>
                <a:ext cx="301365" cy="92333"/>
              </a:xfrm>
              <a:prstGeom prst="rect">
                <a:avLst/>
              </a:prstGeom>
              <a:noFill/>
            </p:spPr>
            <p:txBody>
              <a:bodyPr wrap="none" lIns="0" tIns="0" rIns="0" bIns="0" rtlCol="0">
                <a:spAutoFit/>
              </a:bodyPr>
              <a:lstStyle/>
              <a:p>
                <a:pPr algn="ctr"/>
                <a:r>
                  <a:rPr lang="fr-FR" sz="600" dirty="0">
                    <a:solidFill>
                      <a:schemeClr val="tx1">
                        <a:lumMod val="65000"/>
                        <a:lumOff val="35000"/>
                      </a:schemeClr>
                    </a:solidFill>
                  </a:rPr>
                  <a:t>02/10/22</a:t>
                </a:r>
                <a:endParaRPr lang="en-GB" sz="600" dirty="0">
                  <a:solidFill>
                    <a:schemeClr val="tx1">
                      <a:lumMod val="65000"/>
                      <a:lumOff val="35000"/>
                    </a:schemeClr>
                  </a:solidFill>
                </a:endParaRPr>
              </a:p>
            </p:txBody>
          </p:sp>
        </p:grpSp>
      </p:grpSp>
      <p:grpSp>
        <p:nvGrpSpPr>
          <p:cNvPr id="345" name="Group 344">
            <a:extLst>
              <a:ext uri="{FF2B5EF4-FFF2-40B4-BE49-F238E27FC236}">
                <a16:creationId xmlns:a16="http://schemas.microsoft.com/office/drawing/2014/main" id="{1CFF6C16-1B25-2D17-238C-D515B3E29618}"/>
              </a:ext>
            </a:extLst>
          </p:cNvPr>
          <p:cNvGrpSpPr/>
          <p:nvPr/>
        </p:nvGrpSpPr>
        <p:grpSpPr>
          <a:xfrm>
            <a:off x="3737647" y="1356785"/>
            <a:ext cx="7695388" cy="395202"/>
            <a:chOff x="1578119" y="3658052"/>
            <a:chExt cx="7695388" cy="395202"/>
          </a:xfrm>
        </p:grpSpPr>
        <p:sp>
          <p:nvSpPr>
            <p:cNvPr id="12" name="TextBox 11">
              <a:extLst>
                <a:ext uri="{FF2B5EF4-FFF2-40B4-BE49-F238E27FC236}">
                  <a16:creationId xmlns:a16="http://schemas.microsoft.com/office/drawing/2014/main" id="{A719894D-AC12-AAC2-193C-70E0B9509E55}"/>
                </a:ext>
              </a:extLst>
            </p:cNvPr>
            <p:cNvSpPr txBox="1"/>
            <p:nvPr/>
          </p:nvSpPr>
          <p:spPr>
            <a:xfrm>
              <a:off x="9042675" y="3826416"/>
              <a:ext cx="230832" cy="92333"/>
            </a:xfrm>
            <a:prstGeom prst="rect">
              <a:avLst/>
            </a:prstGeom>
            <a:noFill/>
          </p:spPr>
          <p:txBody>
            <a:bodyPr wrap="none" lIns="0" tIns="0" rIns="0" bIns="0" rtlCol="0">
              <a:spAutoFit/>
            </a:bodyPr>
            <a:lstStyle>
              <a:defPPr>
                <a:defRPr lang="en-US"/>
              </a:defPPr>
              <a:lvl1pPr algn="ctr">
                <a:defRPr sz="600">
                  <a:solidFill>
                    <a:schemeClr val="bg1"/>
                  </a:solidFill>
                  <a:effectLst>
                    <a:glow rad="12700">
                      <a:schemeClr val="tx1"/>
                    </a:glow>
                  </a:effectLst>
                </a:defRPr>
              </a:lvl1pPr>
            </a:lstStyle>
            <a:p>
              <a:r>
                <a:rPr lang="fr-FR" dirty="0" err="1">
                  <a:effectLst>
                    <a:glow rad="38100">
                      <a:schemeClr val="tx1"/>
                    </a:glow>
                  </a:effectLst>
                </a:rPr>
                <a:t>Today</a:t>
              </a:r>
              <a:r>
                <a:rPr lang="fr-FR" dirty="0">
                  <a:effectLst>
                    <a:glow rad="38100">
                      <a:schemeClr val="tx1"/>
                    </a:glow>
                  </a:effectLst>
                </a:rPr>
                <a:t>  </a:t>
              </a:r>
              <a:endParaRPr lang="en-GB" dirty="0">
                <a:effectLst>
                  <a:glow rad="38100">
                    <a:schemeClr val="tx1"/>
                  </a:glow>
                </a:effectLst>
              </a:endParaRPr>
            </a:p>
          </p:txBody>
        </p:sp>
        <p:sp>
          <p:nvSpPr>
            <p:cNvPr id="13" name="TextBox 12">
              <a:extLst>
                <a:ext uri="{FF2B5EF4-FFF2-40B4-BE49-F238E27FC236}">
                  <a16:creationId xmlns:a16="http://schemas.microsoft.com/office/drawing/2014/main" id="{B5254BC4-0DA2-49B8-B119-9875A0DF14F4}"/>
                </a:ext>
              </a:extLst>
            </p:cNvPr>
            <p:cNvSpPr txBox="1"/>
            <p:nvPr/>
          </p:nvSpPr>
          <p:spPr>
            <a:xfrm>
              <a:off x="1578119" y="3826416"/>
              <a:ext cx="283732" cy="92333"/>
            </a:xfrm>
            <a:prstGeom prst="rect">
              <a:avLst/>
            </a:prstGeom>
            <a:noFill/>
          </p:spPr>
          <p:txBody>
            <a:bodyPr wrap="none" lIns="0" tIns="0" rIns="0" bIns="0" rtlCol="0">
              <a:spAutoFit/>
            </a:bodyPr>
            <a:lstStyle>
              <a:defPPr>
                <a:defRPr lang="en-US"/>
              </a:defPPr>
              <a:lvl1pPr algn="ctr">
                <a:defRPr sz="900">
                  <a:solidFill>
                    <a:schemeClr val="tx1">
                      <a:lumMod val="65000"/>
                      <a:lumOff val="35000"/>
                    </a:schemeClr>
                  </a:solidFill>
                </a:defRPr>
              </a:lvl1pPr>
            </a:lstStyle>
            <a:p>
              <a:r>
                <a:rPr lang="fr-FR" sz="600" dirty="0">
                  <a:solidFill>
                    <a:schemeClr val="bg1"/>
                  </a:solidFill>
                  <a:effectLst>
                    <a:glow rad="38100">
                      <a:schemeClr val="tx1"/>
                    </a:glow>
                  </a:effectLst>
                </a:rPr>
                <a:t>Big Bang</a:t>
              </a:r>
              <a:endParaRPr lang="en-GB" sz="600" dirty="0">
                <a:solidFill>
                  <a:schemeClr val="bg1"/>
                </a:solidFill>
                <a:effectLst>
                  <a:glow rad="38100">
                    <a:schemeClr val="tx1"/>
                  </a:glow>
                </a:effectLst>
              </a:endParaRPr>
            </a:p>
          </p:txBody>
        </p:sp>
        <p:sp>
          <p:nvSpPr>
            <p:cNvPr id="14" name="Rectangle: Rounded Corners 13">
              <a:extLst>
                <a:ext uri="{FF2B5EF4-FFF2-40B4-BE49-F238E27FC236}">
                  <a16:creationId xmlns:a16="http://schemas.microsoft.com/office/drawing/2014/main" id="{22C4EE92-556D-516B-ABD5-7B83B0A29C08}"/>
                </a:ext>
              </a:extLst>
            </p:cNvPr>
            <p:cNvSpPr/>
            <p:nvPr/>
          </p:nvSpPr>
          <p:spPr>
            <a:xfrm>
              <a:off x="1714797" y="3658052"/>
              <a:ext cx="7443282" cy="262879"/>
            </a:xfrm>
            <a:prstGeom prst="roundRect">
              <a:avLst>
                <a:gd name="adj"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grpSp>
          <p:nvGrpSpPr>
            <p:cNvPr id="15" name="Group 14">
              <a:extLst>
                <a:ext uri="{FF2B5EF4-FFF2-40B4-BE49-F238E27FC236}">
                  <a16:creationId xmlns:a16="http://schemas.microsoft.com/office/drawing/2014/main" id="{5B9A2684-ABAF-D0A1-A810-7F089FBACA00}"/>
                </a:ext>
              </a:extLst>
            </p:cNvPr>
            <p:cNvGrpSpPr/>
            <p:nvPr/>
          </p:nvGrpSpPr>
          <p:grpSpPr>
            <a:xfrm>
              <a:off x="3580373" y="3826416"/>
              <a:ext cx="368691" cy="226836"/>
              <a:chOff x="3655281" y="343598"/>
              <a:chExt cx="498805" cy="306888"/>
            </a:xfrm>
          </p:grpSpPr>
          <p:sp>
            <p:nvSpPr>
              <p:cNvPr id="341" name="TextBox 340">
                <a:extLst>
                  <a:ext uri="{FF2B5EF4-FFF2-40B4-BE49-F238E27FC236}">
                    <a16:creationId xmlns:a16="http://schemas.microsoft.com/office/drawing/2014/main" id="{DBBFE5A9-7E0D-7779-3B37-2B0BBB2C1DC2}"/>
                  </a:ext>
                </a:extLst>
              </p:cNvPr>
              <p:cNvSpPr txBox="1"/>
              <p:nvPr/>
            </p:nvSpPr>
            <p:spPr>
              <a:xfrm>
                <a:off x="3655281" y="343598"/>
                <a:ext cx="498805" cy="124918"/>
              </a:xfrm>
              <a:prstGeom prst="rect">
                <a:avLst/>
              </a:prstGeom>
              <a:noFill/>
            </p:spPr>
            <p:txBody>
              <a:bodyPr wrap="none" lIns="0" tIns="0" rIns="0" bIns="0" rtlCol="0">
                <a:spAutoFit/>
              </a:bodyPr>
              <a:lstStyle>
                <a:defPPr>
                  <a:defRPr lang="en-US"/>
                </a:defPPr>
                <a:lvl1pPr algn="ctr">
                  <a:defRPr sz="900">
                    <a:solidFill>
                      <a:schemeClr val="tx1">
                        <a:lumMod val="65000"/>
                        <a:lumOff val="35000"/>
                      </a:schemeClr>
                    </a:solidFill>
                  </a:defRPr>
                </a:lvl1pPr>
              </a:lstStyle>
              <a:p>
                <a:r>
                  <a:rPr lang="fr-FR" sz="600" dirty="0" err="1">
                    <a:solidFill>
                      <a:schemeClr val="bg1"/>
                    </a:solidFill>
                  </a:rPr>
                  <a:t>Andromeda</a:t>
                </a:r>
                <a:endParaRPr lang="en-GB" sz="600" dirty="0">
                  <a:solidFill>
                    <a:schemeClr val="bg1"/>
                  </a:solidFill>
                </a:endParaRPr>
              </a:p>
            </p:txBody>
          </p:sp>
          <p:sp>
            <p:nvSpPr>
              <p:cNvPr id="343" name="TextBox 342">
                <a:extLst>
                  <a:ext uri="{FF2B5EF4-FFF2-40B4-BE49-F238E27FC236}">
                    <a16:creationId xmlns:a16="http://schemas.microsoft.com/office/drawing/2014/main" id="{464DDD64-E612-E8FD-B116-8DA1D14C2B15}"/>
                  </a:ext>
                </a:extLst>
              </p:cNvPr>
              <p:cNvSpPr txBox="1"/>
              <p:nvPr/>
            </p:nvSpPr>
            <p:spPr>
              <a:xfrm>
                <a:off x="3816308" y="525568"/>
                <a:ext cx="160485" cy="124918"/>
              </a:xfrm>
              <a:prstGeom prst="rect">
                <a:avLst/>
              </a:prstGeom>
              <a:noFill/>
            </p:spPr>
            <p:txBody>
              <a:bodyPr wrap="none" lIns="0" tIns="0" rIns="0" bIns="0" rtlCol="0">
                <a:spAutoFit/>
              </a:bodyPr>
              <a:lstStyle/>
              <a:p>
                <a:pPr algn="ctr"/>
                <a:r>
                  <a:rPr lang="fr-FR" sz="600" dirty="0">
                    <a:solidFill>
                      <a:schemeClr val="bg1">
                        <a:lumMod val="50000"/>
                      </a:schemeClr>
                    </a:solidFill>
                  </a:rPr>
                  <a:t>10B</a:t>
                </a:r>
                <a:endParaRPr lang="en-GB" sz="600" dirty="0">
                  <a:solidFill>
                    <a:schemeClr val="bg1">
                      <a:lumMod val="50000"/>
                    </a:schemeClr>
                  </a:solidFill>
                </a:endParaRPr>
              </a:p>
            </p:txBody>
          </p:sp>
          <p:sp>
            <p:nvSpPr>
              <p:cNvPr id="344" name="Rectangle 343">
                <a:extLst>
                  <a:ext uri="{FF2B5EF4-FFF2-40B4-BE49-F238E27FC236}">
                    <a16:creationId xmlns:a16="http://schemas.microsoft.com/office/drawing/2014/main" id="{09C87F8E-8200-056A-2BA9-8B42C9F2C2C3}"/>
                  </a:ext>
                </a:extLst>
              </p:cNvPr>
              <p:cNvSpPr/>
              <p:nvPr/>
            </p:nvSpPr>
            <p:spPr>
              <a:xfrm>
                <a:off x="3876751" y="471467"/>
                <a:ext cx="39600" cy="32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600" dirty="0">
                  <a:solidFill>
                    <a:schemeClr val="bg1">
                      <a:lumMod val="50000"/>
                    </a:schemeClr>
                  </a:solidFill>
                </a:endParaRPr>
              </a:p>
            </p:txBody>
          </p:sp>
        </p:grpSp>
        <p:grpSp>
          <p:nvGrpSpPr>
            <p:cNvPr id="16" name="Group 15">
              <a:extLst>
                <a:ext uri="{FF2B5EF4-FFF2-40B4-BE49-F238E27FC236}">
                  <a16:creationId xmlns:a16="http://schemas.microsoft.com/office/drawing/2014/main" id="{2DF18B50-F02F-9E2D-BBA2-6713E6E41BF0}"/>
                </a:ext>
              </a:extLst>
            </p:cNvPr>
            <p:cNvGrpSpPr/>
            <p:nvPr/>
          </p:nvGrpSpPr>
          <p:grpSpPr>
            <a:xfrm>
              <a:off x="6510989" y="3826416"/>
              <a:ext cx="400751" cy="226836"/>
              <a:chOff x="7165076" y="3826416"/>
              <a:chExt cx="400751" cy="226836"/>
            </a:xfrm>
          </p:grpSpPr>
          <p:sp>
            <p:nvSpPr>
              <p:cNvPr id="337" name="TextBox 336">
                <a:extLst>
                  <a:ext uri="{FF2B5EF4-FFF2-40B4-BE49-F238E27FC236}">
                    <a16:creationId xmlns:a16="http://schemas.microsoft.com/office/drawing/2014/main" id="{E3579241-5668-3D6A-01FC-F935C0BDD5AC}"/>
                  </a:ext>
                </a:extLst>
              </p:cNvPr>
              <p:cNvSpPr txBox="1"/>
              <p:nvPr/>
            </p:nvSpPr>
            <p:spPr>
              <a:xfrm>
                <a:off x="7165076" y="3826416"/>
                <a:ext cx="400751" cy="92333"/>
              </a:xfrm>
              <a:prstGeom prst="rect">
                <a:avLst/>
              </a:prstGeom>
              <a:noFill/>
            </p:spPr>
            <p:txBody>
              <a:bodyPr wrap="none" lIns="0" tIns="0" rIns="0" bIns="0" rtlCol="0">
                <a:spAutoFit/>
              </a:bodyPr>
              <a:lstStyle>
                <a:defPPr>
                  <a:defRPr lang="en-US"/>
                </a:defPPr>
                <a:lvl1pPr algn="ctr">
                  <a:defRPr sz="900">
                    <a:solidFill>
                      <a:schemeClr val="tx1">
                        <a:lumMod val="65000"/>
                        <a:lumOff val="35000"/>
                      </a:schemeClr>
                    </a:solidFill>
                  </a:defRPr>
                </a:lvl1pPr>
              </a:lstStyle>
              <a:p>
                <a:r>
                  <a:rPr lang="fr-FR" sz="600" dirty="0">
                    <a:solidFill>
                      <a:schemeClr val="bg1"/>
                    </a:solidFill>
                  </a:rPr>
                  <a:t>Solar System</a:t>
                </a:r>
                <a:endParaRPr lang="en-GB" sz="600" dirty="0">
                  <a:solidFill>
                    <a:schemeClr val="bg1"/>
                  </a:solidFill>
                </a:endParaRPr>
              </a:p>
            </p:txBody>
          </p:sp>
          <p:sp>
            <p:nvSpPr>
              <p:cNvPr id="338" name="Rectangle 337">
                <a:extLst>
                  <a:ext uri="{FF2B5EF4-FFF2-40B4-BE49-F238E27FC236}">
                    <a16:creationId xmlns:a16="http://schemas.microsoft.com/office/drawing/2014/main" id="{810E2DFB-12EF-4742-C20D-27041E98DDA9}"/>
                  </a:ext>
                </a:extLst>
              </p:cNvPr>
              <p:cNvSpPr/>
              <p:nvPr/>
            </p:nvSpPr>
            <p:spPr>
              <a:xfrm>
                <a:off x="7351438" y="3920931"/>
                <a:ext cx="29270" cy="239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600" dirty="0">
                  <a:solidFill>
                    <a:schemeClr val="bg1">
                      <a:lumMod val="50000"/>
                    </a:schemeClr>
                  </a:solidFill>
                </a:endParaRPr>
              </a:p>
            </p:txBody>
          </p:sp>
          <p:sp>
            <p:nvSpPr>
              <p:cNvPr id="340" name="TextBox 339">
                <a:extLst>
                  <a:ext uri="{FF2B5EF4-FFF2-40B4-BE49-F238E27FC236}">
                    <a16:creationId xmlns:a16="http://schemas.microsoft.com/office/drawing/2014/main" id="{7AF1E1F6-0602-6278-5143-5C1980D06408}"/>
                  </a:ext>
                </a:extLst>
              </p:cNvPr>
              <p:cNvSpPr txBox="1"/>
              <p:nvPr/>
            </p:nvSpPr>
            <p:spPr>
              <a:xfrm>
                <a:off x="7297144" y="3960919"/>
                <a:ext cx="137858" cy="92333"/>
              </a:xfrm>
              <a:prstGeom prst="rect">
                <a:avLst/>
              </a:prstGeom>
              <a:noFill/>
            </p:spPr>
            <p:txBody>
              <a:bodyPr wrap="none" lIns="0" tIns="0" rIns="0" bIns="0" rtlCol="0">
                <a:spAutoFit/>
              </a:bodyPr>
              <a:lstStyle/>
              <a:p>
                <a:pPr algn="ctr"/>
                <a:r>
                  <a:rPr lang="fr-FR" sz="600" dirty="0">
                    <a:solidFill>
                      <a:schemeClr val="bg1">
                        <a:lumMod val="50000"/>
                      </a:schemeClr>
                    </a:solidFill>
                  </a:rPr>
                  <a:t>4,5B</a:t>
                </a:r>
                <a:endParaRPr lang="en-GB" sz="600" dirty="0">
                  <a:solidFill>
                    <a:schemeClr val="bg1">
                      <a:lumMod val="50000"/>
                    </a:schemeClr>
                  </a:solidFill>
                </a:endParaRPr>
              </a:p>
            </p:txBody>
          </p:sp>
        </p:grpSp>
        <p:grpSp>
          <p:nvGrpSpPr>
            <p:cNvPr id="17" name="Group 16">
              <a:extLst>
                <a:ext uri="{FF2B5EF4-FFF2-40B4-BE49-F238E27FC236}">
                  <a16:creationId xmlns:a16="http://schemas.microsoft.com/office/drawing/2014/main" id="{CD7053AF-B7DE-1D78-21F0-788C4B7C4D76}"/>
                </a:ext>
              </a:extLst>
            </p:cNvPr>
            <p:cNvGrpSpPr/>
            <p:nvPr/>
          </p:nvGrpSpPr>
          <p:grpSpPr>
            <a:xfrm>
              <a:off x="5151993" y="3826416"/>
              <a:ext cx="464871" cy="226836"/>
              <a:chOff x="5781535" y="343597"/>
              <a:chExt cx="628927" cy="306888"/>
            </a:xfrm>
          </p:grpSpPr>
          <p:sp>
            <p:nvSpPr>
              <p:cNvPr id="333" name="TextBox 332">
                <a:extLst>
                  <a:ext uri="{FF2B5EF4-FFF2-40B4-BE49-F238E27FC236}">
                    <a16:creationId xmlns:a16="http://schemas.microsoft.com/office/drawing/2014/main" id="{CEDBE2FF-4C82-7CF8-7C6C-521E0C284997}"/>
                  </a:ext>
                </a:extLst>
              </p:cNvPr>
              <p:cNvSpPr txBox="1"/>
              <p:nvPr/>
            </p:nvSpPr>
            <p:spPr>
              <a:xfrm>
                <a:off x="5781535" y="343597"/>
                <a:ext cx="628927" cy="124918"/>
              </a:xfrm>
              <a:prstGeom prst="rect">
                <a:avLst/>
              </a:prstGeom>
              <a:noFill/>
            </p:spPr>
            <p:txBody>
              <a:bodyPr wrap="none" lIns="0" tIns="0" rIns="0" bIns="0" rtlCol="0">
                <a:spAutoFit/>
              </a:bodyPr>
              <a:lstStyle>
                <a:defPPr>
                  <a:defRPr lang="en-US"/>
                </a:defPPr>
                <a:lvl1pPr algn="ctr">
                  <a:defRPr sz="900">
                    <a:solidFill>
                      <a:schemeClr val="tx1">
                        <a:lumMod val="65000"/>
                        <a:lumOff val="35000"/>
                      </a:schemeClr>
                    </a:solidFill>
                  </a:defRPr>
                </a:lvl1pPr>
              </a:lstStyle>
              <a:p>
                <a:r>
                  <a:rPr lang="fr-FR" sz="600" dirty="0">
                    <a:solidFill>
                      <a:schemeClr val="bg1"/>
                    </a:solidFill>
                  </a:rPr>
                  <a:t>Alpha </a:t>
                </a:r>
                <a:r>
                  <a:rPr lang="fr-FR" sz="600" dirty="0" err="1">
                    <a:solidFill>
                      <a:schemeClr val="bg1"/>
                    </a:solidFill>
                  </a:rPr>
                  <a:t>Centauri</a:t>
                </a:r>
                <a:endParaRPr lang="en-GB" sz="600" dirty="0">
                  <a:solidFill>
                    <a:schemeClr val="bg1"/>
                  </a:solidFill>
                </a:endParaRPr>
              </a:p>
            </p:txBody>
          </p:sp>
          <p:sp>
            <p:nvSpPr>
              <p:cNvPr id="335" name="TextBox 334">
                <a:extLst>
                  <a:ext uri="{FF2B5EF4-FFF2-40B4-BE49-F238E27FC236}">
                    <a16:creationId xmlns:a16="http://schemas.microsoft.com/office/drawing/2014/main" id="{AB3F72C8-2E95-7517-0060-1562CE258E69}"/>
                  </a:ext>
                </a:extLst>
              </p:cNvPr>
              <p:cNvSpPr txBox="1"/>
              <p:nvPr/>
            </p:nvSpPr>
            <p:spPr>
              <a:xfrm>
                <a:off x="6042480" y="525567"/>
                <a:ext cx="108435" cy="124918"/>
              </a:xfrm>
              <a:prstGeom prst="rect">
                <a:avLst/>
              </a:prstGeom>
              <a:noFill/>
            </p:spPr>
            <p:txBody>
              <a:bodyPr wrap="none" lIns="0" tIns="0" rIns="0" bIns="0" rtlCol="0">
                <a:spAutoFit/>
              </a:bodyPr>
              <a:lstStyle/>
              <a:p>
                <a:pPr algn="ctr"/>
                <a:r>
                  <a:rPr lang="fr-FR" sz="600" dirty="0">
                    <a:solidFill>
                      <a:schemeClr val="bg1">
                        <a:lumMod val="50000"/>
                      </a:schemeClr>
                    </a:solidFill>
                  </a:rPr>
                  <a:t>7B</a:t>
                </a:r>
                <a:endParaRPr lang="en-GB" sz="600" dirty="0">
                  <a:solidFill>
                    <a:schemeClr val="bg1">
                      <a:lumMod val="50000"/>
                    </a:schemeClr>
                  </a:solidFill>
                </a:endParaRPr>
              </a:p>
            </p:txBody>
          </p:sp>
          <p:sp>
            <p:nvSpPr>
              <p:cNvPr id="336" name="Rectangle 335">
                <a:extLst>
                  <a:ext uri="{FF2B5EF4-FFF2-40B4-BE49-F238E27FC236}">
                    <a16:creationId xmlns:a16="http://schemas.microsoft.com/office/drawing/2014/main" id="{D4B1C75E-571E-7651-934C-E2EAD511E884}"/>
                  </a:ext>
                </a:extLst>
              </p:cNvPr>
              <p:cNvSpPr/>
              <p:nvPr/>
            </p:nvSpPr>
            <p:spPr>
              <a:xfrm>
                <a:off x="6076899" y="471467"/>
                <a:ext cx="39600" cy="32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600" dirty="0">
                  <a:solidFill>
                    <a:schemeClr val="bg1">
                      <a:lumMod val="50000"/>
                    </a:schemeClr>
                  </a:solidFill>
                </a:endParaRPr>
              </a:p>
            </p:txBody>
          </p:sp>
        </p:grpSp>
        <p:grpSp>
          <p:nvGrpSpPr>
            <p:cNvPr id="18" name="Group 17">
              <a:extLst>
                <a:ext uri="{FF2B5EF4-FFF2-40B4-BE49-F238E27FC236}">
                  <a16:creationId xmlns:a16="http://schemas.microsoft.com/office/drawing/2014/main" id="{D96A27FD-CE9A-B70A-BD50-1CE756710807}"/>
                </a:ext>
              </a:extLst>
            </p:cNvPr>
            <p:cNvGrpSpPr/>
            <p:nvPr/>
          </p:nvGrpSpPr>
          <p:grpSpPr>
            <a:xfrm>
              <a:off x="2138087" y="3826417"/>
              <a:ext cx="315791" cy="226837"/>
              <a:chOff x="1704001" y="343597"/>
              <a:chExt cx="427236" cy="306889"/>
            </a:xfrm>
          </p:grpSpPr>
          <p:sp>
            <p:nvSpPr>
              <p:cNvPr id="329" name="TextBox 328">
                <a:extLst>
                  <a:ext uri="{FF2B5EF4-FFF2-40B4-BE49-F238E27FC236}">
                    <a16:creationId xmlns:a16="http://schemas.microsoft.com/office/drawing/2014/main" id="{580C3655-6D56-363C-83F9-4BBF823BC3AD}"/>
                  </a:ext>
                </a:extLst>
              </p:cNvPr>
              <p:cNvSpPr txBox="1"/>
              <p:nvPr/>
            </p:nvSpPr>
            <p:spPr>
              <a:xfrm>
                <a:off x="1704001" y="343597"/>
                <a:ext cx="427236" cy="124918"/>
              </a:xfrm>
              <a:prstGeom prst="rect">
                <a:avLst/>
              </a:prstGeom>
              <a:noFill/>
            </p:spPr>
            <p:txBody>
              <a:bodyPr wrap="none" lIns="0" tIns="0" rIns="0" bIns="0" rtlCol="0">
                <a:spAutoFit/>
              </a:bodyPr>
              <a:lstStyle>
                <a:defPPr>
                  <a:defRPr lang="en-US"/>
                </a:defPPr>
                <a:lvl1pPr algn="ctr">
                  <a:defRPr sz="900">
                    <a:solidFill>
                      <a:schemeClr val="tx1">
                        <a:lumMod val="65000"/>
                        <a:lumOff val="35000"/>
                      </a:schemeClr>
                    </a:solidFill>
                  </a:defRPr>
                </a:lvl1pPr>
              </a:lstStyle>
              <a:p>
                <a:r>
                  <a:rPr lang="fr-FR" sz="600" dirty="0" err="1">
                    <a:solidFill>
                      <a:schemeClr val="bg1"/>
                    </a:solidFill>
                  </a:rPr>
                  <a:t>Milky</a:t>
                </a:r>
                <a:r>
                  <a:rPr lang="fr-FR" sz="600" dirty="0">
                    <a:solidFill>
                      <a:schemeClr val="bg1"/>
                    </a:solidFill>
                  </a:rPr>
                  <a:t> </a:t>
                </a:r>
                <a:r>
                  <a:rPr lang="fr-FR" sz="600" dirty="0" err="1">
                    <a:solidFill>
                      <a:schemeClr val="bg1"/>
                    </a:solidFill>
                  </a:rPr>
                  <a:t>way</a:t>
                </a:r>
                <a:endParaRPr lang="en-GB" sz="600" dirty="0">
                  <a:solidFill>
                    <a:schemeClr val="bg1"/>
                  </a:solidFill>
                </a:endParaRPr>
              </a:p>
            </p:txBody>
          </p:sp>
          <p:sp>
            <p:nvSpPr>
              <p:cNvPr id="331" name="TextBox 330">
                <a:extLst>
                  <a:ext uri="{FF2B5EF4-FFF2-40B4-BE49-F238E27FC236}">
                    <a16:creationId xmlns:a16="http://schemas.microsoft.com/office/drawing/2014/main" id="{E94E3F1E-DAE5-F257-0EF2-D5651C1C58BD}"/>
                  </a:ext>
                </a:extLst>
              </p:cNvPr>
              <p:cNvSpPr txBox="1"/>
              <p:nvPr/>
            </p:nvSpPr>
            <p:spPr>
              <a:xfrm>
                <a:off x="1799224" y="525568"/>
                <a:ext cx="238558" cy="124918"/>
              </a:xfrm>
              <a:prstGeom prst="rect">
                <a:avLst/>
              </a:prstGeom>
              <a:noFill/>
            </p:spPr>
            <p:txBody>
              <a:bodyPr wrap="none" lIns="0" tIns="0" rIns="0" bIns="0" rtlCol="0">
                <a:spAutoFit/>
              </a:bodyPr>
              <a:lstStyle/>
              <a:p>
                <a:pPr algn="ctr"/>
                <a:r>
                  <a:rPr lang="fr-FR" sz="600" dirty="0">
                    <a:solidFill>
                      <a:schemeClr val="bg1">
                        <a:lumMod val="50000"/>
                      </a:schemeClr>
                    </a:solidFill>
                  </a:rPr>
                  <a:t>12,5B</a:t>
                </a:r>
                <a:endParaRPr lang="en-GB" sz="600" dirty="0">
                  <a:solidFill>
                    <a:schemeClr val="bg1">
                      <a:lumMod val="50000"/>
                    </a:schemeClr>
                  </a:solidFill>
                </a:endParaRPr>
              </a:p>
            </p:txBody>
          </p:sp>
          <p:sp>
            <p:nvSpPr>
              <p:cNvPr id="332" name="Rectangle 331">
                <a:extLst>
                  <a:ext uri="{FF2B5EF4-FFF2-40B4-BE49-F238E27FC236}">
                    <a16:creationId xmlns:a16="http://schemas.microsoft.com/office/drawing/2014/main" id="{05C07652-9E96-E338-C7AD-602A7CC3584B}"/>
                  </a:ext>
                </a:extLst>
              </p:cNvPr>
              <p:cNvSpPr/>
              <p:nvPr/>
            </p:nvSpPr>
            <p:spPr>
              <a:xfrm>
                <a:off x="1898703" y="471467"/>
                <a:ext cx="39600" cy="32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600" dirty="0">
                  <a:solidFill>
                    <a:schemeClr val="bg1">
                      <a:lumMod val="50000"/>
                    </a:schemeClr>
                  </a:solidFill>
                </a:endParaRPr>
              </a:p>
            </p:txBody>
          </p:sp>
        </p:grpSp>
        <p:grpSp>
          <p:nvGrpSpPr>
            <p:cNvPr id="19" name="Group 18">
              <a:extLst>
                <a:ext uri="{FF2B5EF4-FFF2-40B4-BE49-F238E27FC236}">
                  <a16:creationId xmlns:a16="http://schemas.microsoft.com/office/drawing/2014/main" id="{00636570-1C80-AFAC-F572-B8F120123D76}"/>
                </a:ext>
              </a:extLst>
            </p:cNvPr>
            <p:cNvGrpSpPr/>
            <p:nvPr/>
          </p:nvGrpSpPr>
          <p:grpSpPr>
            <a:xfrm>
              <a:off x="8119563" y="3826416"/>
              <a:ext cx="429605" cy="226836"/>
              <a:chOff x="9796389" y="343597"/>
              <a:chExt cx="581216" cy="306888"/>
            </a:xfrm>
          </p:grpSpPr>
          <p:sp>
            <p:nvSpPr>
              <p:cNvPr id="325" name="TextBox 324">
                <a:extLst>
                  <a:ext uri="{FF2B5EF4-FFF2-40B4-BE49-F238E27FC236}">
                    <a16:creationId xmlns:a16="http://schemas.microsoft.com/office/drawing/2014/main" id="{2098E758-4E66-547B-63EA-330A0993F111}"/>
                  </a:ext>
                </a:extLst>
              </p:cNvPr>
              <p:cNvSpPr txBox="1"/>
              <p:nvPr/>
            </p:nvSpPr>
            <p:spPr>
              <a:xfrm>
                <a:off x="9796389" y="343597"/>
                <a:ext cx="581216" cy="124918"/>
              </a:xfrm>
              <a:prstGeom prst="rect">
                <a:avLst/>
              </a:prstGeom>
              <a:noFill/>
            </p:spPr>
            <p:txBody>
              <a:bodyPr wrap="none" lIns="0" tIns="0" rIns="0" bIns="0" rtlCol="0">
                <a:spAutoFit/>
              </a:bodyPr>
              <a:lstStyle>
                <a:defPPr>
                  <a:defRPr lang="en-US"/>
                </a:defPPr>
                <a:lvl1pPr algn="ctr">
                  <a:defRPr sz="600">
                    <a:solidFill>
                      <a:schemeClr val="bg1"/>
                    </a:solidFill>
                  </a:defRPr>
                </a:lvl1pPr>
              </a:lstStyle>
              <a:p>
                <a:r>
                  <a:rPr lang="fr-FR" dirty="0" err="1"/>
                  <a:t>Multicellular</a:t>
                </a:r>
                <a:r>
                  <a:rPr lang="fr-FR" dirty="0"/>
                  <a:t>  </a:t>
                </a:r>
                <a:endParaRPr lang="en-GB" dirty="0"/>
              </a:p>
            </p:txBody>
          </p:sp>
          <p:sp>
            <p:nvSpPr>
              <p:cNvPr id="327" name="TextBox 326">
                <a:extLst>
                  <a:ext uri="{FF2B5EF4-FFF2-40B4-BE49-F238E27FC236}">
                    <a16:creationId xmlns:a16="http://schemas.microsoft.com/office/drawing/2014/main" id="{563ABBF4-A681-A971-A335-6FFE87B1ECA1}"/>
                  </a:ext>
                </a:extLst>
              </p:cNvPr>
              <p:cNvSpPr txBox="1"/>
              <p:nvPr/>
            </p:nvSpPr>
            <p:spPr>
              <a:xfrm>
                <a:off x="9993943" y="525567"/>
                <a:ext cx="186509" cy="124918"/>
              </a:xfrm>
              <a:prstGeom prst="rect">
                <a:avLst/>
              </a:prstGeom>
              <a:noFill/>
            </p:spPr>
            <p:txBody>
              <a:bodyPr wrap="none" lIns="0" tIns="0" rIns="0" bIns="0" rtlCol="0">
                <a:spAutoFit/>
              </a:bodyPr>
              <a:lstStyle/>
              <a:p>
                <a:pPr algn="ctr"/>
                <a:r>
                  <a:rPr lang="fr-FR" sz="600" dirty="0">
                    <a:solidFill>
                      <a:schemeClr val="bg1">
                        <a:lumMod val="50000"/>
                      </a:schemeClr>
                    </a:solidFill>
                  </a:rPr>
                  <a:t>1,5B</a:t>
                </a:r>
                <a:endParaRPr lang="en-GB" sz="600" dirty="0">
                  <a:solidFill>
                    <a:schemeClr val="bg1">
                      <a:lumMod val="50000"/>
                    </a:schemeClr>
                  </a:solidFill>
                </a:endParaRPr>
              </a:p>
            </p:txBody>
          </p:sp>
          <p:sp>
            <p:nvSpPr>
              <p:cNvPr id="328" name="Rectangle 327">
                <a:extLst>
                  <a:ext uri="{FF2B5EF4-FFF2-40B4-BE49-F238E27FC236}">
                    <a16:creationId xmlns:a16="http://schemas.microsoft.com/office/drawing/2014/main" id="{E531FD45-928A-6CAF-BE71-777A84F4CF3B}"/>
                  </a:ext>
                </a:extLst>
              </p:cNvPr>
              <p:cNvSpPr/>
              <p:nvPr/>
            </p:nvSpPr>
            <p:spPr>
              <a:xfrm>
                <a:off x="10067399" y="471467"/>
                <a:ext cx="39600" cy="32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600" dirty="0">
                  <a:solidFill>
                    <a:schemeClr val="bg1">
                      <a:lumMod val="50000"/>
                    </a:schemeClr>
                  </a:solidFill>
                </a:endParaRPr>
              </a:p>
            </p:txBody>
          </p:sp>
        </p:grpSp>
        <p:grpSp>
          <p:nvGrpSpPr>
            <p:cNvPr id="20" name="Group 19">
              <a:extLst>
                <a:ext uri="{FF2B5EF4-FFF2-40B4-BE49-F238E27FC236}">
                  <a16:creationId xmlns:a16="http://schemas.microsoft.com/office/drawing/2014/main" id="{A4A14E29-50DF-5720-8B3E-348F84CC533D}"/>
                </a:ext>
              </a:extLst>
            </p:cNvPr>
            <p:cNvGrpSpPr/>
            <p:nvPr/>
          </p:nvGrpSpPr>
          <p:grpSpPr>
            <a:xfrm>
              <a:off x="7145736" y="3826416"/>
              <a:ext cx="235641" cy="226836"/>
              <a:chOff x="7476363" y="1991527"/>
              <a:chExt cx="235641" cy="226836"/>
            </a:xfrm>
          </p:grpSpPr>
          <p:sp>
            <p:nvSpPr>
              <p:cNvPr id="321" name="TextBox 320">
                <a:extLst>
                  <a:ext uri="{FF2B5EF4-FFF2-40B4-BE49-F238E27FC236}">
                    <a16:creationId xmlns:a16="http://schemas.microsoft.com/office/drawing/2014/main" id="{8E40A573-9DEE-F3E5-F04D-F27DC1842749}"/>
                  </a:ext>
                </a:extLst>
              </p:cNvPr>
              <p:cNvSpPr txBox="1"/>
              <p:nvPr/>
            </p:nvSpPr>
            <p:spPr>
              <a:xfrm>
                <a:off x="7476363" y="1991527"/>
                <a:ext cx="235641" cy="92333"/>
              </a:xfrm>
              <a:prstGeom prst="rect">
                <a:avLst/>
              </a:prstGeom>
              <a:noFill/>
            </p:spPr>
            <p:txBody>
              <a:bodyPr wrap="none" lIns="0" tIns="0" rIns="0" bIns="0" rtlCol="0">
                <a:spAutoFit/>
              </a:bodyPr>
              <a:lstStyle>
                <a:defPPr>
                  <a:defRPr lang="en-US"/>
                </a:defPPr>
                <a:lvl1pPr algn="ctr">
                  <a:defRPr sz="600">
                    <a:solidFill>
                      <a:schemeClr val="bg1"/>
                    </a:solidFill>
                  </a:defRPr>
                </a:lvl1pPr>
              </a:lstStyle>
              <a:p>
                <a:r>
                  <a:rPr lang="fr-FR" dirty="0" err="1"/>
                  <a:t>Oxygen</a:t>
                </a:r>
                <a:endParaRPr lang="en-GB" dirty="0"/>
              </a:p>
            </p:txBody>
          </p:sp>
          <p:sp>
            <p:nvSpPr>
              <p:cNvPr id="322" name="TextBox 321">
                <a:extLst>
                  <a:ext uri="{FF2B5EF4-FFF2-40B4-BE49-F238E27FC236}">
                    <a16:creationId xmlns:a16="http://schemas.microsoft.com/office/drawing/2014/main" id="{BC1DC77C-34C5-1495-F9ED-22EF3A1E66E9}"/>
                  </a:ext>
                </a:extLst>
              </p:cNvPr>
              <p:cNvSpPr txBox="1"/>
              <p:nvPr/>
            </p:nvSpPr>
            <p:spPr>
              <a:xfrm>
                <a:off x="7525256" y="2126030"/>
                <a:ext cx="137858" cy="92333"/>
              </a:xfrm>
              <a:prstGeom prst="rect">
                <a:avLst/>
              </a:prstGeom>
              <a:noFill/>
            </p:spPr>
            <p:txBody>
              <a:bodyPr wrap="none" lIns="0" tIns="0" rIns="0" bIns="0" rtlCol="0">
                <a:spAutoFit/>
              </a:bodyPr>
              <a:lstStyle/>
              <a:p>
                <a:pPr algn="ctr"/>
                <a:r>
                  <a:rPr lang="fr-FR" sz="600" dirty="0">
                    <a:solidFill>
                      <a:schemeClr val="tx1">
                        <a:lumMod val="50000"/>
                        <a:lumOff val="50000"/>
                      </a:schemeClr>
                    </a:solidFill>
                  </a:rPr>
                  <a:t>3,5B</a:t>
                </a:r>
                <a:endParaRPr lang="en-GB" sz="600" dirty="0">
                  <a:solidFill>
                    <a:schemeClr val="tx1">
                      <a:lumMod val="50000"/>
                      <a:lumOff val="50000"/>
                    </a:schemeClr>
                  </a:solidFill>
                </a:endParaRPr>
              </a:p>
            </p:txBody>
          </p:sp>
          <p:sp>
            <p:nvSpPr>
              <p:cNvPr id="323" name="Rectangle 322">
                <a:extLst>
                  <a:ext uri="{FF2B5EF4-FFF2-40B4-BE49-F238E27FC236}">
                    <a16:creationId xmlns:a16="http://schemas.microsoft.com/office/drawing/2014/main" id="{5033C141-3909-8DCC-986D-0EDA9352DF48}"/>
                  </a:ext>
                </a:extLst>
              </p:cNvPr>
              <p:cNvSpPr/>
              <p:nvPr/>
            </p:nvSpPr>
            <p:spPr>
              <a:xfrm>
                <a:off x="7579550" y="2086042"/>
                <a:ext cx="29270" cy="239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600" dirty="0">
                  <a:solidFill>
                    <a:schemeClr val="bg1">
                      <a:lumMod val="50000"/>
                    </a:schemeClr>
                  </a:solidFill>
                </a:endParaRPr>
              </a:p>
            </p:txBody>
          </p:sp>
        </p:grpSp>
        <p:grpSp>
          <p:nvGrpSpPr>
            <p:cNvPr id="27" name="Group 26">
              <a:extLst>
                <a:ext uri="{FF2B5EF4-FFF2-40B4-BE49-F238E27FC236}">
                  <a16:creationId xmlns:a16="http://schemas.microsoft.com/office/drawing/2014/main" id="{AB839F6B-8569-0BBE-C8A0-078CE5E3D3A9}"/>
                </a:ext>
              </a:extLst>
            </p:cNvPr>
            <p:cNvGrpSpPr/>
            <p:nvPr/>
          </p:nvGrpSpPr>
          <p:grpSpPr>
            <a:xfrm>
              <a:off x="1578120" y="3826417"/>
              <a:ext cx="283732" cy="226837"/>
              <a:chOff x="1725689" y="343597"/>
              <a:chExt cx="383863" cy="306889"/>
            </a:xfrm>
          </p:grpSpPr>
          <p:sp>
            <p:nvSpPr>
              <p:cNvPr id="32" name="TextBox 31">
                <a:extLst>
                  <a:ext uri="{FF2B5EF4-FFF2-40B4-BE49-F238E27FC236}">
                    <a16:creationId xmlns:a16="http://schemas.microsoft.com/office/drawing/2014/main" id="{67A78CAF-A861-2D6F-5F37-60D6656A468B}"/>
                  </a:ext>
                </a:extLst>
              </p:cNvPr>
              <p:cNvSpPr txBox="1"/>
              <p:nvPr/>
            </p:nvSpPr>
            <p:spPr>
              <a:xfrm>
                <a:off x="1725689" y="343597"/>
                <a:ext cx="383863" cy="124918"/>
              </a:xfrm>
              <a:prstGeom prst="rect">
                <a:avLst/>
              </a:prstGeom>
              <a:noFill/>
            </p:spPr>
            <p:txBody>
              <a:bodyPr wrap="none" lIns="0" tIns="0" rIns="0" bIns="0" rtlCol="0">
                <a:spAutoFit/>
              </a:bodyPr>
              <a:lstStyle>
                <a:defPPr>
                  <a:defRPr lang="en-US"/>
                </a:defPPr>
                <a:lvl1pPr algn="ctr">
                  <a:defRPr sz="900">
                    <a:solidFill>
                      <a:schemeClr val="tx1">
                        <a:lumMod val="65000"/>
                        <a:lumOff val="35000"/>
                      </a:schemeClr>
                    </a:solidFill>
                  </a:defRPr>
                </a:lvl1pPr>
              </a:lstStyle>
              <a:p>
                <a:r>
                  <a:rPr lang="fr-FR" sz="600" dirty="0">
                    <a:solidFill>
                      <a:schemeClr val="bg1"/>
                    </a:solidFill>
                  </a:rPr>
                  <a:t>Big Bang</a:t>
                </a:r>
                <a:endParaRPr lang="en-GB" sz="600" dirty="0">
                  <a:solidFill>
                    <a:schemeClr val="bg1"/>
                  </a:solidFill>
                </a:endParaRPr>
              </a:p>
            </p:txBody>
          </p:sp>
          <p:sp>
            <p:nvSpPr>
              <p:cNvPr id="33" name="TextBox 32">
                <a:extLst>
                  <a:ext uri="{FF2B5EF4-FFF2-40B4-BE49-F238E27FC236}">
                    <a16:creationId xmlns:a16="http://schemas.microsoft.com/office/drawing/2014/main" id="{E565DD1C-FE7C-ACBD-FA63-879D25CC7B65}"/>
                  </a:ext>
                </a:extLst>
              </p:cNvPr>
              <p:cNvSpPr txBox="1"/>
              <p:nvPr/>
            </p:nvSpPr>
            <p:spPr>
              <a:xfrm>
                <a:off x="1799224" y="525568"/>
                <a:ext cx="238558" cy="124918"/>
              </a:xfrm>
              <a:prstGeom prst="rect">
                <a:avLst/>
              </a:prstGeom>
              <a:noFill/>
            </p:spPr>
            <p:txBody>
              <a:bodyPr wrap="none" lIns="0" tIns="0" rIns="0" bIns="0" rtlCol="0">
                <a:spAutoFit/>
              </a:bodyPr>
              <a:lstStyle/>
              <a:p>
                <a:pPr algn="ctr"/>
                <a:r>
                  <a:rPr lang="fr-FR" sz="600" dirty="0">
                    <a:solidFill>
                      <a:schemeClr val="bg1">
                        <a:lumMod val="50000"/>
                      </a:schemeClr>
                    </a:solidFill>
                  </a:rPr>
                  <a:t>12,5B</a:t>
                </a:r>
                <a:endParaRPr lang="en-GB" sz="600" dirty="0">
                  <a:solidFill>
                    <a:schemeClr val="bg1">
                      <a:lumMod val="50000"/>
                    </a:schemeClr>
                  </a:solidFill>
                </a:endParaRPr>
              </a:p>
            </p:txBody>
          </p:sp>
          <p:sp>
            <p:nvSpPr>
              <p:cNvPr id="34" name="Rectangle 33">
                <a:extLst>
                  <a:ext uri="{FF2B5EF4-FFF2-40B4-BE49-F238E27FC236}">
                    <a16:creationId xmlns:a16="http://schemas.microsoft.com/office/drawing/2014/main" id="{69B248B3-F516-F8D8-6731-4CED9E7E026D}"/>
                  </a:ext>
                </a:extLst>
              </p:cNvPr>
              <p:cNvSpPr/>
              <p:nvPr/>
            </p:nvSpPr>
            <p:spPr>
              <a:xfrm>
                <a:off x="1898703" y="471467"/>
                <a:ext cx="39600" cy="32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600" dirty="0">
                  <a:solidFill>
                    <a:schemeClr val="bg1">
                      <a:lumMod val="50000"/>
                    </a:schemeClr>
                  </a:solidFill>
                </a:endParaRPr>
              </a:p>
            </p:txBody>
          </p:sp>
        </p:grpSp>
        <p:grpSp>
          <p:nvGrpSpPr>
            <p:cNvPr id="28" name="Group 27">
              <a:extLst>
                <a:ext uri="{FF2B5EF4-FFF2-40B4-BE49-F238E27FC236}">
                  <a16:creationId xmlns:a16="http://schemas.microsoft.com/office/drawing/2014/main" id="{65334941-4EC9-1F89-F447-1BC51DB19193}"/>
                </a:ext>
              </a:extLst>
            </p:cNvPr>
            <p:cNvGrpSpPr/>
            <p:nvPr/>
          </p:nvGrpSpPr>
          <p:grpSpPr>
            <a:xfrm>
              <a:off x="9042675" y="3826416"/>
              <a:ext cx="230832" cy="226836"/>
              <a:chOff x="9930852" y="343597"/>
              <a:chExt cx="312294" cy="306888"/>
            </a:xfrm>
          </p:grpSpPr>
          <p:sp>
            <p:nvSpPr>
              <p:cNvPr id="29" name="TextBox 28">
                <a:extLst>
                  <a:ext uri="{FF2B5EF4-FFF2-40B4-BE49-F238E27FC236}">
                    <a16:creationId xmlns:a16="http://schemas.microsoft.com/office/drawing/2014/main" id="{107C509A-3E3E-EF62-B3C0-93183D7C085C}"/>
                  </a:ext>
                </a:extLst>
              </p:cNvPr>
              <p:cNvSpPr txBox="1"/>
              <p:nvPr/>
            </p:nvSpPr>
            <p:spPr>
              <a:xfrm>
                <a:off x="9930852" y="343597"/>
                <a:ext cx="312294" cy="124918"/>
              </a:xfrm>
              <a:prstGeom prst="rect">
                <a:avLst/>
              </a:prstGeom>
              <a:noFill/>
            </p:spPr>
            <p:txBody>
              <a:bodyPr wrap="none" lIns="0" tIns="0" rIns="0" bIns="0" rtlCol="0">
                <a:spAutoFit/>
              </a:bodyPr>
              <a:lstStyle>
                <a:defPPr>
                  <a:defRPr lang="en-US"/>
                </a:defPPr>
                <a:lvl1pPr algn="ctr">
                  <a:defRPr sz="600">
                    <a:solidFill>
                      <a:schemeClr val="bg1"/>
                    </a:solidFill>
                  </a:defRPr>
                </a:lvl1pPr>
              </a:lstStyle>
              <a:p>
                <a:r>
                  <a:rPr lang="fr-FR" dirty="0" err="1"/>
                  <a:t>Today</a:t>
                </a:r>
                <a:r>
                  <a:rPr lang="fr-FR" dirty="0"/>
                  <a:t>  </a:t>
                </a:r>
                <a:endParaRPr lang="en-GB" dirty="0"/>
              </a:p>
            </p:txBody>
          </p:sp>
          <p:sp>
            <p:nvSpPr>
              <p:cNvPr id="30" name="TextBox 29">
                <a:extLst>
                  <a:ext uri="{FF2B5EF4-FFF2-40B4-BE49-F238E27FC236}">
                    <a16:creationId xmlns:a16="http://schemas.microsoft.com/office/drawing/2014/main" id="{FBE9E1B8-A6A2-25AF-50D3-F81118EAD86D}"/>
                  </a:ext>
                </a:extLst>
              </p:cNvPr>
              <p:cNvSpPr txBox="1"/>
              <p:nvPr/>
            </p:nvSpPr>
            <p:spPr>
              <a:xfrm>
                <a:off x="9974425" y="525567"/>
                <a:ext cx="225547" cy="124918"/>
              </a:xfrm>
              <a:prstGeom prst="rect">
                <a:avLst/>
              </a:prstGeom>
              <a:noFill/>
            </p:spPr>
            <p:txBody>
              <a:bodyPr wrap="none" lIns="0" tIns="0" rIns="0" bIns="0" rtlCol="0">
                <a:spAutoFit/>
              </a:bodyPr>
              <a:lstStyle/>
              <a:p>
                <a:pPr algn="ctr"/>
                <a:r>
                  <a:rPr lang="fr-FR" sz="600" dirty="0">
                    <a:solidFill>
                      <a:schemeClr val="bg1">
                        <a:lumMod val="50000"/>
                      </a:schemeClr>
                    </a:solidFill>
                  </a:rPr>
                  <a:t>2025</a:t>
                </a:r>
                <a:endParaRPr lang="en-GB" sz="600" dirty="0">
                  <a:solidFill>
                    <a:schemeClr val="bg1">
                      <a:lumMod val="50000"/>
                    </a:schemeClr>
                  </a:solidFill>
                </a:endParaRPr>
              </a:p>
            </p:txBody>
          </p:sp>
          <p:sp>
            <p:nvSpPr>
              <p:cNvPr id="31" name="Rectangle 30">
                <a:extLst>
                  <a:ext uri="{FF2B5EF4-FFF2-40B4-BE49-F238E27FC236}">
                    <a16:creationId xmlns:a16="http://schemas.microsoft.com/office/drawing/2014/main" id="{3B252A9C-9AED-5584-7047-13C58E3D052D}"/>
                  </a:ext>
                </a:extLst>
              </p:cNvPr>
              <p:cNvSpPr/>
              <p:nvPr/>
            </p:nvSpPr>
            <p:spPr>
              <a:xfrm>
                <a:off x="10067399" y="471467"/>
                <a:ext cx="39600" cy="32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600" dirty="0">
                  <a:solidFill>
                    <a:schemeClr val="bg1">
                      <a:lumMod val="50000"/>
                    </a:schemeClr>
                  </a:solidFill>
                </a:endParaRPr>
              </a:p>
            </p:txBody>
          </p:sp>
        </p:grpSp>
      </p:grpSp>
      <p:sp>
        <p:nvSpPr>
          <p:cNvPr id="351" name="TextBox 350">
            <a:extLst>
              <a:ext uri="{FF2B5EF4-FFF2-40B4-BE49-F238E27FC236}">
                <a16:creationId xmlns:a16="http://schemas.microsoft.com/office/drawing/2014/main" id="{51B3A430-CD36-EA14-9FE5-F54AE25992C8}"/>
              </a:ext>
            </a:extLst>
          </p:cNvPr>
          <p:cNvSpPr txBox="1"/>
          <p:nvPr/>
        </p:nvSpPr>
        <p:spPr>
          <a:xfrm>
            <a:off x="11391313" y="1382116"/>
            <a:ext cx="984480" cy="215444"/>
          </a:xfrm>
          <a:prstGeom prst="rect">
            <a:avLst/>
          </a:prstGeom>
          <a:noFill/>
        </p:spPr>
        <p:txBody>
          <a:bodyPr wrap="square" rtlCol="0">
            <a:spAutoFit/>
          </a:bodyPr>
          <a:lstStyle/>
          <a:p>
            <a:r>
              <a:rPr lang="en-US" sz="800" dirty="0"/>
              <a:t>Billion  years</a:t>
            </a:r>
          </a:p>
        </p:txBody>
      </p:sp>
      <p:sp>
        <p:nvSpPr>
          <p:cNvPr id="3" name="TextBox 2">
            <a:extLst>
              <a:ext uri="{FF2B5EF4-FFF2-40B4-BE49-F238E27FC236}">
                <a16:creationId xmlns:a16="http://schemas.microsoft.com/office/drawing/2014/main" id="{E1685DDF-8BB5-469A-A027-33CBCB0E133B}"/>
              </a:ext>
            </a:extLst>
          </p:cNvPr>
          <p:cNvSpPr txBox="1"/>
          <p:nvPr/>
        </p:nvSpPr>
        <p:spPr>
          <a:xfrm>
            <a:off x="151625" y="6394142"/>
            <a:ext cx="3892629" cy="276999"/>
          </a:xfrm>
          <a:prstGeom prst="rect">
            <a:avLst/>
          </a:prstGeom>
          <a:solidFill>
            <a:schemeClr val="accent2"/>
          </a:solidFill>
        </p:spPr>
        <p:txBody>
          <a:bodyPr wrap="square" rtlCol="0">
            <a:spAutoFit/>
          </a:bodyPr>
          <a:lstStyle/>
          <a:p>
            <a:r>
              <a:rPr lang="en-US" sz="1200" dirty="0"/>
              <a:t>Texts in orange are work in progress</a:t>
            </a:r>
          </a:p>
        </p:txBody>
      </p:sp>
    </p:spTree>
    <p:extLst>
      <p:ext uri="{BB962C8B-B14F-4D97-AF65-F5344CB8AC3E}">
        <p14:creationId xmlns:p14="http://schemas.microsoft.com/office/powerpoint/2010/main" val="3722990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6960B919-0952-3308-4314-EFE0B461EDB2}"/>
              </a:ext>
            </a:extLst>
          </p:cNvPr>
          <p:cNvGrpSpPr/>
          <p:nvPr/>
        </p:nvGrpSpPr>
        <p:grpSpPr>
          <a:xfrm>
            <a:off x="0" y="386034"/>
            <a:ext cx="12192000" cy="6435506"/>
            <a:chOff x="3899584" y="386034"/>
            <a:chExt cx="5929181" cy="6435506"/>
          </a:xfrm>
        </p:grpSpPr>
        <p:cxnSp>
          <p:nvCxnSpPr>
            <p:cNvPr id="75" name="Straight Connector 74">
              <a:extLst>
                <a:ext uri="{FF2B5EF4-FFF2-40B4-BE49-F238E27FC236}">
                  <a16:creationId xmlns:a16="http://schemas.microsoft.com/office/drawing/2014/main" id="{57915E04-09EC-1818-FE2A-4A929D1A7286}"/>
                </a:ext>
              </a:extLst>
            </p:cNvPr>
            <p:cNvCxnSpPr>
              <a:cxnSpLocks/>
            </p:cNvCxnSpPr>
            <p:nvPr/>
          </p:nvCxnSpPr>
          <p:spPr>
            <a:xfrm>
              <a:off x="3899584" y="5748954"/>
              <a:ext cx="59291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58D76F2-DA5F-392A-0497-AC61733DA20F}"/>
                </a:ext>
              </a:extLst>
            </p:cNvPr>
            <p:cNvCxnSpPr>
              <a:cxnSpLocks/>
            </p:cNvCxnSpPr>
            <p:nvPr/>
          </p:nvCxnSpPr>
          <p:spPr>
            <a:xfrm>
              <a:off x="3899584" y="4676370"/>
              <a:ext cx="59291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51DE984-BF53-776F-F32F-B11A50A92310}"/>
                </a:ext>
              </a:extLst>
            </p:cNvPr>
            <p:cNvCxnSpPr>
              <a:cxnSpLocks/>
            </p:cNvCxnSpPr>
            <p:nvPr/>
          </p:nvCxnSpPr>
          <p:spPr>
            <a:xfrm>
              <a:off x="3899584" y="5212662"/>
              <a:ext cx="59291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3A81105-BA35-3662-D601-768F31C8A24F}"/>
                </a:ext>
              </a:extLst>
            </p:cNvPr>
            <p:cNvCxnSpPr>
              <a:cxnSpLocks/>
            </p:cNvCxnSpPr>
            <p:nvPr/>
          </p:nvCxnSpPr>
          <p:spPr>
            <a:xfrm>
              <a:off x="3899584" y="4140078"/>
              <a:ext cx="59291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DA33A64E-31E1-CB28-6D72-9773E2BA5A8C}"/>
                </a:ext>
              </a:extLst>
            </p:cNvPr>
            <p:cNvCxnSpPr>
              <a:cxnSpLocks/>
            </p:cNvCxnSpPr>
            <p:nvPr/>
          </p:nvCxnSpPr>
          <p:spPr>
            <a:xfrm>
              <a:off x="3899584" y="2531202"/>
              <a:ext cx="59291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4FC4C40A-BA0B-2C88-49CD-EDD9D69D471E}"/>
                </a:ext>
              </a:extLst>
            </p:cNvPr>
            <p:cNvCxnSpPr>
              <a:cxnSpLocks/>
            </p:cNvCxnSpPr>
            <p:nvPr/>
          </p:nvCxnSpPr>
          <p:spPr>
            <a:xfrm>
              <a:off x="3899584" y="922326"/>
              <a:ext cx="59291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D636CF0-25D5-DAFD-D8A5-F7E28D053BEE}"/>
                </a:ext>
              </a:extLst>
            </p:cNvPr>
            <p:cNvCxnSpPr>
              <a:cxnSpLocks/>
            </p:cNvCxnSpPr>
            <p:nvPr/>
          </p:nvCxnSpPr>
          <p:spPr>
            <a:xfrm>
              <a:off x="3899584" y="386034"/>
              <a:ext cx="59291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B4845E7-12DD-59FF-D219-9354E964FD9A}"/>
                </a:ext>
              </a:extLst>
            </p:cNvPr>
            <p:cNvCxnSpPr>
              <a:cxnSpLocks/>
            </p:cNvCxnSpPr>
            <p:nvPr/>
          </p:nvCxnSpPr>
          <p:spPr>
            <a:xfrm>
              <a:off x="3899584" y="6285246"/>
              <a:ext cx="59291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01C7F9C-28A3-2334-38E1-0DA1D346E396}"/>
                </a:ext>
              </a:extLst>
            </p:cNvPr>
            <p:cNvCxnSpPr>
              <a:cxnSpLocks/>
            </p:cNvCxnSpPr>
            <p:nvPr/>
          </p:nvCxnSpPr>
          <p:spPr>
            <a:xfrm>
              <a:off x="3899584" y="6821540"/>
              <a:ext cx="59291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FA38532-5BBB-7AD5-5C3C-DA34F03BCD72}"/>
                </a:ext>
              </a:extLst>
            </p:cNvPr>
            <p:cNvCxnSpPr>
              <a:cxnSpLocks/>
            </p:cNvCxnSpPr>
            <p:nvPr/>
          </p:nvCxnSpPr>
          <p:spPr>
            <a:xfrm>
              <a:off x="3899584" y="1994910"/>
              <a:ext cx="59291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22C1BE8-D3BF-EBF9-7BAF-C2E1E097B646}"/>
                </a:ext>
              </a:extLst>
            </p:cNvPr>
            <p:cNvCxnSpPr>
              <a:cxnSpLocks/>
            </p:cNvCxnSpPr>
            <p:nvPr/>
          </p:nvCxnSpPr>
          <p:spPr>
            <a:xfrm>
              <a:off x="3899584" y="1458618"/>
              <a:ext cx="59291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2BDAEAB-65C2-C198-A161-BAE43C94AF65}"/>
                </a:ext>
              </a:extLst>
            </p:cNvPr>
            <p:cNvCxnSpPr>
              <a:cxnSpLocks/>
            </p:cNvCxnSpPr>
            <p:nvPr/>
          </p:nvCxnSpPr>
          <p:spPr>
            <a:xfrm>
              <a:off x="3899584" y="3603786"/>
              <a:ext cx="59291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2D86692-9699-12DB-3C4F-3B51886191EC}"/>
                </a:ext>
              </a:extLst>
            </p:cNvPr>
            <p:cNvCxnSpPr>
              <a:cxnSpLocks/>
            </p:cNvCxnSpPr>
            <p:nvPr/>
          </p:nvCxnSpPr>
          <p:spPr>
            <a:xfrm>
              <a:off x="3899584" y="3067494"/>
              <a:ext cx="59291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7" name="TextBox 66">
            <a:extLst>
              <a:ext uri="{FF2B5EF4-FFF2-40B4-BE49-F238E27FC236}">
                <a16:creationId xmlns:a16="http://schemas.microsoft.com/office/drawing/2014/main" id="{DB48FD18-4CAE-7D2B-0C48-2F1FE6B9C5C4}"/>
              </a:ext>
            </a:extLst>
          </p:cNvPr>
          <p:cNvSpPr txBox="1"/>
          <p:nvPr/>
        </p:nvSpPr>
        <p:spPr>
          <a:xfrm>
            <a:off x="9723672" y="3652124"/>
            <a:ext cx="2177815" cy="938719"/>
          </a:xfrm>
          <a:prstGeom prst="rect">
            <a:avLst/>
          </a:prstGeom>
          <a:solidFill>
            <a:schemeClr val="bg1"/>
          </a:solidFill>
        </p:spPr>
        <p:txBody>
          <a:bodyPr wrap="square" rtlCol="0">
            <a:spAutoFit/>
          </a:bodyPr>
          <a:lstStyle/>
          <a:p>
            <a:r>
              <a:rPr lang="en-US" sz="1100" dirty="0"/>
              <a:t>Display on/off buttons for each layer.</a:t>
            </a:r>
          </a:p>
          <a:p>
            <a:r>
              <a:rPr lang="en-US" sz="1100" dirty="0"/>
              <a:t>It will be important when we debug + when we zoom/</a:t>
            </a:r>
            <a:r>
              <a:rPr lang="en-US" sz="1100" dirty="0" err="1"/>
              <a:t>unzoom</a:t>
            </a:r>
            <a:r>
              <a:rPr lang="en-US" sz="1100" dirty="0"/>
              <a:t> to display less layers</a:t>
            </a:r>
          </a:p>
        </p:txBody>
      </p:sp>
      <p:sp>
        <p:nvSpPr>
          <p:cNvPr id="13" name="TextBox 12">
            <a:extLst>
              <a:ext uri="{FF2B5EF4-FFF2-40B4-BE49-F238E27FC236}">
                <a16:creationId xmlns:a16="http://schemas.microsoft.com/office/drawing/2014/main" id="{78D52B2A-F55C-469F-16E8-E0D3B9B67AC1}"/>
              </a:ext>
            </a:extLst>
          </p:cNvPr>
          <p:cNvSpPr txBox="1"/>
          <p:nvPr/>
        </p:nvSpPr>
        <p:spPr>
          <a:xfrm>
            <a:off x="0" y="0"/>
            <a:ext cx="784254" cy="369332"/>
          </a:xfrm>
          <a:prstGeom prst="rect">
            <a:avLst/>
          </a:prstGeom>
          <a:noFill/>
        </p:spPr>
        <p:txBody>
          <a:bodyPr wrap="none" rtlCol="0">
            <a:spAutoFit/>
          </a:bodyPr>
          <a:lstStyle/>
          <a:p>
            <a:r>
              <a:rPr lang="en-US" b="1" u="sng" dirty="0"/>
              <a:t>Layers</a:t>
            </a:r>
          </a:p>
        </p:txBody>
      </p:sp>
      <p:sp>
        <p:nvSpPr>
          <p:cNvPr id="63" name="TextBox 62">
            <a:extLst>
              <a:ext uri="{FF2B5EF4-FFF2-40B4-BE49-F238E27FC236}">
                <a16:creationId xmlns:a16="http://schemas.microsoft.com/office/drawing/2014/main" id="{5C4F1D0A-3BDE-387A-AB22-34A1A8A4C6D7}"/>
              </a:ext>
            </a:extLst>
          </p:cNvPr>
          <p:cNvSpPr txBox="1"/>
          <p:nvPr/>
        </p:nvSpPr>
        <p:spPr>
          <a:xfrm>
            <a:off x="670426" y="5903881"/>
            <a:ext cx="574195" cy="246221"/>
          </a:xfrm>
          <a:prstGeom prst="rect">
            <a:avLst/>
          </a:prstGeom>
          <a:noFill/>
        </p:spPr>
        <p:txBody>
          <a:bodyPr wrap="none" rtlCol="0">
            <a:spAutoFit/>
          </a:bodyPr>
          <a:lstStyle/>
          <a:p>
            <a:pPr algn="r"/>
            <a:r>
              <a:rPr lang="en-US" sz="1000" dirty="0" err="1"/>
              <a:t>nTL</a:t>
            </a:r>
            <a:r>
              <a:rPr lang="en-US" sz="1000" dirty="0"/>
              <a:t> Bar</a:t>
            </a:r>
          </a:p>
        </p:txBody>
      </p:sp>
      <p:grpSp>
        <p:nvGrpSpPr>
          <p:cNvPr id="110" name="Group 109">
            <a:extLst>
              <a:ext uri="{FF2B5EF4-FFF2-40B4-BE49-F238E27FC236}">
                <a16:creationId xmlns:a16="http://schemas.microsoft.com/office/drawing/2014/main" id="{E96434A4-3616-E75D-4DFE-47BC45E47025}"/>
              </a:ext>
            </a:extLst>
          </p:cNvPr>
          <p:cNvGrpSpPr/>
          <p:nvPr/>
        </p:nvGrpSpPr>
        <p:grpSpPr>
          <a:xfrm>
            <a:off x="1463913" y="5818756"/>
            <a:ext cx="2808000" cy="396688"/>
            <a:chOff x="8221149" y="5818756"/>
            <a:chExt cx="2808000" cy="396688"/>
          </a:xfrm>
        </p:grpSpPr>
        <p:sp>
          <p:nvSpPr>
            <p:cNvPr id="89" name="Rectangle 88">
              <a:extLst>
                <a:ext uri="{FF2B5EF4-FFF2-40B4-BE49-F238E27FC236}">
                  <a16:creationId xmlns:a16="http://schemas.microsoft.com/office/drawing/2014/main" id="{C80A52B2-5DDF-0FB3-FC59-F700EF44FCF4}"/>
                </a:ext>
              </a:extLst>
            </p:cNvPr>
            <p:cNvSpPr/>
            <p:nvPr/>
          </p:nvSpPr>
          <p:spPr>
            <a:xfrm>
              <a:off x="8221149" y="5818756"/>
              <a:ext cx="2808000" cy="216000"/>
            </a:xfrm>
            <a:prstGeom prst="rect">
              <a:avLst/>
            </a:prstGeom>
            <a:solidFill>
              <a:schemeClr val="bg1"/>
            </a:solid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Rectangle 89">
              <a:extLst>
                <a:ext uri="{FF2B5EF4-FFF2-40B4-BE49-F238E27FC236}">
                  <a16:creationId xmlns:a16="http://schemas.microsoft.com/office/drawing/2014/main" id="{2A5F56F2-8FBD-3B02-BD4A-2E3475CEA155}"/>
                </a:ext>
              </a:extLst>
            </p:cNvPr>
            <p:cNvSpPr/>
            <p:nvPr/>
          </p:nvSpPr>
          <p:spPr>
            <a:xfrm>
              <a:off x="8221149" y="6034756"/>
              <a:ext cx="2808000" cy="180688"/>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4" name="TextBox 63">
            <a:extLst>
              <a:ext uri="{FF2B5EF4-FFF2-40B4-BE49-F238E27FC236}">
                <a16:creationId xmlns:a16="http://schemas.microsoft.com/office/drawing/2014/main" id="{10F52718-08FB-8D66-76D4-ED9A090799D0}"/>
              </a:ext>
            </a:extLst>
          </p:cNvPr>
          <p:cNvSpPr txBox="1"/>
          <p:nvPr/>
        </p:nvSpPr>
        <p:spPr>
          <a:xfrm>
            <a:off x="481270" y="5383758"/>
            <a:ext cx="763351" cy="246221"/>
          </a:xfrm>
          <a:prstGeom prst="rect">
            <a:avLst/>
          </a:prstGeom>
          <a:noFill/>
        </p:spPr>
        <p:txBody>
          <a:bodyPr wrap="none" rtlCol="0">
            <a:spAutoFit/>
          </a:bodyPr>
          <a:lstStyle/>
          <a:p>
            <a:pPr algn="r"/>
            <a:r>
              <a:rPr lang="en-US" sz="1000" dirty="0"/>
              <a:t>odd month</a:t>
            </a:r>
          </a:p>
        </p:txBody>
      </p:sp>
      <p:grpSp>
        <p:nvGrpSpPr>
          <p:cNvPr id="107" name="Group 106">
            <a:extLst>
              <a:ext uri="{FF2B5EF4-FFF2-40B4-BE49-F238E27FC236}">
                <a16:creationId xmlns:a16="http://schemas.microsoft.com/office/drawing/2014/main" id="{B03CA397-4763-1FD6-EE25-E5E5C288FC4F}"/>
              </a:ext>
            </a:extLst>
          </p:cNvPr>
          <p:cNvGrpSpPr/>
          <p:nvPr/>
        </p:nvGrpSpPr>
        <p:grpSpPr>
          <a:xfrm>
            <a:off x="1463913" y="5282464"/>
            <a:ext cx="2808000" cy="396688"/>
            <a:chOff x="8221149" y="5282464"/>
            <a:chExt cx="2808000" cy="396688"/>
          </a:xfrm>
        </p:grpSpPr>
        <p:sp>
          <p:nvSpPr>
            <p:cNvPr id="87" name="Rectangle 86">
              <a:extLst>
                <a:ext uri="{FF2B5EF4-FFF2-40B4-BE49-F238E27FC236}">
                  <a16:creationId xmlns:a16="http://schemas.microsoft.com/office/drawing/2014/main" id="{6354A6DB-F4F3-E83D-30D6-A10CCA66D573}"/>
                </a:ext>
              </a:extLst>
            </p:cNvPr>
            <p:cNvSpPr/>
            <p:nvPr/>
          </p:nvSpPr>
          <p:spPr>
            <a:xfrm>
              <a:off x="8221149" y="5498464"/>
              <a:ext cx="2808000" cy="180688"/>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3" name="Group 102">
              <a:extLst>
                <a:ext uri="{FF2B5EF4-FFF2-40B4-BE49-F238E27FC236}">
                  <a16:creationId xmlns:a16="http://schemas.microsoft.com/office/drawing/2014/main" id="{504934AA-937F-35CD-8E4B-D69F74128680}"/>
                </a:ext>
              </a:extLst>
            </p:cNvPr>
            <p:cNvGrpSpPr/>
            <p:nvPr/>
          </p:nvGrpSpPr>
          <p:grpSpPr>
            <a:xfrm>
              <a:off x="8221149" y="5282464"/>
              <a:ext cx="2808000" cy="216000"/>
              <a:chOff x="5148765" y="5282464"/>
              <a:chExt cx="2808000" cy="216000"/>
            </a:xfrm>
          </p:grpSpPr>
          <p:sp>
            <p:nvSpPr>
              <p:cNvPr id="36" name="Rectangle 35">
                <a:extLst>
                  <a:ext uri="{FF2B5EF4-FFF2-40B4-BE49-F238E27FC236}">
                    <a16:creationId xmlns:a16="http://schemas.microsoft.com/office/drawing/2014/main" id="{80827451-37A5-B30D-C643-B237BECDEF6A}"/>
                  </a:ext>
                </a:extLst>
              </p:cNvPr>
              <p:cNvSpPr/>
              <p:nvPr/>
            </p:nvSpPr>
            <p:spPr>
              <a:xfrm>
                <a:off x="7020765" y="5282464"/>
                <a:ext cx="936000" cy="21600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42" name="Rectangle 41">
                <a:extLst>
                  <a:ext uri="{FF2B5EF4-FFF2-40B4-BE49-F238E27FC236}">
                    <a16:creationId xmlns:a16="http://schemas.microsoft.com/office/drawing/2014/main" id="{08E85213-F248-6242-8655-14DC73830179}"/>
                  </a:ext>
                </a:extLst>
              </p:cNvPr>
              <p:cNvSpPr/>
              <p:nvPr/>
            </p:nvSpPr>
            <p:spPr>
              <a:xfrm>
                <a:off x="5148765" y="5282464"/>
                <a:ext cx="936000" cy="21600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grpSp>
      </p:grpSp>
      <p:sp>
        <p:nvSpPr>
          <p:cNvPr id="65" name="TextBox 64">
            <a:extLst>
              <a:ext uri="{FF2B5EF4-FFF2-40B4-BE49-F238E27FC236}">
                <a16:creationId xmlns:a16="http://schemas.microsoft.com/office/drawing/2014/main" id="{2259E5FC-857B-F010-1E2F-FB2685EFA5C4}"/>
              </a:ext>
            </a:extLst>
          </p:cNvPr>
          <p:cNvSpPr txBox="1"/>
          <p:nvPr/>
        </p:nvSpPr>
        <p:spPr>
          <a:xfrm>
            <a:off x="874007" y="4844971"/>
            <a:ext cx="370614" cy="246221"/>
          </a:xfrm>
          <a:prstGeom prst="rect">
            <a:avLst/>
          </a:prstGeom>
          <a:noFill/>
        </p:spPr>
        <p:txBody>
          <a:bodyPr wrap="none" rtlCol="0">
            <a:spAutoFit/>
          </a:bodyPr>
          <a:lstStyle/>
          <a:p>
            <a:pPr algn="r"/>
            <a:r>
              <a:rPr lang="en-US" sz="1000" dirty="0"/>
              <a:t>day</a:t>
            </a:r>
          </a:p>
        </p:txBody>
      </p:sp>
      <p:grpSp>
        <p:nvGrpSpPr>
          <p:cNvPr id="101" name="Group 100">
            <a:extLst>
              <a:ext uri="{FF2B5EF4-FFF2-40B4-BE49-F238E27FC236}">
                <a16:creationId xmlns:a16="http://schemas.microsoft.com/office/drawing/2014/main" id="{B7FDD7DB-206E-DC72-F587-1ACA12746D19}"/>
              </a:ext>
            </a:extLst>
          </p:cNvPr>
          <p:cNvGrpSpPr/>
          <p:nvPr/>
        </p:nvGrpSpPr>
        <p:grpSpPr>
          <a:xfrm>
            <a:off x="1463913" y="4746172"/>
            <a:ext cx="2808001" cy="396688"/>
            <a:chOff x="8221148" y="4746172"/>
            <a:chExt cx="2808001" cy="396688"/>
          </a:xfrm>
        </p:grpSpPr>
        <p:sp>
          <p:nvSpPr>
            <p:cNvPr id="84" name="Rectangle 83">
              <a:extLst>
                <a:ext uri="{FF2B5EF4-FFF2-40B4-BE49-F238E27FC236}">
                  <a16:creationId xmlns:a16="http://schemas.microsoft.com/office/drawing/2014/main" id="{5F6AFC50-606F-E33D-F98E-F38EB57B9E64}"/>
                </a:ext>
              </a:extLst>
            </p:cNvPr>
            <p:cNvSpPr/>
            <p:nvPr/>
          </p:nvSpPr>
          <p:spPr>
            <a:xfrm>
              <a:off x="8221149" y="4962172"/>
              <a:ext cx="2808000" cy="180688"/>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2E7377AB-830D-B3F5-36E2-61B70D5066CE}"/>
                </a:ext>
              </a:extLst>
            </p:cNvPr>
            <p:cNvSpPr/>
            <p:nvPr/>
          </p:nvSpPr>
          <p:spPr>
            <a:xfrm>
              <a:off x="8221148" y="4746172"/>
              <a:ext cx="2808000" cy="216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grpSp>
      <p:sp>
        <p:nvSpPr>
          <p:cNvPr id="66" name="TextBox 65">
            <a:extLst>
              <a:ext uri="{FF2B5EF4-FFF2-40B4-BE49-F238E27FC236}">
                <a16:creationId xmlns:a16="http://schemas.microsoft.com/office/drawing/2014/main" id="{3ED1A60C-7CAD-1B2B-9E78-61434C2923F2}"/>
              </a:ext>
            </a:extLst>
          </p:cNvPr>
          <p:cNvSpPr txBox="1"/>
          <p:nvPr/>
        </p:nvSpPr>
        <p:spPr>
          <a:xfrm>
            <a:off x="643174" y="4306184"/>
            <a:ext cx="601447" cy="246221"/>
          </a:xfrm>
          <a:prstGeom prst="rect">
            <a:avLst/>
          </a:prstGeom>
          <a:noFill/>
        </p:spPr>
        <p:txBody>
          <a:bodyPr wrap="none" rtlCol="0">
            <a:spAutoFit/>
          </a:bodyPr>
          <a:lstStyle/>
          <a:p>
            <a:pPr algn="r"/>
            <a:r>
              <a:rPr lang="en-US" sz="1000" dirty="0"/>
              <a:t>odd day</a:t>
            </a:r>
          </a:p>
        </p:txBody>
      </p:sp>
      <p:grpSp>
        <p:nvGrpSpPr>
          <p:cNvPr id="98" name="Group 97">
            <a:extLst>
              <a:ext uri="{FF2B5EF4-FFF2-40B4-BE49-F238E27FC236}">
                <a16:creationId xmlns:a16="http://schemas.microsoft.com/office/drawing/2014/main" id="{4FB48716-766F-10D8-333D-F92AA2DE6994}"/>
              </a:ext>
            </a:extLst>
          </p:cNvPr>
          <p:cNvGrpSpPr/>
          <p:nvPr/>
        </p:nvGrpSpPr>
        <p:grpSpPr>
          <a:xfrm>
            <a:off x="1463913" y="4209880"/>
            <a:ext cx="2808001" cy="396688"/>
            <a:chOff x="8221148" y="4209880"/>
            <a:chExt cx="2808001" cy="396688"/>
          </a:xfrm>
        </p:grpSpPr>
        <p:sp>
          <p:nvSpPr>
            <p:cNvPr id="79" name="Rectangle 78">
              <a:extLst>
                <a:ext uri="{FF2B5EF4-FFF2-40B4-BE49-F238E27FC236}">
                  <a16:creationId xmlns:a16="http://schemas.microsoft.com/office/drawing/2014/main" id="{4129A9EC-072B-6203-1504-77084581C837}"/>
                </a:ext>
              </a:extLst>
            </p:cNvPr>
            <p:cNvSpPr/>
            <p:nvPr/>
          </p:nvSpPr>
          <p:spPr>
            <a:xfrm>
              <a:off x="8221148" y="4425880"/>
              <a:ext cx="2808000" cy="180688"/>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8" name="Group 87">
              <a:extLst>
                <a:ext uri="{FF2B5EF4-FFF2-40B4-BE49-F238E27FC236}">
                  <a16:creationId xmlns:a16="http://schemas.microsoft.com/office/drawing/2014/main" id="{124D6D40-4572-7305-1FD1-31EF612A36E0}"/>
                </a:ext>
              </a:extLst>
            </p:cNvPr>
            <p:cNvGrpSpPr/>
            <p:nvPr/>
          </p:nvGrpSpPr>
          <p:grpSpPr>
            <a:xfrm>
              <a:off x="8221148" y="4209880"/>
              <a:ext cx="2808001" cy="216000"/>
              <a:chOff x="5148765" y="4209880"/>
              <a:chExt cx="2808001" cy="216000"/>
            </a:xfrm>
          </p:grpSpPr>
          <p:sp>
            <p:nvSpPr>
              <p:cNvPr id="37" name="Rectangle 36">
                <a:extLst>
                  <a:ext uri="{FF2B5EF4-FFF2-40B4-BE49-F238E27FC236}">
                    <a16:creationId xmlns:a16="http://schemas.microsoft.com/office/drawing/2014/main" id="{8090462C-515B-8928-799B-B7A11340C1DA}"/>
                  </a:ext>
                </a:extLst>
              </p:cNvPr>
              <p:cNvSpPr/>
              <p:nvPr/>
            </p:nvSpPr>
            <p:spPr>
              <a:xfrm>
                <a:off x="7020766" y="4209880"/>
                <a:ext cx="936000" cy="216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43" name="Rectangle 42">
                <a:extLst>
                  <a:ext uri="{FF2B5EF4-FFF2-40B4-BE49-F238E27FC236}">
                    <a16:creationId xmlns:a16="http://schemas.microsoft.com/office/drawing/2014/main" id="{87BFE4EA-850F-259A-F693-E3F36B05EFBC}"/>
                  </a:ext>
                </a:extLst>
              </p:cNvPr>
              <p:cNvSpPr/>
              <p:nvPr/>
            </p:nvSpPr>
            <p:spPr>
              <a:xfrm>
                <a:off x="5148765" y="4209880"/>
                <a:ext cx="936000" cy="216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grpSp>
      </p:grpSp>
      <p:grpSp>
        <p:nvGrpSpPr>
          <p:cNvPr id="78" name="Group 77">
            <a:extLst>
              <a:ext uri="{FF2B5EF4-FFF2-40B4-BE49-F238E27FC236}">
                <a16:creationId xmlns:a16="http://schemas.microsoft.com/office/drawing/2014/main" id="{B898B5F5-E32B-528C-DBB0-9ECD89B5A25D}"/>
              </a:ext>
            </a:extLst>
          </p:cNvPr>
          <p:cNvGrpSpPr/>
          <p:nvPr/>
        </p:nvGrpSpPr>
        <p:grpSpPr>
          <a:xfrm>
            <a:off x="1463913" y="455836"/>
            <a:ext cx="2808000" cy="396688"/>
            <a:chOff x="8221149" y="455836"/>
            <a:chExt cx="2808000" cy="396688"/>
          </a:xfrm>
        </p:grpSpPr>
        <p:sp>
          <p:nvSpPr>
            <p:cNvPr id="99" name="Rectangle 98">
              <a:extLst>
                <a:ext uri="{FF2B5EF4-FFF2-40B4-BE49-F238E27FC236}">
                  <a16:creationId xmlns:a16="http://schemas.microsoft.com/office/drawing/2014/main" id="{EC63A0EC-B476-9162-9F97-FCF369149036}"/>
                </a:ext>
              </a:extLst>
            </p:cNvPr>
            <p:cNvSpPr/>
            <p:nvPr/>
          </p:nvSpPr>
          <p:spPr>
            <a:xfrm>
              <a:off x="8221149" y="455836"/>
              <a:ext cx="2808000" cy="216000"/>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Rectangle 99">
              <a:extLst>
                <a:ext uri="{FF2B5EF4-FFF2-40B4-BE49-F238E27FC236}">
                  <a16:creationId xmlns:a16="http://schemas.microsoft.com/office/drawing/2014/main" id="{B2C77E9F-8587-3D37-EE9A-D33EA62B6C36}"/>
                </a:ext>
              </a:extLst>
            </p:cNvPr>
            <p:cNvSpPr/>
            <p:nvPr/>
          </p:nvSpPr>
          <p:spPr>
            <a:xfrm>
              <a:off x="8221149" y="671836"/>
              <a:ext cx="2808000" cy="180688"/>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2" name="Rectangle 101">
            <a:extLst>
              <a:ext uri="{FF2B5EF4-FFF2-40B4-BE49-F238E27FC236}">
                <a16:creationId xmlns:a16="http://schemas.microsoft.com/office/drawing/2014/main" id="{B2A73552-5F63-D8DD-DC86-023C68A17288}"/>
              </a:ext>
            </a:extLst>
          </p:cNvPr>
          <p:cNvSpPr/>
          <p:nvPr/>
        </p:nvSpPr>
        <p:spPr>
          <a:xfrm>
            <a:off x="2833713" y="675886"/>
            <a:ext cx="68400" cy="68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endParaRPr lang="en-GB" sz="1200">
              <a:solidFill>
                <a:schemeClr val="bg1">
                  <a:lumMod val="65000"/>
                </a:schemeClr>
              </a:solidFill>
            </a:endParaRPr>
          </a:p>
        </p:txBody>
      </p:sp>
      <p:sp>
        <p:nvSpPr>
          <p:cNvPr id="60" name="TextBox 59">
            <a:extLst>
              <a:ext uri="{FF2B5EF4-FFF2-40B4-BE49-F238E27FC236}">
                <a16:creationId xmlns:a16="http://schemas.microsoft.com/office/drawing/2014/main" id="{709057E0-4BF3-58DF-D06C-4AA22B7A81EB}"/>
              </a:ext>
            </a:extLst>
          </p:cNvPr>
          <p:cNvSpPr txBox="1"/>
          <p:nvPr/>
        </p:nvSpPr>
        <p:spPr>
          <a:xfrm>
            <a:off x="567833" y="531070"/>
            <a:ext cx="676788" cy="246221"/>
          </a:xfrm>
          <a:prstGeom prst="rect">
            <a:avLst/>
          </a:prstGeom>
          <a:noFill/>
        </p:spPr>
        <p:txBody>
          <a:bodyPr wrap="none" rtlCol="0">
            <a:spAutoFit/>
          </a:bodyPr>
          <a:lstStyle/>
          <a:p>
            <a:pPr algn="r"/>
            <a:r>
              <a:rPr lang="fr-FR" sz="1000" b="1" dirty="0" err="1">
                <a:solidFill>
                  <a:schemeClr val="bg1">
                    <a:lumMod val="50000"/>
                  </a:schemeClr>
                </a:solidFill>
              </a:rPr>
              <a:t>tMS</a:t>
            </a:r>
            <a:r>
              <a:rPr lang="fr-FR" sz="1000" dirty="0" err="1">
                <a:solidFill>
                  <a:schemeClr val="bg1">
                    <a:lumMod val="50000"/>
                  </a:schemeClr>
                </a:solidFill>
              </a:rPr>
              <a:t>tamp</a:t>
            </a:r>
            <a:endParaRPr lang="en-US" sz="1000" dirty="0"/>
          </a:p>
        </p:txBody>
      </p:sp>
      <p:sp>
        <p:nvSpPr>
          <p:cNvPr id="61" name="TextBox 60">
            <a:extLst>
              <a:ext uri="{FF2B5EF4-FFF2-40B4-BE49-F238E27FC236}">
                <a16:creationId xmlns:a16="http://schemas.microsoft.com/office/drawing/2014/main" id="{E72B0397-5666-6B4E-8824-B2F0FF935258}"/>
              </a:ext>
            </a:extLst>
          </p:cNvPr>
          <p:cNvSpPr txBox="1"/>
          <p:nvPr/>
        </p:nvSpPr>
        <p:spPr>
          <a:xfrm>
            <a:off x="258454" y="2676238"/>
            <a:ext cx="986167" cy="246221"/>
          </a:xfrm>
          <a:prstGeom prst="rect">
            <a:avLst/>
          </a:prstGeom>
          <a:noFill/>
        </p:spPr>
        <p:txBody>
          <a:bodyPr wrap="none" rtlCol="0">
            <a:spAutoFit/>
          </a:bodyPr>
          <a:lstStyle/>
          <a:p>
            <a:pPr algn="r"/>
            <a:r>
              <a:rPr lang="fr-FR" sz="1000" b="1" dirty="0" err="1">
                <a:solidFill>
                  <a:schemeClr val="bg1">
                    <a:lumMod val="50000"/>
                  </a:schemeClr>
                </a:solidFill>
              </a:rPr>
              <a:t>tMD</a:t>
            </a:r>
            <a:r>
              <a:rPr lang="fr-FR" sz="1000" dirty="0" err="1">
                <a:solidFill>
                  <a:schemeClr val="bg1">
                    <a:lumMod val="50000"/>
                  </a:schemeClr>
                </a:solidFill>
              </a:rPr>
              <a:t>ate</a:t>
            </a:r>
            <a:r>
              <a:rPr lang="fr-FR" sz="1000" dirty="0">
                <a:solidFill>
                  <a:schemeClr val="bg1">
                    <a:lumMod val="50000"/>
                  </a:schemeClr>
                </a:solidFill>
              </a:rPr>
              <a:t> </a:t>
            </a:r>
            <a:r>
              <a:rPr lang="en-US" sz="1000" dirty="0"/>
              <a:t>outline</a:t>
            </a:r>
          </a:p>
        </p:txBody>
      </p:sp>
      <p:grpSp>
        <p:nvGrpSpPr>
          <p:cNvPr id="83" name="Group 82">
            <a:extLst>
              <a:ext uri="{FF2B5EF4-FFF2-40B4-BE49-F238E27FC236}">
                <a16:creationId xmlns:a16="http://schemas.microsoft.com/office/drawing/2014/main" id="{5E289FA8-911B-C89E-52B2-94B507AEE169}"/>
              </a:ext>
            </a:extLst>
          </p:cNvPr>
          <p:cNvGrpSpPr/>
          <p:nvPr/>
        </p:nvGrpSpPr>
        <p:grpSpPr>
          <a:xfrm>
            <a:off x="1463913" y="2601004"/>
            <a:ext cx="2808000" cy="396688"/>
            <a:chOff x="8221149" y="2601004"/>
            <a:chExt cx="2808000" cy="396688"/>
          </a:xfrm>
        </p:grpSpPr>
        <p:sp>
          <p:nvSpPr>
            <p:cNvPr id="104" name="Rectangle 103">
              <a:extLst>
                <a:ext uri="{FF2B5EF4-FFF2-40B4-BE49-F238E27FC236}">
                  <a16:creationId xmlns:a16="http://schemas.microsoft.com/office/drawing/2014/main" id="{88A401DE-D7A2-E3AB-F7CF-AA88A0F6A7A1}"/>
                </a:ext>
              </a:extLst>
            </p:cNvPr>
            <p:cNvSpPr/>
            <p:nvPr/>
          </p:nvSpPr>
          <p:spPr>
            <a:xfrm>
              <a:off x="8221149" y="2601004"/>
              <a:ext cx="2808000" cy="216000"/>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Rectangle 104">
              <a:extLst>
                <a:ext uri="{FF2B5EF4-FFF2-40B4-BE49-F238E27FC236}">
                  <a16:creationId xmlns:a16="http://schemas.microsoft.com/office/drawing/2014/main" id="{20CFC497-6D19-88CB-02C0-A77532B274D2}"/>
                </a:ext>
              </a:extLst>
            </p:cNvPr>
            <p:cNvSpPr/>
            <p:nvPr/>
          </p:nvSpPr>
          <p:spPr>
            <a:xfrm>
              <a:off x="8221149" y="2817004"/>
              <a:ext cx="2808000" cy="180688"/>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6" name="TextBox 105">
            <a:extLst>
              <a:ext uri="{FF2B5EF4-FFF2-40B4-BE49-F238E27FC236}">
                <a16:creationId xmlns:a16="http://schemas.microsoft.com/office/drawing/2014/main" id="{E770F51A-7E94-D8A0-4149-B8FB5C1B5D03}"/>
              </a:ext>
            </a:extLst>
          </p:cNvPr>
          <p:cNvSpPr txBox="1"/>
          <p:nvPr/>
        </p:nvSpPr>
        <p:spPr>
          <a:xfrm>
            <a:off x="2521665" y="2843804"/>
            <a:ext cx="692497" cy="153888"/>
          </a:xfrm>
          <a:prstGeom prst="rect">
            <a:avLst/>
          </a:prstGeom>
          <a:noFill/>
        </p:spPr>
        <p:txBody>
          <a:bodyPr wrap="none" lIns="0" tIns="0" rIns="0" bIns="0" rtlCol="0">
            <a:noAutofit/>
          </a:bodyPr>
          <a:lstStyle>
            <a:defPPr>
              <a:defRPr lang="en-US"/>
            </a:defPPr>
            <a:lvl1pPr>
              <a:defRPr sz="1000">
                <a:effectLst>
                  <a:glow rad="139700">
                    <a:schemeClr val="bg1"/>
                  </a:glow>
                </a:effectLst>
              </a:defRPr>
            </a:lvl1pPr>
          </a:lstStyle>
          <a:p>
            <a:pPr algn="ctr"/>
            <a:r>
              <a:rPr lang="en-US" dirty="0"/>
              <a:t>February 2022</a:t>
            </a:r>
          </a:p>
        </p:txBody>
      </p:sp>
      <p:sp>
        <p:nvSpPr>
          <p:cNvPr id="54" name="TextBox 53">
            <a:extLst>
              <a:ext uri="{FF2B5EF4-FFF2-40B4-BE49-F238E27FC236}">
                <a16:creationId xmlns:a16="http://schemas.microsoft.com/office/drawing/2014/main" id="{579B25C1-F946-69A4-9D13-EECE169A2C78}"/>
              </a:ext>
            </a:extLst>
          </p:cNvPr>
          <p:cNvSpPr txBox="1"/>
          <p:nvPr/>
        </p:nvSpPr>
        <p:spPr>
          <a:xfrm>
            <a:off x="654395" y="2139946"/>
            <a:ext cx="590226" cy="246221"/>
          </a:xfrm>
          <a:prstGeom prst="rect">
            <a:avLst/>
          </a:prstGeom>
          <a:noFill/>
        </p:spPr>
        <p:txBody>
          <a:bodyPr wrap="none" rtlCol="0">
            <a:spAutoFit/>
          </a:bodyPr>
          <a:lstStyle/>
          <a:p>
            <a:pPr algn="r"/>
            <a:r>
              <a:rPr lang="fr-FR" sz="1000" b="1" dirty="0" err="1">
                <a:solidFill>
                  <a:schemeClr val="bg1">
                    <a:lumMod val="50000"/>
                  </a:schemeClr>
                </a:solidFill>
              </a:rPr>
              <a:t>tMD</a:t>
            </a:r>
            <a:r>
              <a:rPr lang="fr-FR" sz="1000" dirty="0" err="1">
                <a:solidFill>
                  <a:schemeClr val="bg1">
                    <a:lumMod val="50000"/>
                  </a:schemeClr>
                </a:solidFill>
              </a:rPr>
              <a:t>ate</a:t>
            </a:r>
            <a:endParaRPr lang="en-US" sz="1000" dirty="0"/>
          </a:p>
        </p:txBody>
      </p:sp>
      <p:grpSp>
        <p:nvGrpSpPr>
          <p:cNvPr id="82" name="Group 81">
            <a:extLst>
              <a:ext uri="{FF2B5EF4-FFF2-40B4-BE49-F238E27FC236}">
                <a16:creationId xmlns:a16="http://schemas.microsoft.com/office/drawing/2014/main" id="{1E61DFCA-71C2-577A-12D6-11F88092D9EB}"/>
              </a:ext>
            </a:extLst>
          </p:cNvPr>
          <p:cNvGrpSpPr/>
          <p:nvPr/>
        </p:nvGrpSpPr>
        <p:grpSpPr>
          <a:xfrm>
            <a:off x="1463913" y="2064712"/>
            <a:ext cx="2808000" cy="396688"/>
            <a:chOff x="8221149" y="2064712"/>
            <a:chExt cx="2808000" cy="396688"/>
          </a:xfrm>
        </p:grpSpPr>
        <p:sp>
          <p:nvSpPr>
            <p:cNvPr id="117" name="Rectangle 116">
              <a:extLst>
                <a:ext uri="{FF2B5EF4-FFF2-40B4-BE49-F238E27FC236}">
                  <a16:creationId xmlns:a16="http://schemas.microsoft.com/office/drawing/2014/main" id="{1B524875-A51F-BC7D-9D75-5E5E0F876935}"/>
                </a:ext>
              </a:extLst>
            </p:cNvPr>
            <p:cNvSpPr/>
            <p:nvPr/>
          </p:nvSpPr>
          <p:spPr>
            <a:xfrm>
              <a:off x="8221149" y="2064712"/>
              <a:ext cx="2808000" cy="216000"/>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Rectangle 117">
              <a:extLst>
                <a:ext uri="{FF2B5EF4-FFF2-40B4-BE49-F238E27FC236}">
                  <a16:creationId xmlns:a16="http://schemas.microsoft.com/office/drawing/2014/main" id="{47A86ED9-5E3E-FD77-E2B9-3122C72FEB98}"/>
                </a:ext>
              </a:extLst>
            </p:cNvPr>
            <p:cNvSpPr/>
            <p:nvPr/>
          </p:nvSpPr>
          <p:spPr>
            <a:xfrm>
              <a:off x="8221149" y="2280712"/>
              <a:ext cx="2808000" cy="180688"/>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9" name="TextBox 118">
            <a:extLst>
              <a:ext uri="{FF2B5EF4-FFF2-40B4-BE49-F238E27FC236}">
                <a16:creationId xmlns:a16="http://schemas.microsoft.com/office/drawing/2014/main" id="{29EFCA59-668D-6A7D-B4BF-A9048EF2A34E}"/>
              </a:ext>
            </a:extLst>
          </p:cNvPr>
          <p:cNvSpPr txBox="1"/>
          <p:nvPr/>
        </p:nvSpPr>
        <p:spPr>
          <a:xfrm>
            <a:off x="2521665" y="2307512"/>
            <a:ext cx="692497" cy="153888"/>
          </a:xfrm>
          <a:prstGeom prst="rect">
            <a:avLst/>
          </a:prstGeom>
          <a:noFill/>
        </p:spPr>
        <p:txBody>
          <a:bodyPr wrap="none" lIns="0" tIns="0" rIns="0" bIns="0" rtlCol="0">
            <a:noAutofit/>
          </a:bodyPr>
          <a:lstStyle>
            <a:defPPr>
              <a:defRPr lang="en-US"/>
            </a:defPPr>
            <a:lvl1pPr>
              <a:defRPr sz="1000"/>
            </a:lvl1pPr>
          </a:lstStyle>
          <a:p>
            <a:pPr algn="ctr"/>
            <a:r>
              <a:rPr lang="en-US" dirty="0"/>
              <a:t>February 2022</a:t>
            </a:r>
          </a:p>
        </p:txBody>
      </p:sp>
      <p:sp>
        <p:nvSpPr>
          <p:cNvPr id="23" name="TextBox 22">
            <a:extLst>
              <a:ext uri="{FF2B5EF4-FFF2-40B4-BE49-F238E27FC236}">
                <a16:creationId xmlns:a16="http://schemas.microsoft.com/office/drawing/2014/main" id="{37AA0FFD-AA74-2C02-B355-935BFBAABB5E}"/>
              </a:ext>
            </a:extLst>
          </p:cNvPr>
          <p:cNvSpPr txBox="1"/>
          <p:nvPr/>
        </p:nvSpPr>
        <p:spPr>
          <a:xfrm>
            <a:off x="274484" y="1603654"/>
            <a:ext cx="970137" cy="246221"/>
          </a:xfrm>
          <a:prstGeom prst="rect">
            <a:avLst/>
          </a:prstGeom>
          <a:noFill/>
        </p:spPr>
        <p:txBody>
          <a:bodyPr wrap="none" rtlCol="0">
            <a:spAutoFit/>
          </a:bodyPr>
          <a:lstStyle/>
          <a:p>
            <a:pPr algn="r"/>
            <a:r>
              <a:rPr lang="fr-FR" sz="1000" b="1" dirty="0" err="1">
                <a:solidFill>
                  <a:schemeClr val="bg1">
                    <a:lumMod val="50000"/>
                  </a:schemeClr>
                </a:solidFill>
              </a:rPr>
              <a:t>tMText</a:t>
            </a:r>
            <a:r>
              <a:rPr lang="fr-FR" sz="1000" dirty="0">
                <a:solidFill>
                  <a:schemeClr val="bg1">
                    <a:lumMod val="50000"/>
                  </a:schemeClr>
                </a:solidFill>
              </a:rPr>
              <a:t> </a:t>
            </a:r>
            <a:r>
              <a:rPr lang="en-US" sz="1000" dirty="0"/>
              <a:t>outline</a:t>
            </a:r>
          </a:p>
        </p:txBody>
      </p:sp>
      <p:grpSp>
        <p:nvGrpSpPr>
          <p:cNvPr id="81" name="Group 80">
            <a:extLst>
              <a:ext uri="{FF2B5EF4-FFF2-40B4-BE49-F238E27FC236}">
                <a16:creationId xmlns:a16="http://schemas.microsoft.com/office/drawing/2014/main" id="{1731F743-54E0-7371-E6AC-0E03E0621893}"/>
              </a:ext>
            </a:extLst>
          </p:cNvPr>
          <p:cNvGrpSpPr/>
          <p:nvPr/>
        </p:nvGrpSpPr>
        <p:grpSpPr>
          <a:xfrm>
            <a:off x="1463913" y="1528420"/>
            <a:ext cx="2808000" cy="396688"/>
            <a:chOff x="8221149" y="1528420"/>
            <a:chExt cx="2808000" cy="396688"/>
          </a:xfrm>
        </p:grpSpPr>
        <p:sp>
          <p:nvSpPr>
            <p:cNvPr id="25" name="Rectangle 24">
              <a:extLst>
                <a:ext uri="{FF2B5EF4-FFF2-40B4-BE49-F238E27FC236}">
                  <a16:creationId xmlns:a16="http://schemas.microsoft.com/office/drawing/2014/main" id="{C365B680-9472-02DB-C13D-E02802C89C4C}"/>
                </a:ext>
              </a:extLst>
            </p:cNvPr>
            <p:cNvSpPr/>
            <p:nvPr/>
          </p:nvSpPr>
          <p:spPr>
            <a:xfrm>
              <a:off x="8221149" y="1528420"/>
              <a:ext cx="2808000" cy="216000"/>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37D91955-E225-61F5-FED4-5AE2814C4543}"/>
                </a:ext>
              </a:extLst>
            </p:cNvPr>
            <p:cNvSpPr/>
            <p:nvPr/>
          </p:nvSpPr>
          <p:spPr>
            <a:xfrm>
              <a:off x="8221149" y="1744420"/>
              <a:ext cx="2808000" cy="180688"/>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TextBox 26">
            <a:extLst>
              <a:ext uri="{FF2B5EF4-FFF2-40B4-BE49-F238E27FC236}">
                <a16:creationId xmlns:a16="http://schemas.microsoft.com/office/drawing/2014/main" id="{A117C8A0-F974-9BC2-993F-B79043FB9C51}"/>
              </a:ext>
            </a:extLst>
          </p:cNvPr>
          <p:cNvSpPr txBox="1"/>
          <p:nvPr/>
        </p:nvSpPr>
        <p:spPr>
          <a:xfrm>
            <a:off x="2521665" y="1601108"/>
            <a:ext cx="692497" cy="153888"/>
          </a:xfrm>
          <a:prstGeom prst="rect">
            <a:avLst/>
          </a:prstGeom>
          <a:noFill/>
        </p:spPr>
        <p:txBody>
          <a:bodyPr wrap="none" lIns="0" tIns="0" rIns="0" bIns="0" rtlCol="0">
            <a:noAutofit/>
          </a:bodyPr>
          <a:lstStyle>
            <a:defPPr>
              <a:defRPr lang="en-US"/>
            </a:defPPr>
            <a:lvl1pPr>
              <a:defRPr sz="1000">
                <a:effectLst>
                  <a:glow rad="139700">
                    <a:schemeClr val="bg1"/>
                  </a:glow>
                </a:effectLst>
              </a:defRPr>
            </a:lvl1pPr>
          </a:lstStyle>
          <a:p>
            <a:pPr algn="ctr"/>
            <a:r>
              <a:rPr lang="en-US" dirty="0"/>
              <a:t>Ukraine Invasion</a:t>
            </a:r>
          </a:p>
        </p:txBody>
      </p:sp>
      <p:sp>
        <p:nvSpPr>
          <p:cNvPr id="29" name="TextBox 28">
            <a:extLst>
              <a:ext uri="{FF2B5EF4-FFF2-40B4-BE49-F238E27FC236}">
                <a16:creationId xmlns:a16="http://schemas.microsoft.com/office/drawing/2014/main" id="{E18EDC2B-F3C6-776F-77A3-8A0A25AE3D61}"/>
              </a:ext>
            </a:extLst>
          </p:cNvPr>
          <p:cNvSpPr txBox="1"/>
          <p:nvPr/>
        </p:nvSpPr>
        <p:spPr>
          <a:xfrm>
            <a:off x="670425" y="1067362"/>
            <a:ext cx="574196" cy="246221"/>
          </a:xfrm>
          <a:prstGeom prst="rect">
            <a:avLst/>
          </a:prstGeom>
          <a:noFill/>
        </p:spPr>
        <p:txBody>
          <a:bodyPr wrap="none" rtlCol="0">
            <a:spAutoFit/>
          </a:bodyPr>
          <a:lstStyle/>
          <a:p>
            <a:pPr algn="r"/>
            <a:r>
              <a:rPr lang="fr-FR" sz="1000" b="1" dirty="0" err="1">
                <a:solidFill>
                  <a:schemeClr val="bg1">
                    <a:lumMod val="50000"/>
                  </a:schemeClr>
                </a:solidFill>
              </a:rPr>
              <a:t>tMText</a:t>
            </a:r>
            <a:endParaRPr lang="en-US" sz="1000" dirty="0"/>
          </a:p>
        </p:txBody>
      </p:sp>
      <p:grpSp>
        <p:nvGrpSpPr>
          <p:cNvPr id="80" name="Group 79">
            <a:extLst>
              <a:ext uri="{FF2B5EF4-FFF2-40B4-BE49-F238E27FC236}">
                <a16:creationId xmlns:a16="http://schemas.microsoft.com/office/drawing/2014/main" id="{6E374392-62C0-0A47-D7F4-6C7792A49D89}"/>
              </a:ext>
            </a:extLst>
          </p:cNvPr>
          <p:cNvGrpSpPr/>
          <p:nvPr/>
        </p:nvGrpSpPr>
        <p:grpSpPr>
          <a:xfrm>
            <a:off x="1463913" y="992128"/>
            <a:ext cx="2808000" cy="396688"/>
            <a:chOff x="8221149" y="992128"/>
            <a:chExt cx="2808000" cy="396688"/>
          </a:xfrm>
        </p:grpSpPr>
        <p:sp>
          <p:nvSpPr>
            <p:cNvPr id="31" name="Rectangle 30">
              <a:extLst>
                <a:ext uri="{FF2B5EF4-FFF2-40B4-BE49-F238E27FC236}">
                  <a16:creationId xmlns:a16="http://schemas.microsoft.com/office/drawing/2014/main" id="{5B39D7C0-46B6-C657-39A7-D88A2133A43C}"/>
                </a:ext>
              </a:extLst>
            </p:cNvPr>
            <p:cNvSpPr/>
            <p:nvPr/>
          </p:nvSpPr>
          <p:spPr>
            <a:xfrm>
              <a:off x="8221149" y="992128"/>
              <a:ext cx="2808000" cy="216000"/>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427E2AAA-DA9C-2909-F3C2-397251858BA2}"/>
                </a:ext>
              </a:extLst>
            </p:cNvPr>
            <p:cNvSpPr/>
            <p:nvPr/>
          </p:nvSpPr>
          <p:spPr>
            <a:xfrm>
              <a:off x="8221149" y="1208128"/>
              <a:ext cx="2808000" cy="180688"/>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3" name="TextBox 32">
            <a:extLst>
              <a:ext uri="{FF2B5EF4-FFF2-40B4-BE49-F238E27FC236}">
                <a16:creationId xmlns:a16="http://schemas.microsoft.com/office/drawing/2014/main" id="{6814F208-DD78-1613-9A93-54E041BECDDD}"/>
              </a:ext>
            </a:extLst>
          </p:cNvPr>
          <p:cNvSpPr txBox="1"/>
          <p:nvPr/>
        </p:nvSpPr>
        <p:spPr>
          <a:xfrm>
            <a:off x="2521665" y="1064816"/>
            <a:ext cx="692497" cy="153888"/>
          </a:xfrm>
          <a:prstGeom prst="rect">
            <a:avLst/>
          </a:prstGeom>
          <a:noFill/>
        </p:spPr>
        <p:txBody>
          <a:bodyPr wrap="none" lIns="0" tIns="0" rIns="0" bIns="0" rtlCol="0">
            <a:noAutofit/>
          </a:bodyPr>
          <a:lstStyle>
            <a:defPPr>
              <a:defRPr lang="en-US"/>
            </a:defPPr>
            <a:lvl1pPr>
              <a:defRPr sz="1000"/>
            </a:lvl1pPr>
          </a:lstStyle>
          <a:p>
            <a:pPr algn="ctr"/>
            <a:r>
              <a:rPr lang="en-US" dirty="0"/>
              <a:t>Ukraine Invasion</a:t>
            </a:r>
          </a:p>
        </p:txBody>
      </p:sp>
      <p:sp>
        <p:nvSpPr>
          <p:cNvPr id="52" name="TextBox 51">
            <a:extLst>
              <a:ext uri="{FF2B5EF4-FFF2-40B4-BE49-F238E27FC236}">
                <a16:creationId xmlns:a16="http://schemas.microsoft.com/office/drawing/2014/main" id="{2D050BEB-28ED-AA31-44EB-4942FD4CB192}"/>
              </a:ext>
            </a:extLst>
          </p:cNvPr>
          <p:cNvSpPr txBox="1"/>
          <p:nvPr/>
        </p:nvSpPr>
        <p:spPr>
          <a:xfrm>
            <a:off x="686456" y="3236095"/>
            <a:ext cx="558165" cy="246221"/>
          </a:xfrm>
          <a:prstGeom prst="rect">
            <a:avLst/>
          </a:prstGeom>
          <a:noFill/>
        </p:spPr>
        <p:txBody>
          <a:bodyPr wrap="none" rtlCol="0">
            <a:spAutoFit/>
          </a:bodyPr>
          <a:lstStyle/>
          <a:p>
            <a:pPr algn="r"/>
            <a:r>
              <a:rPr lang="en-US" sz="1000" dirty="0" err="1"/>
              <a:t>tMIcon</a:t>
            </a:r>
            <a:endParaRPr lang="en-US" sz="1000" dirty="0"/>
          </a:p>
        </p:txBody>
      </p:sp>
      <p:grpSp>
        <p:nvGrpSpPr>
          <p:cNvPr id="85" name="Group 84">
            <a:extLst>
              <a:ext uri="{FF2B5EF4-FFF2-40B4-BE49-F238E27FC236}">
                <a16:creationId xmlns:a16="http://schemas.microsoft.com/office/drawing/2014/main" id="{B510BAFF-0408-6F75-A34E-169CFC3F173B}"/>
              </a:ext>
            </a:extLst>
          </p:cNvPr>
          <p:cNvGrpSpPr/>
          <p:nvPr/>
        </p:nvGrpSpPr>
        <p:grpSpPr>
          <a:xfrm>
            <a:off x="1463913" y="3137296"/>
            <a:ext cx="2808000" cy="396688"/>
            <a:chOff x="8221149" y="3137296"/>
            <a:chExt cx="2808000" cy="396688"/>
          </a:xfrm>
        </p:grpSpPr>
        <p:sp>
          <p:nvSpPr>
            <p:cNvPr id="55" name="Rectangle 54">
              <a:extLst>
                <a:ext uri="{FF2B5EF4-FFF2-40B4-BE49-F238E27FC236}">
                  <a16:creationId xmlns:a16="http://schemas.microsoft.com/office/drawing/2014/main" id="{37AFE86F-6516-5DF3-0ABD-0A09216EBA8B}"/>
                </a:ext>
              </a:extLst>
            </p:cNvPr>
            <p:cNvSpPr/>
            <p:nvPr/>
          </p:nvSpPr>
          <p:spPr>
            <a:xfrm>
              <a:off x="8221149" y="3353296"/>
              <a:ext cx="2808000" cy="180688"/>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a:extLst>
                <a:ext uri="{FF2B5EF4-FFF2-40B4-BE49-F238E27FC236}">
                  <a16:creationId xmlns:a16="http://schemas.microsoft.com/office/drawing/2014/main" id="{C6C0FF43-796F-403C-0DF6-35E94E7C7D8F}"/>
                </a:ext>
              </a:extLst>
            </p:cNvPr>
            <p:cNvSpPr/>
            <p:nvPr/>
          </p:nvSpPr>
          <p:spPr>
            <a:xfrm>
              <a:off x="8221149" y="3137296"/>
              <a:ext cx="2808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grpSp>
      <p:pic>
        <p:nvPicPr>
          <p:cNvPr id="62" name="Picture 14" descr="See the source image">
            <a:extLst>
              <a:ext uri="{FF2B5EF4-FFF2-40B4-BE49-F238E27FC236}">
                <a16:creationId xmlns:a16="http://schemas.microsoft.com/office/drawing/2014/main" id="{FC0798B0-9DBA-2817-3F82-545EB31AA4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124" y="3142542"/>
            <a:ext cx="213579" cy="143257"/>
          </a:xfrm>
          <a:prstGeom prst="rect">
            <a:avLst/>
          </a:prstGeom>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48D297FC-4890-45CA-C3F0-0E05CAB4E0C7}"/>
              </a:ext>
            </a:extLst>
          </p:cNvPr>
          <p:cNvSpPr txBox="1"/>
          <p:nvPr/>
        </p:nvSpPr>
        <p:spPr>
          <a:xfrm>
            <a:off x="290513" y="3772387"/>
            <a:ext cx="954108" cy="246221"/>
          </a:xfrm>
          <a:prstGeom prst="rect">
            <a:avLst/>
          </a:prstGeom>
          <a:noFill/>
        </p:spPr>
        <p:txBody>
          <a:bodyPr wrap="none" rtlCol="0">
            <a:spAutoFit/>
          </a:bodyPr>
          <a:lstStyle/>
          <a:p>
            <a:pPr algn="r"/>
            <a:r>
              <a:rPr lang="en-US" sz="1000" dirty="0" err="1"/>
              <a:t>tMIcon</a:t>
            </a:r>
            <a:r>
              <a:rPr lang="en-US" sz="1000" dirty="0"/>
              <a:t> outline</a:t>
            </a:r>
          </a:p>
        </p:txBody>
      </p:sp>
      <p:grpSp>
        <p:nvGrpSpPr>
          <p:cNvPr id="86" name="Group 85">
            <a:extLst>
              <a:ext uri="{FF2B5EF4-FFF2-40B4-BE49-F238E27FC236}">
                <a16:creationId xmlns:a16="http://schemas.microsoft.com/office/drawing/2014/main" id="{261ED448-699F-9FDB-9DDB-22F43829091D}"/>
              </a:ext>
            </a:extLst>
          </p:cNvPr>
          <p:cNvGrpSpPr/>
          <p:nvPr/>
        </p:nvGrpSpPr>
        <p:grpSpPr>
          <a:xfrm>
            <a:off x="1463913" y="3673588"/>
            <a:ext cx="2808000" cy="396688"/>
            <a:chOff x="8221149" y="3673588"/>
            <a:chExt cx="2808000" cy="396688"/>
          </a:xfrm>
        </p:grpSpPr>
        <p:sp>
          <p:nvSpPr>
            <p:cNvPr id="48" name="Rectangle 47">
              <a:extLst>
                <a:ext uri="{FF2B5EF4-FFF2-40B4-BE49-F238E27FC236}">
                  <a16:creationId xmlns:a16="http://schemas.microsoft.com/office/drawing/2014/main" id="{15C97C00-B50B-3A64-808D-4584A809AC50}"/>
                </a:ext>
              </a:extLst>
            </p:cNvPr>
            <p:cNvSpPr/>
            <p:nvPr/>
          </p:nvSpPr>
          <p:spPr>
            <a:xfrm>
              <a:off x="8221149" y="3889588"/>
              <a:ext cx="2808000" cy="180688"/>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3C33ECD9-0545-6538-9ED8-67CD0EC064E7}"/>
                </a:ext>
              </a:extLst>
            </p:cNvPr>
            <p:cNvSpPr/>
            <p:nvPr/>
          </p:nvSpPr>
          <p:spPr>
            <a:xfrm>
              <a:off x="8221149" y="3673588"/>
              <a:ext cx="2808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grpSp>
      <p:pic>
        <p:nvPicPr>
          <p:cNvPr id="68" name="Picture 14" descr="See the source image">
            <a:extLst>
              <a:ext uri="{FF2B5EF4-FFF2-40B4-BE49-F238E27FC236}">
                <a16:creationId xmlns:a16="http://schemas.microsoft.com/office/drawing/2014/main" id="{4CDE90B7-C3BF-3213-FA80-4FF300D300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124" y="3677117"/>
            <a:ext cx="213579" cy="143257"/>
          </a:xfrm>
          <a:prstGeom prst="rect">
            <a:avLst/>
          </a:prstGeom>
          <a:effectLst>
            <a:glow rad="63500">
              <a:schemeClr val="bg1">
                <a:alpha val="40000"/>
              </a:schemeClr>
            </a:glow>
          </a:effectLst>
          <a:extLst>
            <a:ext uri="{909E8E84-426E-40DD-AFC4-6F175D3DCCD1}">
              <a14:hiddenFill xmlns:a14="http://schemas.microsoft.com/office/drawing/2010/main">
                <a:solidFill>
                  <a:srgbClr val="FFFFFF"/>
                </a:solidFill>
              </a14:hiddenFill>
            </a:ext>
          </a:extLst>
        </p:spPr>
      </p:pic>
      <p:sp>
        <p:nvSpPr>
          <p:cNvPr id="125" name="Rectangle 124">
            <a:extLst>
              <a:ext uri="{FF2B5EF4-FFF2-40B4-BE49-F238E27FC236}">
                <a16:creationId xmlns:a16="http://schemas.microsoft.com/office/drawing/2014/main" id="{C8A48726-86E0-CE03-B9B1-D2F2AD326530}"/>
              </a:ext>
            </a:extLst>
          </p:cNvPr>
          <p:cNvSpPr/>
          <p:nvPr/>
        </p:nvSpPr>
        <p:spPr>
          <a:xfrm>
            <a:off x="1463913" y="6355048"/>
            <a:ext cx="2808000" cy="216000"/>
          </a:xfrm>
          <a:prstGeom prst="rect">
            <a:avLst/>
          </a:prstGeom>
          <a:solidFill>
            <a:schemeClr val="bg1"/>
          </a:solid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Rectangle 125">
            <a:extLst>
              <a:ext uri="{FF2B5EF4-FFF2-40B4-BE49-F238E27FC236}">
                <a16:creationId xmlns:a16="http://schemas.microsoft.com/office/drawing/2014/main" id="{1047F6CF-8F0F-EDCA-C059-4088CB6FA3D6}"/>
              </a:ext>
            </a:extLst>
          </p:cNvPr>
          <p:cNvSpPr/>
          <p:nvPr/>
        </p:nvSpPr>
        <p:spPr>
          <a:xfrm>
            <a:off x="1463913" y="6571048"/>
            <a:ext cx="2808000" cy="180688"/>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Rectangle 127">
            <a:extLst>
              <a:ext uri="{FF2B5EF4-FFF2-40B4-BE49-F238E27FC236}">
                <a16:creationId xmlns:a16="http://schemas.microsoft.com/office/drawing/2014/main" id="{2498B27A-6EA6-FEB7-67EC-4B7ABF61136E}"/>
              </a:ext>
            </a:extLst>
          </p:cNvPr>
          <p:cNvSpPr/>
          <p:nvPr/>
        </p:nvSpPr>
        <p:spPr>
          <a:xfrm>
            <a:off x="1463913" y="6571048"/>
            <a:ext cx="2808000" cy="180688"/>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Rectangle 142">
            <a:extLst>
              <a:ext uri="{FF2B5EF4-FFF2-40B4-BE49-F238E27FC236}">
                <a16:creationId xmlns:a16="http://schemas.microsoft.com/office/drawing/2014/main" id="{B947010B-26E9-BA32-01E8-6505551574E6}"/>
              </a:ext>
            </a:extLst>
          </p:cNvPr>
          <p:cNvSpPr/>
          <p:nvPr/>
        </p:nvSpPr>
        <p:spPr>
          <a:xfrm>
            <a:off x="1463913" y="6355048"/>
            <a:ext cx="2808000" cy="216000"/>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Rectangle 143">
            <a:extLst>
              <a:ext uri="{FF2B5EF4-FFF2-40B4-BE49-F238E27FC236}">
                <a16:creationId xmlns:a16="http://schemas.microsoft.com/office/drawing/2014/main" id="{F2CC4A20-9D51-7ADA-96EF-86465AE52F16}"/>
              </a:ext>
            </a:extLst>
          </p:cNvPr>
          <p:cNvSpPr/>
          <p:nvPr/>
        </p:nvSpPr>
        <p:spPr>
          <a:xfrm>
            <a:off x="1463913" y="6571048"/>
            <a:ext cx="2808000" cy="180688"/>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Rectangle 146">
            <a:extLst>
              <a:ext uri="{FF2B5EF4-FFF2-40B4-BE49-F238E27FC236}">
                <a16:creationId xmlns:a16="http://schemas.microsoft.com/office/drawing/2014/main" id="{A7A6EBA6-E3C2-CA6A-2ED1-B8A77E931944}"/>
              </a:ext>
            </a:extLst>
          </p:cNvPr>
          <p:cNvSpPr/>
          <p:nvPr/>
        </p:nvSpPr>
        <p:spPr>
          <a:xfrm>
            <a:off x="1463913" y="6355048"/>
            <a:ext cx="2808000" cy="216000"/>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Rectangle 147">
            <a:extLst>
              <a:ext uri="{FF2B5EF4-FFF2-40B4-BE49-F238E27FC236}">
                <a16:creationId xmlns:a16="http://schemas.microsoft.com/office/drawing/2014/main" id="{9CB70DF5-734A-DA68-9AD2-8B730DB1445E}"/>
              </a:ext>
            </a:extLst>
          </p:cNvPr>
          <p:cNvSpPr/>
          <p:nvPr/>
        </p:nvSpPr>
        <p:spPr>
          <a:xfrm>
            <a:off x="1463913" y="6571048"/>
            <a:ext cx="2808000" cy="180688"/>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Rectangle 150">
            <a:extLst>
              <a:ext uri="{FF2B5EF4-FFF2-40B4-BE49-F238E27FC236}">
                <a16:creationId xmlns:a16="http://schemas.microsoft.com/office/drawing/2014/main" id="{391796AA-36AF-C571-4528-BCA144E117C7}"/>
              </a:ext>
            </a:extLst>
          </p:cNvPr>
          <p:cNvSpPr/>
          <p:nvPr/>
        </p:nvSpPr>
        <p:spPr>
          <a:xfrm>
            <a:off x="1463913" y="6355048"/>
            <a:ext cx="2808000" cy="216000"/>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Rectangle 151">
            <a:extLst>
              <a:ext uri="{FF2B5EF4-FFF2-40B4-BE49-F238E27FC236}">
                <a16:creationId xmlns:a16="http://schemas.microsoft.com/office/drawing/2014/main" id="{1E321293-C1FF-807A-8D61-3495533D77D4}"/>
              </a:ext>
            </a:extLst>
          </p:cNvPr>
          <p:cNvSpPr/>
          <p:nvPr/>
        </p:nvSpPr>
        <p:spPr>
          <a:xfrm>
            <a:off x="1463913" y="6571048"/>
            <a:ext cx="2808000" cy="180688"/>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6" name="Group 135">
            <a:extLst>
              <a:ext uri="{FF2B5EF4-FFF2-40B4-BE49-F238E27FC236}">
                <a16:creationId xmlns:a16="http://schemas.microsoft.com/office/drawing/2014/main" id="{31B8490C-FC96-8FEA-A137-A590D5B22205}"/>
              </a:ext>
            </a:extLst>
          </p:cNvPr>
          <p:cNvGrpSpPr/>
          <p:nvPr/>
        </p:nvGrpSpPr>
        <p:grpSpPr>
          <a:xfrm>
            <a:off x="1463913" y="6355048"/>
            <a:ext cx="2808000" cy="216000"/>
            <a:chOff x="1463913" y="6355048"/>
            <a:chExt cx="2808000" cy="216000"/>
          </a:xfrm>
        </p:grpSpPr>
        <p:sp>
          <p:nvSpPr>
            <p:cNvPr id="130" name="Rectangle 129">
              <a:extLst>
                <a:ext uri="{FF2B5EF4-FFF2-40B4-BE49-F238E27FC236}">
                  <a16:creationId xmlns:a16="http://schemas.microsoft.com/office/drawing/2014/main" id="{44A21738-EBEA-B950-C259-8805B551A5D6}"/>
                </a:ext>
              </a:extLst>
            </p:cNvPr>
            <p:cNvSpPr/>
            <p:nvPr/>
          </p:nvSpPr>
          <p:spPr>
            <a:xfrm>
              <a:off x="3335913" y="6355048"/>
              <a:ext cx="936000" cy="216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32" name="Rectangle 131">
              <a:extLst>
                <a:ext uri="{FF2B5EF4-FFF2-40B4-BE49-F238E27FC236}">
                  <a16:creationId xmlns:a16="http://schemas.microsoft.com/office/drawing/2014/main" id="{3B5D3621-31F8-A911-4CC2-1DFFB257CCE3}"/>
                </a:ext>
              </a:extLst>
            </p:cNvPr>
            <p:cNvSpPr/>
            <p:nvPr/>
          </p:nvSpPr>
          <p:spPr>
            <a:xfrm>
              <a:off x="1463913" y="6355048"/>
              <a:ext cx="936000" cy="216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grpSp>
      <p:sp>
        <p:nvSpPr>
          <p:cNvPr id="145" name="Rectangle 144">
            <a:extLst>
              <a:ext uri="{FF2B5EF4-FFF2-40B4-BE49-F238E27FC236}">
                <a16:creationId xmlns:a16="http://schemas.microsoft.com/office/drawing/2014/main" id="{1E20AEAE-3857-919C-190C-35B40ECF680F}"/>
              </a:ext>
            </a:extLst>
          </p:cNvPr>
          <p:cNvSpPr/>
          <p:nvPr/>
        </p:nvSpPr>
        <p:spPr>
          <a:xfrm>
            <a:off x="2833713" y="6575098"/>
            <a:ext cx="68400" cy="68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endParaRPr lang="en-GB" sz="1200">
              <a:solidFill>
                <a:schemeClr val="bg1">
                  <a:lumMod val="65000"/>
                </a:schemeClr>
              </a:solidFill>
            </a:endParaRPr>
          </a:p>
        </p:txBody>
      </p:sp>
      <p:sp>
        <p:nvSpPr>
          <p:cNvPr id="149" name="TextBox 148">
            <a:extLst>
              <a:ext uri="{FF2B5EF4-FFF2-40B4-BE49-F238E27FC236}">
                <a16:creationId xmlns:a16="http://schemas.microsoft.com/office/drawing/2014/main" id="{16A95B67-9BF6-CBD4-6492-712CB07DDEA8}"/>
              </a:ext>
            </a:extLst>
          </p:cNvPr>
          <p:cNvSpPr txBox="1"/>
          <p:nvPr/>
        </p:nvSpPr>
        <p:spPr>
          <a:xfrm>
            <a:off x="2521665" y="6597848"/>
            <a:ext cx="692497" cy="153888"/>
          </a:xfrm>
          <a:prstGeom prst="rect">
            <a:avLst/>
          </a:prstGeom>
          <a:noFill/>
        </p:spPr>
        <p:txBody>
          <a:bodyPr wrap="none" lIns="0" tIns="0" rIns="0" bIns="0" rtlCol="0">
            <a:noAutofit/>
          </a:bodyPr>
          <a:lstStyle>
            <a:defPPr>
              <a:defRPr lang="en-US"/>
            </a:defPPr>
            <a:lvl1pPr>
              <a:defRPr sz="1000">
                <a:effectLst>
                  <a:glow rad="139700">
                    <a:schemeClr val="bg1"/>
                  </a:glow>
                </a:effectLst>
              </a:defRPr>
            </a:lvl1pPr>
          </a:lstStyle>
          <a:p>
            <a:pPr algn="ctr"/>
            <a:r>
              <a:rPr lang="en-US" dirty="0"/>
              <a:t>February 2022</a:t>
            </a:r>
          </a:p>
        </p:txBody>
      </p:sp>
      <p:sp>
        <p:nvSpPr>
          <p:cNvPr id="153" name="TextBox 152">
            <a:extLst>
              <a:ext uri="{FF2B5EF4-FFF2-40B4-BE49-F238E27FC236}">
                <a16:creationId xmlns:a16="http://schemas.microsoft.com/office/drawing/2014/main" id="{D8B34243-5001-D508-D129-9F14A51C7F8E}"/>
              </a:ext>
            </a:extLst>
          </p:cNvPr>
          <p:cNvSpPr txBox="1"/>
          <p:nvPr/>
        </p:nvSpPr>
        <p:spPr>
          <a:xfrm>
            <a:off x="2521665" y="6597848"/>
            <a:ext cx="692497" cy="153888"/>
          </a:xfrm>
          <a:prstGeom prst="rect">
            <a:avLst/>
          </a:prstGeom>
          <a:noFill/>
        </p:spPr>
        <p:txBody>
          <a:bodyPr wrap="none" lIns="0" tIns="0" rIns="0" bIns="0" rtlCol="0">
            <a:noAutofit/>
          </a:bodyPr>
          <a:lstStyle>
            <a:defPPr>
              <a:defRPr lang="en-US"/>
            </a:defPPr>
            <a:lvl1pPr>
              <a:defRPr sz="1000"/>
            </a:lvl1pPr>
          </a:lstStyle>
          <a:p>
            <a:pPr algn="ctr"/>
            <a:r>
              <a:rPr lang="en-US" dirty="0"/>
              <a:t>February 2022</a:t>
            </a:r>
          </a:p>
        </p:txBody>
      </p:sp>
      <p:sp>
        <p:nvSpPr>
          <p:cNvPr id="18" name="TextBox 17">
            <a:extLst>
              <a:ext uri="{FF2B5EF4-FFF2-40B4-BE49-F238E27FC236}">
                <a16:creationId xmlns:a16="http://schemas.microsoft.com/office/drawing/2014/main" id="{CEC75B74-DDBB-6440-2062-F432B942890C}"/>
              </a:ext>
            </a:extLst>
          </p:cNvPr>
          <p:cNvSpPr txBox="1"/>
          <p:nvPr/>
        </p:nvSpPr>
        <p:spPr>
          <a:xfrm>
            <a:off x="393106" y="6430282"/>
            <a:ext cx="851515" cy="246221"/>
          </a:xfrm>
          <a:prstGeom prst="rect">
            <a:avLst/>
          </a:prstGeom>
          <a:noFill/>
        </p:spPr>
        <p:txBody>
          <a:bodyPr wrap="none" rtlCol="0">
            <a:spAutoFit/>
          </a:bodyPr>
          <a:lstStyle/>
          <a:p>
            <a:pPr algn="r"/>
            <a:r>
              <a:rPr lang="en-US" sz="1000" dirty="0"/>
              <a:t>EVERYTHING</a:t>
            </a:r>
          </a:p>
        </p:txBody>
      </p:sp>
      <p:pic>
        <p:nvPicPr>
          <p:cNvPr id="69" name="Picture 14" descr="See the source image">
            <a:extLst>
              <a:ext uri="{FF2B5EF4-FFF2-40B4-BE49-F238E27FC236}">
                <a16:creationId xmlns:a16="http://schemas.microsoft.com/office/drawing/2014/main" id="{72C4EC2F-CC32-962B-D2CD-2186F16C2A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124" y="6357595"/>
            <a:ext cx="213579" cy="143257"/>
          </a:xfrm>
          <a:prstGeom prst="rect">
            <a:avLst/>
          </a:prstGeom>
          <a:effectLst>
            <a:glow rad="63500">
              <a:schemeClr val="bg1">
                <a:alpha val="40000"/>
              </a:schemeClr>
            </a:glow>
          </a:effectLst>
          <a:extLst>
            <a:ext uri="{909E8E84-426E-40DD-AFC4-6F175D3DCCD1}">
              <a14:hiddenFill xmlns:a14="http://schemas.microsoft.com/office/drawing/2010/main">
                <a:solidFill>
                  <a:srgbClr val="FFFFFF"/>
                </a:solidFill>
              </a14:hiddenFill>
            </a:ext>
          </a:extLst>
        </p:spPr>
      </p:pic>
      <p:sp>
        <p:nvSpPr>
          <p:cNvPr id="71" name="TextBox 70">
            <a:extLst>
              <a:ext uri="{FF2B5EF4-FFF2-40B4-BE49-F238E27FC236}">
                <a16:creationId xmlns:a16="http://schemas.microsoft.com/office/drawing/2014/main" id="{DC80BF64-AE09-D873-3B7E-F7419D7F13F7}"/>
              </a:ext>
            </a:extLst>
          </p:cNvPr>
          <p:cNvSpPr txBox="1"/>
          <p:nvPr/>
        </p:nvSpPr>
        <p:spPr>
          <a:xfrm>
            <a:off x="2521665" y="6457705"/>
            <a:ext cx="692497" cy="153888"/>
          </a:xfrm>
          <a:prstGeom prst="rect">
            <a:avLst/>
          </a:prstGeom>
          <a:noFill/>
        </p:spPr>
        <p:txBody>
          <a:bodyPr wrap="none" lIns="0" tIns="0" rIns="0" bIns="0" rtlCol="0">
            <a:noAutofit/>
          </a:bodyPr>
          <a:lstStyle>
            <a:defPPr>
              <a:defRPr lang="en-US"/>
            </a:defPPr>
            <a:lvl1pPr algn="ctr">
              <a:defRPr sz="1000">
                <a:effectLst>
                  <a:glow rad="139700">
                    <a:schemeClr val="bg1"/>
                  </a:glow>
                </a:effectLst>
              </a:defRPr>
            </a:lvl1pPr>
          </a:lstStyle>
          <a:p>
            <a:r>
              <a:rPr lang="en-US" dirty="0"/>
              <a:t>Ukraine Invasion</a:t>
            </a:r>
          </a:p>
        </p:txBody>
      </p:sp>
      <p:sp>
        <p:nvSpPr>
          <p:cNvPr id="138" name="Rectangle 137">
            <a:extLst>
              <a:ext uri="{FF2B5EF4-FFF2-40B4-BE49-F238E27FC236}">
                <a16:creationId xmlns:a16="http://schemas.microsoft.com/office/drawing/2014/main" id="{F56AD436-1DFA-6069-5FCF-45CB23F44501}"/>
              </a:ext>
            </a:extLst>
          </p:cNvPr>
          <p:cNvSpPr/>
          <p:nvPr/>
        </p:nvSpPr>
        <p:spPr>
          <a:xfrm>
            <a:off x="4362561" y="6571048"/>
            <a:ext cx="2808000" cy="180688"/>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effectLst/>
            </a:endParaRPr>
          </a:p>
        </p:txBody>
      </p:sp>
      <p:sp>
        <p:nvSpPr>
          <p:cNvPr id="139" name="Rectangle 138">
            <a:extLst>
              <a:ext uri="{FF2B5EF4-FFF2-40B4-BE49-F238E27FC236}">
                <a16:creationId xmlns:a16="http://schemas.microsoft.com/office/drawing/2014/main" id="{F2395A23-D2C6-1A63-B7F8-73F4D32B6405}"/>
              </a:ext>
            </a:extLst>
          </p:cNvPr>
          <p:cNvSpPr/>
          <p:nvPr/>
        </p:nvSpPr>
        <p:spPr>
          <a:xfrm>
            <a:off x="4362561" y="6571048"/>
            <a:ext cx="2808000" cy="180688"/>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effectLst/>
            </a:endParaRPr>
          </a:p>
        </p:txBody>
      </p:sp>
      <p:sp>
        <p:nvSpPr>
          <p:cNvPr id="140" name="Rectangle 139">
            <a:extLst>
              <a:ext uri="{FF2B5EF4-FFF2-40B4-BE49-F238E27FC236}">
                <a16:creationId xmlns:a16="http://schemas.microsoft.com/office/drawing/2014/main" id="{C310341A-6625-6453-99F7-5970F1F5524E}"/>
              </a:ext>
            </a:extLst>
          </p:cNvPr>
          <p:cNvSpPr/>
          <p:nvPr/>
        </p:nvSpPr>
        <p:spPr>
          <a:xfrm>
            <a:off x="4362561" y="6355048"/>
            <a:ext cx="2808000" cy="216000"/>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effectLst/>
            </a:endParaRPr>
          </a:p>
        </p:txBody>
      </p:sp>
      <p:sp>
        <p:nvSpPr>
          <p:cNvPr id="141" name="Rectangle 140">
            <a:extLst>
              <a:ext uri="{FF2B5EF4-FFF2-40B4-BE49-F238E27FC236}">
                <a16:creationId xmlns:a16="http://schemas.microsoft.com/office/drawing/2014/main" id="{22202F1B-BD6F-E8E2-A470-FCC51327F817}"/>
              </a:ext>
            </a:extLst>
          </p:cNvPr>
          <p:cNvSpPr/>
          <p:nvPr/>
        </p:nvSpPr>
        <p:spPr>
          <a:xfrm>
            <a:off x="4362561" y="6571048"/>
            <a:ext cx="2808000" cy="180688"/>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effectLst/>
            </a:endParaRPr>
          </a:p>
        </p:txBody>
      </p:sp>
      <p:sp>
        <p:nvSpPr>
          <p:cNvPr id="156" name="Rectangle 155">
            <a:extLst>
              <a:ext uri="{FF2B5EF4-FFF2-40B4-BE49-F238E27FC236}">
                <a16:creationId xmlns:a16="http://schemas.microsoft.com/office/drawing/2014/main" id="{64A445F1-27BF-7D04-7A9E-85A152CC33A6}"/>
              </a:ext>
            </a:extLst>
          </p:cNvPr>
          <p:cNvSpPr/>
          <p:nvPr/>
        </p:nvSpPr>
        <p:spPr>
          <a:xfrm>
            <a:off x="4362561" y="6355048"/>
            <a:ext cx="2808000" cy="216000"/>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effectLst/>
            </a:endParaRPr>
          </a:p>
        </p:txBody>
      </p:sp>
      <p:grpSp>
        <p:nvGrpSpPr>
          <p:cNvPr id="234" name="Group 233">
            <a:extLst>
              <a:ext uri="{FF2B5EF4-FFF2-40B4-BE49-F238E27FC236}">
                <a16:creationId xmlns:a16="http://schemas.microsoft.com/office/drawing/2014/main" id="{35B8118C-6053-92EE-8544-5E6B88DA0249}"/>
              </a:ext>
            </a:extLst>
          </p:cNvPr>
          <p:cNvGrpSpPr/>
          <p:nvPr/>
        </p:nvGrpSpPr>
        <p:grpSpPr>
          <a:xfrm>
            <a:off x="4478276" y="531070"/>
            <a:ext cx="1258529" cy="6220666"/>
            <a:chOff x="5244086" y="531070"/>
            <a:chExt cx="1258529" cy="6220666"/>
          </a:xfrm>
        </p:grpSpPr>
        <p:sp>
          <p:nvSpPr>
            <p:cNvPr id="137" name="Rectangle 136">
              <a:extLst>
                <a:ext uri="{FF2B5EF4-FFF2-40B4-BE49-F238E27FC236}">
                  <a16:creationId xmlns:a16="http://schemas.microsoft.com/office/drawing/2014/main" id="{3FC8894B-3F25-C729-A1B5-C3C3AD3B1684}"/>
                </a:ext>
              </a:extLst>
            </p:cNvPr>
            <p:cNvSpPr/>
            <p:nvPr/>
          </p:nvSpPr>
          <p:spPr>
            <a:xfrm>
              <a:off x="5244086" y="6355048"/>
              <a:ext cx="1258529" cy="216000"/>
            </a:xfrm>
            <a:prstGeom prst="rect">
              <a:avLst/>
            </a:prstGeom>
            <a:solidFill>
              <a:schemeClr val="bg1"/>
            </a:solid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effectLst/>
              </a:endParaRPr>
            </a:p>
          </p:txBody>
        </p:sp>
        <p:sp>
          <p:nvSpPr>
            <p:cNvPr id="159" name="Rectangle 158">
              <a:extLst>
                <a:ext uri="{FF2B5EF4-FFF2-40B4-BE49-F238E27FC236}">
                  <a16:creationId xmlns:a16="http://schemas.microsoft.com/office/drawing/2014/main" id="{2C8C4121-0063-1ED2-2D9B-B1D51FE3F730}"/>
                </a:ext>
              </a:extLst>
            </p:cNvPr>
            <p:cNvSpPr/>
            <p:nvPr/>
          </p:nvSpPr>
          <p:spPr>
            <a:xfrm>
              <a:off x="5244086" y="6571048"/>
              <a:ext cx="1258529" cy="180688"/>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effectLst/>
              </a:endParaRPr>
            </a:p>
          </p:txBody>
        </p:sp>
        <p:sp>
          <p:nvSpPr>
            <p:cNvPr id="163" name="Rectangle 162">
              <a:extLst>
                <a:ext uri="{FF2B5EF4-FFF2-40B4-BE49-F238E27FC236}">
                  <a16:creationId xmlns:a16="http://schemas.microsoft.com/office/drawing/2014/main" id="{D65D65DC-EE2F-7A84-3EF1-E3811321F4E9}"/>
                </a:ext>
              </a:extLst>
            </p:cNvPr>
            <p:cNvSpPr/>
            <p:nvPr/>
          </p:nvSpPr>
          <p:spPr>
            <a:xfrm>
              <a:off x="5839150" y="6575098"/>
              <a:ext cx="68400" cy="68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endParaRPr lang="en-GB" sz="1200">
                <a:solidFill>
                  <a:schemeClr val="bg1">
                    <a:lumMod val="65000"/>
                  </a:schemeClr>
                </a:solidFill>
                <a:effectLst/>
              </a:endParaRPr>
            </a:p>
          </p:txBody>
        </p:sp>
        <p:sp>
          <p:nvSpPr>
            <p:cNvPr id="164" name="TextBox 163">
              <a:extLst>
                <a:ext uri="{FF2B5EF4-FFF2-40B4-BE49-F238E27FC236}">
                  <a16:creationId xmlns:a16="http://schemas.microsoft.com/office/drawing/2014/main" id="{BDB24359-8522-6DD9-F1AF-EA70BA70A537}"/>
                </a:ext>
              </a:extLst>
            </p:cNvPr>
            <p:cNvSpPr txBox="1"/>
            <p:nvPr/>
          </p:nvSpPr>
          <p:spPr>
            <a:xfrm>
              <a:off x="5527102" y="6597848"/>
              <a:ext cx="692497" cy="153888"/>
            </a:xfrm>
            <a:prstGeom prst="rect">
              <a:avLst/>
            </a:prstGeom>
            <a:noFill/>
          </p:spPr>
          <p:txBody>
            <a:bodyPr wrap="none" lIns="0" tIns="0" rIns="0" bIns="0" rtlCol="0">
              <a:noAutofit/>
            </a:bodyPr>
            <a:lstStyle>
              <a:defPPr>
                <a:defRPr lang="en-US"/>
              </a:defPPr>
              <a:lvl1pPr>
                <a:defRPr sz="1000">
                  <a:effectLst>
                    <a:glow rad="139700">
                      <a:schemeClr val="bg1"/>
                    </a:glow>
                  </a:effectLst>
                </a:defRPr>
              </a:lvl1pPr>
            </a:lstStyle>
            <a:p>
              <a:pPr algn="ctr"/>
              <a:r>
                <a:rPr lang="en-US" dirty="0">
                  <a:effectLst/>
                </a:rPr>
                <a:t>February 2022</a:t>
              </a:r>
            </a:p>
          </p:txBody>
        </p:sp>
        <p:sp>
          <p:nvSpPr>
            <p:cNvPr id="165" name="TextBox 164">
              <a:extLst>
                <a:ext uri="{FF2B5EF4-FFF2-40B4-BE49-F238E27FC236}">
                  <a16:creationId xmlns:a16="http://schemas.microsoft.com/office/drawing/2014/main" id="{D9AC34F3-5A29-8E4B-660F-4B646605B55B}"/>
                </a:ext>
              </a:extLst>
            </p:cNvPr>
            <p:cNvSpPr txBox="1"/>
            <p:nvPr/>
          </p:nvSpPr>
          <p:spPr>
            <a:xfrm>
              <a:off x="5527102" y="6597848"/>
              <a:ext cx="692497" cy="153888"/>
            </a:xfrm>
            <a:prstGeom prst="rect">
              <a:avLst/>
            </a:prstGeom>
            <a:noFill/>
          </p:spPr>
          <p:txBody>
            <a:bodyPr wrap="none" lIns="0" tIns="0" rIns="0" bIns="0" rtlCol="0">
              <a:noAutofit/>
            </a:bodyPr>
            <a:lstStyle>
              <a:defPPr>
                <a:defRPr lang="en-US"/>
              </a:defPPr>
              <a:lvl1pPr>
                <a:defRPr sz="1000"/>
              </a:lvl1pPr>
            </a:lstStyle>
            <a:p>
              <a:pPr algn="ctr"/>
              <a:r>
                <a:rPr lang="en-US" dirty="0">
                  <a:effectLst/>
                </a:rPr>
                <a:t>February 2022</a:t>
              </a:r>
            </a:p>
          </p:txBody>
        </p:sp>
        <p:pic>
          <p:nvPicPr>
            <p:cNvPr id="166" name="Picture 14" descr="See the source image">
              <a:extLst>
                <a:ext uri="{FF2B5EF4-FFF2-40B4-BE49-F238E27FC236}">
                  <a16:creationId xmlns:a16="http://schemas.microsoft.com/office/drawing/2014/main" id="{95A24117-B19D-9D60-5D7D-688E863C0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561" y="6357595"/>
              <a:ext cx="213579" cy="143257"/>
            </a:xfrm>
            <a:prstGeom prst="rect">
              <a:avLst/>
            </a:prstGeom>
            <a:effectLst>
              <a:glow rad="63500">
                <a:schemeClr val="bg1">
                  <a:alpha val="40000"/>
                </a:schemeClr>
              </a:glow>
            </a:effectLst>
            <a:extLst>
              <a:ext uri="{909E8E84-426E-40DD-AFC4-6F175D3DCCD1}">
                <a14:hiddenFill xmlns:a14="http://schemas.microsoft.com/office/drawing/2010/main">
                  <a:solidFill>
                    <a:srgbClr val="FFFFFF"/>
                  </a:solidFill>
                </a14:hiddenFill>
              </a:ext>
            </a:extLst>
          </p:spPr>
        </p:pic>
        <p:sp>
          <p:nvSpPr>
            <p:cNvPr id="167" name="TextBox 166">
              <a:extLst>
                <a:ext uri="{FF2B5EF4-FFF2-40B4-BE49-F238E27FC236}">
                  <a16:creationId xmlns:a16="http://schemas.microsoft.com/office/drawing/2014/main" id="{EDB82334-C56C-238D-E521-F109D0E38C00}"/>
                </a:ext>
              </a:extLst>
            </p:cNvPr>
            <p:cNvSpPr txBox="1"/>
            <p:nvPr/>
          </p:nvSpPr>
          <p:spPr>
            <a:xfrm>
              <a:off x="5527102" y="6457705"/>
              <a:ext cx="692497" cy="153888"/>
            </a:xfrm>
            <a:prstGeom prst="rect">
              <a:avLst/>
            </a:prstGeom>
            <a:noFill/>
          </p:spPr>
          <p:txBody>
            <a:bodyPr wrap="none" lIns="0" tIns="0" rIns="0" bIns="0" rtlCol="0">
              <a:noAutofit/>
            </a:bodyPr>
            <a:lstStyle>
              <a:defPPr>
                <a:defRPr lang="en-US"/>
              </a:defPPr>
              <a:lvl1pPr algn="ctr">
                <a:defRPr sz="1000">
                  <a:effectLst>
                    <a:glow rad="139700">
                      <a:schemeClr val="bg1"/>
                    </a:glow>
                  </a:effectLst>
                </a:defRPr>
              </a:lvl1pPr>
            </a:lstStyle>
            <a:p>
              <a:r>
                <a:rPr lang="en-US" dirty="0">
                  <a:effectLst/>
                </a:rPr>
                <a:t>Ukraine Invasion</a:t>
              </a:r>
            </a:p>
          </p:txBody>
        </p:sp>
        <p:sp>
          <p:nvSpPr>
            <p:cNvPr id="168" name="TextBox 167">
              <a:extLst>
                <a:ext uri="{FF2B5EF4-FFF2-40B4-BE49-F238E27FC236}">
                  <a16:creationId xmlns:a16="http://schemas.microsoft.com/office/drawing/2014/main" id="{200162BE-F919-5990-CF86-BFB68318914E}"/>
                </a:ext>
              </a:extLst>
            </p:cNvPr>
            <p:cNvSpPr txBox="1"/>
            <p:nvPr/>
          </p:nvSpPr>
          <p:spPr>
            <a:xfrm>
              <a:off x="5736934" y="5839873"/>
              <a:ext cx="272832" cy="338554"/>
            </a:xfrm>
            <a:prstGeom prst="rect">
              <a:avLst/>
            </a:prstGeom>
            <a:noFill/>
          </p:spPr>
          <p:txBody>
            <a:bodyPr wrap="none" rtlCol="0">
              <a:spAutoFit/>
            </a:bodyPr>
            <a:lstStyle/>
            <a:p>
              <a:pPr algn="r"/>
              <a:r>
                <a:rPr lang="en-US" sz="1600" dirty="0"/>
                <a:t>x</a:t>
              </a:r>
            </a:p>
          </p:txBody>
        </p:sp>
        <p:sp>
          <p:nvSpPr>
            <p:cNvPr id="172" name="TextBox 171">
              <a:extLst>
                <a:ext uri="{FF2B5EF4-FFF2-40B4-BE49-F238E27FC236}">
                  <a16:creationId xmlns:a16="http://schemas.microsoft.com/office/drawing/2014/main" id="{00835AE3-2040-2F77-EEF7-C27AE4838F2E}"/>
                </a:ext>
              </a:extLst>
            </p:cNvPr>
            <p:cNvSpPr txBox="1"/>
            <p:nvPr/>
          </p:nvSpPr>
          <p:spPr>
            <a:xfrm>
              <a:off x="5736934" y="531070"/>
              <a:ext cx="272832" cy="338554"/>
            </a:xfrm>
            <a:prstGeom prst="rect">
              <a:avLst/>
            </a:prstGeom>
            <a:noFill/>
          </p:spPr>
          <p:txBody>
            <a:bodyPr wrap="none" rtlCol="0">
              <a:spAutoFit/>
            </a:bodyPr>
            <a:lstStyle>
              <a:defPPr>
                <a:defRPr lang="en-US"/>
              </a:defPPr>
              <a:lvl1pPr algn="r">
                <a:defRPr sz="1600"/>
              </a:lvl1pPr>
            </a:lstStyle>
            <a:p>
              <a:r>
                <a:rPr lang="fr-FR" dirty="0"/>
                <a:t>x</a:t>
              </a:r>
              <a:endParaRPr lang="en-US" dirty="0"/>
            </a:p>
          </p:txBody>
        </p:sp>
        <p:sp>
          <p:nvSpPr>
            <p:cNvPr id="188" name="TextBox 187">
              <a:extLst>
                <a:ext uri="{FF2B5EF4-FFF2-40B4-BE49-F238E27FC236}">
                  <a16:creationId xmlns:a16="http://schemas.microsoft.com/office/drawing/2014/main" id="{394F80CE-68E5-6690-5955-FAD3D3782C91}"/>
                </a:ext>
              </a:extLst>
            </p:cNvPr>
            <p:cNvSpPr txBox="1"/>
            <p:nvPr/>
          </p:nvSpPr>
          <p:spPr>
            <a:xfrm>
              <a:off x="5736934" y="1021195"/>
              <a:ext cx="272832" cy="338554"/>
            </a:xfrm>
            <a:prstGeom prst="rect">
              <a:avLst/>
            </a:prstGeom>
            <a:noFill/>
          </p:spPr>
          <p:txBody>
            <a:bodyPr wrap="none" rtlCol="0">
              <a:spAutoFit/>
            </a:bodyPr>
            <a:lstStyle>
              <a:defPPr>
                <a:defRPr lang="en-US"/>
              </a:defPPr>
              <a:lvl1pPr algn="r">
                <a:defRPr sz="1600"/>
              </a:lvl1pPr>
            </a:lstStyle>
            <a:p>
              <a:r>
                <a:rPr lang="fr-FR" dirty="0"/>
                <a:t>x</a:t>
              </a:r>
              <a:endParaRPr lang="en-US" dirty="0"/>
            </a:p>
          </p:txBody>
        </p:sp>
        <p:sp>
          <p:nvSpPr>
            <p:cNvPr id="189" name="TextBox 188">
              <a:extLst>
                <a:ext uri="{FF2B5EF4-FFF2-40B4-BE49-F238E27FC236}">
                  <a16:creationId xmlns:a16="http://schemas.microsoft.com/office/drawing/2014/main" id="{0237DEA3-6EBD-165C-B65E-BDB83BD6DCDB}"/>
                </a:ext>
              </a:extLst>
            </p:cNvPr>
            <p:cNvSpPr txBox="1"/>
            <p:nvPr/>
          </p:nvSpPr>
          <p:spPr>
            <a:xfrm>
              <a:off x="5736934" y="3182495"/>
              <a:ext cx="272832" cy="338554"/>
            </a:xfrm>
            <a:prstGeom prst="rect">
              <a:avLst/>
            </a:prstGeom>
            <a:noFill/>
          </p:spPr>
          <p:txBody>
            <a:bodyPr wrap="none" rtlCol="0">
              <a:spAutoFit/>
            </a:bodyPr>
            <a:lstStyle>
              <a:defPPr>
                <a:defRPr lang="en-US"/>
              </a:defPPr>
              <a:lvl1pPr algn="r">
                <a:defRPr sz="1600"/>
              </a:lvl1pPr>
            </a:lstStyle>
            <a:p>
              <a:r>
                <a:rPr lang="fr-FR" dirty="0"/>
                <a:t>x</a:t>
              </a:r>
              <a:endParaRPr lang="en-US" dirty="0"/>
            </a:p>
          </p:txBody>
        </p:sp>
        <p:sp>
          <p:nvSpPr>
            <p:cNvPr id="190" name="TextBox 189">
              <a:extLst>
                <a:ext uri="{FF2B5EF4-FFF2-40B4-BE49-F238E27FC236}">
                  <a16:creationId xmlns:a16="http://schemas.microsoft.com/office/drawing/2014/main" id="{BF873551-3B57-CF24-D987-EA4885C50ECD}"/>
                </a:ext>
              </a:extLst>
            </p:cNvPr>
            <p:cNvSpPr txBox="1"/>
            <p:nvPr/>
          </p:nvSpPr>
          <p:spPr>
            <a:xfrm>
              <a:off x="5736934" y="2122846"/>
              <a:ext cx="272832" cy="338554"/>
            </a:xfrm>
            <a:prstGeom prst="rect">
              <a:avLst/>
            </a:prstGeom>
            <a:noFill/>
          </p:spPr>
          <p:txBody>
            <a:bodyPr wrap="none" rtlCol="0">
              <a:spAutoFit/>
            </a:bodyPr>
            <a:lstStyle>
              <a:defPPr>
                <a:defRPr lang="en-US"/>
              </a:defPPr>
              <a:lvl1pPr algn="r">
                <a:defRPr sz="1600"/>
              </a:lvl1pPr>
            </a:lstStyle>
            <a:p>
              <a:r>
                <a:rPr lang="fr-FR" dirty="0"/>
                <a:t>x</a:t>
              </a:r>
              <a:endParaRPr lang="en-US" dirty="0"/>
            </a:p>
          </p:txBody>
        </p:sp>
      </p:grpSp>
      <p:sp>
        <p:nvSpPr>
          <p:cNvPr id="192" name="Rectangle 191">
            <a:extLst>
              <a:ext uri="{FF2B5EF4-FFF2-40B4-BE49-F238E27FC236}">
                <a16:creationId xmlns:a16="http://schemas.microsoft.com/office/drawing/2014/main" id="{06B40749-CF01-E782-D7E3-66EAA3FD1B39}"/>
              </a:ext>
            </a:extLst>
          </p:cNvPr>
          <p:cNvSpPr/>
          <p:nvPr/>
        </p:nvSpPr>
        <p:spPr>
          <a:xfrm>
            <a:off x="5772282" y="6571048"/>
            <a:ext cx="2808000" cy="180688"/>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effectLst/>
            </a:endParaRPr>
          </a:p>
        </p:txBody>
      </p:sp>
      <p:sp>
        <p:nvSpPr>
          <p:cNvPr id="193" name="Rectangle 192">
            <a:extLst>
              <a:ext uri="{FF2B5EF4-FFF2-40B4-BE49-F238E27FC236}">
                <a16:creationId xmlns:a16="http://schemas.microsoft.com/office/drawing/2014/main" id="{6A90CF65-E631-2098-844C-9827D728A217}"/>
              </a:ext>
            </a:extLst>
          </p:cNvPr>
          <p:cNvSpPr/>
          <p:nvPr/>
        </p:nvSpPr>
        <p:spPr>
          <a:xfrm>
            <a:off x="5772282" y="6571048"/>
            <a:ext cx="2808000" cy="180688"/>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effectLst/>
            </a:endParaRPr>
          </a:p>
        </p:txBody>
      </p:sp>
      <p:sp>
        <p:nvSpPr>
          <p:cNvPr id="194" name="Rectangle 193">
            <a:extLst>
              <a:ext uri="{FF2B5EF4-FFF2-40B4-BE49-F238E27FC236}">
                <a16:creationId xmlns:a16="http://schemas.microsoft.com/office/drawing/2014/main" id="{89C65952-8EF3-15AC-BCBE-08FFF3D74AF1}"/>
              </a:ext>
            </a:extLst>
          </p:cNvPr>
          <p:cNvSpPr/>
          <p:nvPr/>
        </p:nvSpPr>
        <p:spPr>
          <a:xfrm>
            <a:off x="5772282" y="6355048"/>
            <a:ext cx="2808000" cy="216000"/>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effectLst/>
            </a:endParaRPr>
          </a:p>
        </p:txBody>
      </p:sp>
      <p:sp>
        <p:nvSpPr>
          <p:cNvPr id="195" name="Rectangle 194">
            <a:extLst>
              <a:ext uri="{FF2B5EF4-FFF2-40B4-BE49-F238E27FC236}">
                <a16:creationId xmlns:a16="http://schemas.microsoft.com/office/drawing/2014/main" id="{47DA431D-4543-3726-4A18-3E76F2A7A424}"/>
              </a:ext>
            </a:extLst>
          </p:cNvPr>
          <p:cNvSpPr/>
          <p:nvPr/>
        </p:nvSpPr>
        <p:spPr>
          <a:xfrm>
            <a:off x="5772282" y="6571048"/>
            <a:ext cx="2808000" cy="180688"/>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effectLst/>
            </a:endParaRPr>
          </a:p>
        </p:txBody>
      </p:sp>
      <p:sp>
        <p:nvSpPr>
          <p:cNvPr id="196" name="Rectangle 195">
            <a:extLst>
              <a:ext uri="{FF2B5EF4-FFF2-40B4-BE49-F238E27FC236}">
                <a16:creationId xmlns:a16="http://schemas.microsoft.com/office/drawing/2014/main" id="{477C2E6E-0EC9-F783-6C88-3D09FF48C380}"/>
              </a:ext>
            </a:extLst>
          </p:cNvPr>
          <p:cNvSpPr/>
          <p:nvPr/>
        </p:nvSpPr>
        <p:spPr>
          <a:xfrm>
            <a:off x="5772282" y="6355048"/>
            <a:ext cx="2808000" cy="216000"/>
          </a:xfrm>
          <a:prstGeom prst="rect">
            <a:avLst/>
          </a:prstGeom>
          <a:no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effectLst/>
            </a:endParaRPr>
          </a:p>
        </p:txBody>
      </p:sp>
      <p:grpSp>
        <p:nvGrpSpPr>
          <p:cNvPr id="237" name="Group 236">
            <a:extLst>
              <a:ext uri="{FF2B5EF4-FFF2-40B4-BE49-F238E27FC236}">
                <a16:creationId xmlns:a16="http://schemas.microsoft.com/office/drawing/2014/main" id="{CFC9B62A-B37D-B46B-4AA2-680FF97A0F68}"/>
              </a:ext>
            </a:extLst>
          </p:cNvPr>
          <p:cNvGrpSpPr/>
          <p:nvPr/>
        </p:nvGrpSpPr>
        <p:grpSpPr>
          <a:xfrm>
            <a:off x="5813915" y="-8055"/>
            <a:ext cx="852202" cy="6619648"/>
            <a:chOff x="7299815" y="-8055"/>
            <a:chExt cx="852202" cy="6619648"/>
          </a:xfrm>
        </p:grpSpPr>
        <p:pic>
          <p:nvPicPr>
            <p:cNvPr id="203" name="Picture 14" descr="See the source image">
              <a:extLst>
                <a:ext uri="{FF2B5EF4-FFF2-40B4-BE49-F238E27FC236}">
                  <a16:creationId xmlns:a16="http://schemas.microsoft.com/office/drawing/2014/main" id="{0CB95059-E6E2-2124-5A81-27A56DDD43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0137" y="6357595"/>
              <a:ext cx="213579" cy="143257"/>
            </a:xfrm>
            <a:prstGeom prst="rect">
              <a:avLst/>
            </a:prstGeom>
            <a:effectLst/>
            <a:extLst>
              <a:ext uri="{909E8E84-426E-40DD-AFC4-6F175D3DCCD1}">
                <a14:hiddenFill xmlns:a14="http://schemas.microsoft.com/office/drawing/2010/main">
                  <a:solidFill>
                    <a:srgbClr val="FFFFFF"/>
                  </a:solidFill>
                </a14:hiddenFill>
              </a:ext>
            </a:extLst>
          </p:spPr>
        </p:pic>
        <p:sp>
          <p:nvSpPr>
            <p:cNvPr id="204" name="TextBox 203">
              <a:extLst>
                <a:ext uri="{FF2B5EF4-FFF2-40B4-BE49-F238E27FC236}">
                  <a16:creationId xmlns:a16="http://schemas.microsoft.com/office/drawing/2014/main" id="{65DF1B03-D332-3579-7C54-A6DD7919C2A9}"/>
                </a:ext>
              </a:extLst>
            </p:cNvPr>
            <p:cNvSpPr txBox="1"/>
            <p:nvPr/>
          </p:nvSpPr>
          <p:spPr>
            <a:xfrm>
              <a:off x="7410678" y="6457705"/>
              <a:ext cx="692497" cy="153888"/>
            </a:xfrm>
            <a:prstGeom prst="rect">
              <a:avLst/>
            </a:prstGeom>
            <a:noFill/>
          </p:spPr>
          <p:txBody>
            <a:bodyPr wrap="none" lIns="0" tIns="0" rIns="0" bIns="0" rtlCol="0">
              <a:noAutofit/>
            </a:bodyPr>
            <a:lstStyle>
              <a:defPPr>
                <a:defRPr lang="en-US"/>
              </a:defPPr>
              <a:lvl1pPr algn="ctr">
                <a:defRPr sz="1000">
                  <a:effectLst>
                    <a:glow rad="139700">
                      <a:schemeClr val="bg1"/>
                    </a:glow>
                  </a:effectLst>
                </a:defRPr>
              </a:lvl1pPr>
            </a:lstStyle>
            <a:p>
              <a:r>
                <a:rPr lang="en-US" dirty="0">
                  <a:effectLst/>
                </a:rPr>
                <a:t>Ukraine Invasion</a:t>
              </a:r>
            </a:p>
          </p:txBody>
        </p:sp>
        <p:sp>
          <p:nvSpPr>
            <p:cNvPr id="207" name="TextBox 206">
              <a:extLst>
                <a:ext uri="{FF2B5EF4-FFF2-40B4-BE49-F238E27FC236}">
                  <a16:creationId xmlns:a16="http://schemas.microsoft.com/office/drawing/2014/main" id="{8F39CE14-7AB6-A556-287A-7F6095C84899}"/>
                </a:ext>
              </a:extLst>
            </p:cNvPr>
            <p:cNvSpPr txBox="1"/>
            <p:nvPr/>
          </p:nvSpPr>
          <p:spPr>
            <a:xfrm>
              <a:off x="7592658" y="1021195"/>
              <a:ext cx="272832" cy="338554"/>
            </a:xfrm>
            <a:prstGeom prst="rect">
              <a:avLst/>
            </a:prstGeom>
            <a:noFill/>
          </p:spPr>
          <p:txBody>
            <a:bodyPr wrap="none" rtlCol="0">
              <a:spAutoFit/>
            </a:bodyPr>
            <a:lstStyle>
              <a:defPPr>
                <a:defRPr lang="en-US"/>
              </a:defPPr>
              <a:lvl1pPr algn="r">
                <a:defRPr sz="1600"/>
              </a:lvl1pPr>
            </a:lstStyle>
            <a:p>
              <a:r>
                <a:rPr lang="fr-FR" dirty="0"/>
                <a:t>x</a:t>
              </a:r>
              <a:endParaRPr lang="en-US" dirty="0"/>
            </a:p>
          </p:txBody>
        </p:sp>
        <p:sp>
          <p:nvSpPr>
            <p:cNvPr id="208" name="TextBox 207">
              <a:extLst>
                <a:ext uri="{FF2B5EF4-FFF2-40B4-BE49-F238E27FC236}">
                  <a16:creationId xmlns:a16="http://schemas.microsoft.com/office/drawing/2014/main" id="{A5E8FA36-60EF-62A3-1826-B71D8DEB442B}"/>
                </a:ext>
              </a:extLst>
            </p:cNvPr>
            <p:cNvSpPr txBox="1"/>
            <p:nvPr/>
          </p:nvSpPr>
          <p:spPr>
            <a:xfrm>
              <a:off x="7592658" y="3182495"/>
              <a:ext cx="272832" cy="338554"/>
            </a:xfrm>
            <a:prstGeom prst="rect">
              <a:avLst/>
            </a:prstGeom>
            <a:noFill/>
          </p:spPr>
          <p:txBody>
            <a:bodyPr wrap="none" rtlCol="0">
              <a:spAutoFit/>
            </a:bodyPr>
            <a:lstStyle>
              <a:defPPr>
                <a:defRPr lang="en-US"/>
              </a:defPPr>
              <a:lvl1pPr algn="r">
                <a:defRPr sz="1600"/>
              </a:lvl1pPr>
            </a:lstStyle>
            <a:p>
              <a:r>
                <a:rPr lang="fr-FR" dirty="0"/>
                <a:t>x</a:t>
              </a:r>
              <a:endParaRPr lang="en-US" dirty="0"/>
            </a:p>
          </p:txBody>
        </p:sp>
        <p:sp>
          <p:nvSpPr>
            <p:cNvPr id="210" name="TextBox 209">
              <a:extLst>
                <a:ext uri="{FF2B5EF4-FFF2-40B4-BE49-F238E27FC236}">
                  <a16:creationId xmlns:a16="http://schemas.microsoft.com/office/drawing/2014/main" id="{E20FDC32-5F2A-602D-1E99-CCF20939BE8F}"/>
                </a:ext>
              </a:extLst>
            </p:cNvPr>
            <p:cNvSpPr txBox="1"/>
            <p:nvPr/>
          </p:nvSpPr>
          <p:spPr>
            <a:xfrm>
              <a:off x="7299815" y="-8055"/>
              <a:ext cx="852202" cy="430887"/>
            </a:xfrm>
            <a:prstGeom prst="rect">
              <a:avLst/>
            </a:prstGeom>
            <a:noFill/>
          </p:spPr>
          <p:txBody>
            <a:bodyPr wrap="square" lIns="0" tIns="0" rIns="0" bIns="0" rtlCol="0">
              <a:spAutoFit/>
            </a:bodyPr>
            <a:lstStyle/>
            <a:p>
              <a:pPr algn="ctr"/>
              <a:r>
                <a:rPr lang="fr-FR" sz="1400" b="1" dirty="0" err="1"/>
                <a:t>tM</a:t>
              </a:r>
              <a:endParaRPr lang="fr-FR" sz="1400" b="1" dirty="0"/>
            </a:p>
            <a:p>
              <a:pPr algn="ctr"/>
              <a:r>
                <a:rPr lang="fr-FR" sz="1400" b="1" dirty="0"/>
                <a:t>(</a:t>
              </a:r>
              <a:r>
                <a:rPr lang="fr-FR" sz="1400" b="1" dirty="0" err="1"/>
                <a:t>timeMark</a:t>
              </a:r>
              <a:r>
                <a:rPr lang="fr-FR" sz="1400" b="1" dirty="0"/>
                <a:t>)</a:t>
              </a:r>
              <a:endParaRPr lang="en-US" sz="1050" b="1" dirty="0"/>
            </a:p>
          </p:txBody>
        </p:sp>
      </p:grpSp>
      <p:grpSp>
        <p:nvGrpSpPr>
          <p:cNvPr id="236" name="Group 235">
            <a:extLst>
              <a:ext uri="{FF2B5EF4-FFF2-40B4-BE49-F238E27FC236}">
                <a16:creationId xmlns:a16="http://schemas.microsoft.com/office/drawing/2014/main" id="{307009A5-4E5F-E422-620A-F3452C6C6386}"/>
              </a:ext>
            </a:extLst>
          </p:cNvPr>
          <p:cNvGrpSpPr/>
          <p:nvPr/>
        </p:nvGrpSpPr>
        <p:grpSpPr>
          <a:xfrm>
            <a:off x="7052292" y="-8055"/>
            <a:ext cx="1031610" cy="6759791"/>
            <a:chOff x="8538192" y="-8055"/>
            <a:chExt cx="1031610" cy="6759791"/>
          </a:xfrm>
        </p:grpSpPr>
        <p:sp>
          <p:nvSpPr>
            <p:cNvPr id="211" name="TextBox 210">
              <a:extLst>
                <a:ext uri="{FF2B5EF4-FFF2-40B4-BE49-F238E27FC236}">
                  <a16:creationId xmlns:a16="http://schemas.microsoft.com/office/drawing/2014/main" id="{84D685EC-2795-9F22-66A5-4AE0A3F64CB3}"/>
                </a:ext>
              </a:extLst>
            </p:cNvPr>
            <p:cNvSpPr txBox="1"/>
            <p:nvPr/>
          </p:nvSpPr>
          <p:spPr>
            <a:xfrm>
              <a:off x="8538192" y="-8055"/>
              <a:ext cx="1031610" cy="430887"/>
            </a:xfrm>
            <a:prstGeom prst="rect">
              <a:avLst/>
            </a:prstGeom>
            <a:noFill/>
          </p:spPr>
          <p:txBody>
            <a:bodyPr wrap="square" lIns="0" tIns="0" rIns="0" bIns="0" rtlCol="0">
              <a:spAutoFit/>
            </a:bodyPr>
            <a:lstStyle/>
            <a:p>
              <a:pPr algn="ctr"/>
              <a:r>
                <a:rPr lang="fr-FR" sz="1400" b="1" dirty="0" err="1">
                  <a:solidFill>
                    <a:schemeClr val="accent1">
                      <a:lumMod val="75000"/>
                    </a:schemeClr>
                  </a:solidFill>
                </a:rPr>
                <a:t>dM</a:t>
              </a:r>
              <a:endParaRPr lang="fr-FR" sz="1400" b="1" dirty="0">
                <a:solidFill>
                  <a:schemeClr val="accent1">
                    <a:lumMod val="75000"/>
                  </a:schemeClr>
                </a:solidFill>
              </a:endParaRPr>
            </a:p>
            <a:p>
              <a:pPr algn="ctr"/>
              <a:r>
                <a:rPr lang="fr-FR" sz="1400" b="1" dirty="0">
                  <a:solidFill>
                    <a:schemeClr val="accent1">
                      <a:lumMod val="75000"/>
                    </a:schemeClr>
                  </a:solidFill>
                </a:rPr>
                <a:t>(</a:t>
              </a:r>
              <a:r>
                <a:rPr lang="fr-FR" sz="1400" b="1" dirty="0" err="1">
                  <a:solidFill>
                    <a:schemeClr val="accent1">
                      <a:lumMod val="75000"/>
                    </a:schemeClr>
                  </a:solidFill>
                </a:rPr>
                <a:t>dateMark</a:t>
              </a:r>
              <a:r>
                <a:rPr lang="fr-FR" sz="1400" b="1" dirty="0">
                  <a:solidFill>
                    <a:schemeClr val="accent1">
                      <a:lumMod val="75000"/>
                    </a:schemeClr>
                  </a:solidFill>
                </a:rPr>
                <a:t>)</a:t>
              </a:r>
              <a:endParaRPr lang="en-US" sz="1400" b="1" dirty="0">
                <a:solidFill>
                  <a:schemeClr val="accent1">
                    <a:lumMod val="75000"/>
                  </a:schemeClr>
                </a:solidFill>
              </a:endParaRPr>
            </a:p>
          </p:txBody>
        </p:sp>
        <p:sp>
          <p:nvSpPr>
            <p:cNvPr id="215" name="Rectangle 214">
              <a:extLst>
                <a:ext uri="{FF2B5EF4-FFF2-40B4-BE49-F238E27FC236}">
                  <a16:creationId xmlns:a16="http://schemas.microsoft.com/office/drawing/2014/main" id="{A3FA122E-E1A1-E4C7-2ACC-DE05F1E48A84}"/>
                </a:ext>
              </a:extLst>
            </p:cNvPr>
            <p:cNvSpPr/>
            <p:nvPr/>
          </p:nvSpPr>
          <p:spPr>
            <a:xfrm>
              <a:off x="9019797" y="6575098"/>
              <a:ext cx="68400" cy="68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endParaRPr lang="en-GB" sz="1200">
                <a:solidFill>
                  <a:schemeClr val="bg1">
                    <a:lumMod val="65000"/>
                  </a:schemeClr>
                </a:solidFill>
                <a:effectLst/>
              </a:endParaRPr>
            </a:p>
          </p:txBody>
        </p:sp>
        <p:sp>
          <p:nvSpPr>
            <p:cNvPr id="216" name="TextBox 215">
              <a:extLst>
                <a:ext uri="{FF2B5EF4-FFF2-40B4-BE49-F238E27FC236}">
                  <a16:creationId xmlns:a16="http://schemas.microsoft.com/office/drawing/2014/main" id="{E4FAD99A-2790-200D-1380-D3EB1319A297}"/>
                </a:ext>
              </a:extLst>
            </p:cNvPr>
            <p:cNvSpPr txBox="1"/>
            <p:nvPr/>
          </p:nvSpPr>
          <p:spPr>
            <a:xfrm>
              <a:off x="8707749" y="6597848"/>
              <a:ext cx="692497" cy="153888"/>
            </a:xfrm>
            <a:prstGeom prst="rect">
              <a:avLst/>
            </a:prstGeom>
            <a:noFill/>
          </p:spPr>
          <p:txBody>
            <a:bodyPr wrap="none" lIns="0" tIns="0" rIns="0" bIns="0" rtlCol="0">
              <a:noAutofit/>
            </a:bodyPr>
            <a:lstStyle>
              <a:defPPr>
                <a:defRPr lang="en-US"/>
              </a:defPPr>
              <a:lvl1pPr>
                <a:defRPr sz="1000">
                  <a:effectLst>
                    <a:glow rad="139700">
                      <a:schemeClr val="bg1"/>
                    </a:glow>
                  </a:effectLst>
                </a:defRPr>
              </a:lvl1pPr>
            </a:lstStyle>
            <a:p>
              <a:pPr algn="ctr"/>
              <a:r>
                <a:rPr lang="en-US" dirty="0">
                  <a:effectLst/>
                </a:rPr>
                <a:t>February 2022</a:t>
              </a:r>
            </a:p>
          </p:txBody>
        </p:sp>
        <p:sp>
          <p:nvSpPr>
            <p:cNvPr id="217" name="TextBox 216">
              <a:extLst>
                <a:ext uri="{FF2B5EF4-FFF2-40B4-BE49-F238E27FC236}">
                  <a16:creationId xmlns:a16="http://schemas.microsoft.com/office/drawing/2014/main" id="{FB4B588B-0041-4A36-78FA-E0BEC4CBE739}"/>
                </a:ext>
              </a:extLst>
            </p:cNvPr>
            <p:cNvSpPr txBox="1"/>
            <p:nvPr/>
          </p:nvSpPr>
          <p:spPr>
            <a:xfrm>
              <a:off x="8707749" y="6597848"/>
              <a:ext cx="692497" cy="153888"/>
            </a:xfrm>
            <a:prstGeom prst="rect">
              <a:avLst/>
            </a:prstGeom>
            <a:noFill/>
          </p:spPr>
          <p:txBody>
            <a:bodyPr wrap="none" lIns="0" tIns="0" rIns="0" bIns="0" rtlCol="0">
              <a:noAutofit/>
            </a:bodyPr>
            <a:lstStyle>
              <a:defPPr>
                <a:defRPr lang="en-US"/>
              </a:defPPr>
              <a:lvl1pPr>
                <a:defRPr sz="1000"/>
              </a:lvl1pPr>
            </a:lstStyle>
            <a:p>
              <a:pPr algn="ctr"/>
              <a:r>
                <a:rPr lang="en-US" dirty="0">
                  <a:effectLst/>
                </a:rPr>
                <a:t>February 2022</a:t>
              </a:r>
            </a:p>
          </p:txBody>
        </p:sp>
        <p:sp>
          <p:nvSpPr>
            <p:cNvPr id="220" name="TextBox 219">
              <a:extLst>
                <a:ext uri="{FF2B5EF4-FFF2-40B4-BE49-F238E27FC236}">
                  <a16:creationId xmlns:a16="http://schemas.microsoft.com/office/drawing/2014/main" id="{F1776F14-BECF-6A5C-C7BF-181BB267ED36}"/>
                </a:ext>
              </a:extLst>
            </p:cNvPr>
            <p:cNvSpPr txBox="1"/>
            <p:nvPr/>
          </p:nvSpPr>
          <p:spPr>
            <a:xfrm>
              <a:off x="8889729" y="531070"/>
              <a:ext cx="272832" cy="338554"/>
            </a:xfrm>
            <a:prstGeom prst="rect">
              <a:avLst/>
            </a:prstGeom>
            <a:noFill/>
          </p:spPr>
          <p:txBody>
            <a:bodyPr wrap="none" rtlCol="0">
              <a:spAutoFit/>
            </a:bodyPr>
            <a:lstStyle>
              <a:defPPr>
                <a:defRPr lang="en-US"/>
              </a:defPPr>
              <a:lvl1pPr algn="r">
                <a:defRPr sz="1600"/>
              </a:lvl1pPr>
            </a:lstStyle>
            <a:p>
              <a:r>
                <a:rPr lang="fr-FR" dirty="0"/>
                <a:t>x</a:t>
              </a:r>
              <a:endParaRPr lang="en-US" dirty="0"/>
            </a:p>
          </p:txBody>
        </p:sp>
        <p:sp>
          <p:nvSpPr>
            <p:cNvPr id="223" name="TextBox 222">
              <a:extLst>
                <a:ext uri="{FF2B5EF4-FFF2-40B4-BE49-F238E27FC236}">
                  <a16:creationId xmlns:a16="http://schemas.microsoft.com/office/drawing/2014/main" id="{178C69EA-FD5B-4579-C9EB-136C618D3AEC}"/>
                </a:ext>
              </a:extLst>
            </p:cNvPr>
            <p:cNvSpPr txBox="1"/>
            <p:nvPr/>
          </p:nvSpPr>
          <p:spPr>
            <a:xfrm>
              <a:off x="8889729" y="2122846"/>
              <a:ext cx="272832" cy="338554"/>
            </a:xfrm>
            <a:prstGeom prst="rect">
              <a:avLst/>
            </a:prstGeom>
            <a:noFill/>
          </p:spPr>
          <p:txBody>
            <a:bodyPr wrap="none" rtlCol="0">
              <a:spAutoFit/>
            </a:bodyPr>
            <a:lstStyle>
              <a:defPPr>
                <a:defRPr lang="en-US"/>
              </a:defPPr>
              <a:lvl1pPr algn="r">
                <a:defRPr sz="1600"/>
              </a:lvl1pPr>
            </a:lstStyle>
            <a:p>
              <a:r>
                <a:rPr lang="fr-FR" dirty="0"/>
                <a:t>x</a:t>
              </a:r>
              <a:endParaRPr lang="en-US" dirty="0"/>
            </a:p>
          </p:txBody>
        </p:sp>
      </p:grpSp>
    </p:spTree>
    <p:extLst>
      <p:ext uri="{BB962C8B-B14F-4D97-AF65-F5344CB8AC3E}">
        <p14:creationId xmlns:p14="http://schemas.microsoft.com/office/powerpoint/2010/main" val="3535052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D2F60AD5-61C8-B963-8DD9-556BF3D679DF}"/>
              </a:ext>
            </a:extLst>
          </p:cNvPr>
          <p:cNvGrpSpPr/>
          <p:nvPr/>
        </p:nvGrpSpPr>
        <p:grpSpPr>
          <a:xfrm>
            <a:off x="-1933614" y="2592809"/>
            <a:ext cx="15099856" cy="604763"/>
            <a:chOff x="-1933614" y="3673541"/>
            <a:chExt cx="15099856" cy="604763"/>
          </a:xfrm>
        </p:grpSpPr>
        <p:sp>
          <p:nvSpPr>
            <p:cNvPr id="4" name="Rectangle 3">
              <a:extLst>
                <a:ext uri="{FF2B5EF4-FFF2-40B4-BE49-F238E27FC236}">
                  <a16:creationId xmlns:a16="http://schemas.microsoft.com/office/drawing/2014/main" id="{062BA560-66E2-5875-55D6-F12572E773CA}"/>
                </a:ext>
              </a:extLst>
            </p:cNvPr>
            <p:cNvSpPr/>
            <p:nvPr/>
          </p:nvSpPr>
          <p:spPr>
            <a:xfrm>
              <a:off x="1032784" y="3673541"/>
              <a:ext cx="10124423" cy="3385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grpSp>
          <p:nvGrpSpPr>
            <p:cNvPr id="36" name="Group 35">
              <a:extLst>
                <a:ext uri="{FF2B5EF4-FFF2-40B4-BE49-F238E27FC236}">
                  <a16:creationId xmlns:a16="http://schemas.microsoft.com/office/drawing/2014/main" id="{E3DF9ABE-D25E-A01A-71C1-E9ADED17CD38}"/>
                </a:ext>
              </a:extLst>
            </p:cNvPr>
            <p:cNvGrpSpPr/>
            <p:nvPr/>
          </p:nvGrpSpPr>
          <p:grpSpPr>
            <a:xfrm>
              <a:off x="-1933614" y="4017859"/>
              <a:ext cx="15099856" cy="260445"/>
              <a:chOff x="-1933614" y="4017859"/>
              <a:chExt cx="15099856" cy="260445"/>
            </a:xfrm>
          </p:grpSpPr>
          <p:grpSp>
            <p:nvGrpSpPr>
              <p:cNvPr id="5" name="Group 4">
                <a:extLst>
                  <a:ext uri="{FF2B5EF4-FFF2-40B4-BE49-F238E27FC236}">
                    <a16:creationId xmlns:a16="http://schemas.microsoft.com/office/drawing/2014/main" id="{AFDAD9AF-2E05-607D-342D-9AF10233F21D}"/>
                  </a:ext>
                </a:extLst>
              </p:cNvPr>
              <p:cNvGrpSpPr/>
              <p:nvPr/>
            </p:nvGrpSpPr>
            <p:grpSpPr>
              <a:xfrm>
                <a:off x="5351007" y="4017859"/>
                <a:ext cx="528610" cy="260445"/>
                <a:chOff x="4471988" y="4017859"/>
                <a:chExt cx="528610" cy="260445"/>
              </a:xfrm>
            </p:grpSpPr>
            <p:sp>
              <p:nvSpPr>
                <p:cNvPr id="6" name="TextBox 5">
                  <a:extLst>
                    <a:ext uri="{FF2B5EF4-FFF2-40B4-BE49-F238E27FC236}">
                      <a16:creationId xmlns:a16="http://schemas.microsoft.com/office/drawing/2014/main" id="{423DF7E3-32AB-7A87-11D5-A18B9D2A42A0}"/>
                    </a:ext>
                  </a:extLst>
                </p:cNvPr>
                <p:cNvSpPr txBox="1"/>
                <p:nvPr/>
              </p:nvSpPr>
              <p:spPr>
                <a:xfrm>
                  <a:off x="4471988" y="4032083"/>
                  <a:ext cx="528610" cy="246221"/>
                </a:xfrm>
                <a:prstGeom prst="rect">
                  <a:avLst/>
                </a:prstGeom>
                <a:noFill/>
              </p:spPr>
              <p:txBody>
                <a:bodyPr wrap="square" lIns="0" rIns="0" rtlCol="0">
                  <a:spAutoFit/>
                </a:bodyPr>
                <a:lstStyle/>
                <a:p>
                  <a:pPr algn="ctr"/>
                  <a:r>
                    <a:rPr lang="fr-FR" sz="1000" dirty="0">
                      <a:solidFill>
                        <a:schemeClr val="tx1"/>
                      </a:solidFill>
                    </a:rPr>
                    <a:t>xx</a:t>
                  </a:r>
                  <a:endParaRPr lang="en-US" sz="1000" dirty="0"/>
                </a:p>
              </p:txBody>
            </p:sp>
            <p:sp>
              <p:nvSpPr>
                <p:cNvPr id="7" name="Rectangle 6">
                  <a:extLst>
                    <a:ext uri="{FF2B5EF4-FFF2-40B4-BE49-F238E27FC236}">
                      <a16:creationId xmlns:a16="http://schemas.microsoft.com/office/drawing/2014/main" id="{D2ED6579-1182-E715-CEC5-249E5DE0EC36}"/>
                    </a:ext>
                  </a:extLst>
                </p:cNvPr>
                <p:cNvSpPr/>
                <p:nvPr/>
              </p:nvSpPr>
              <p:spPr>
                <a:xfrm>
                  <a:off x="4693522" y="4017859"/>
                  <a:ext cx="85543" cy="6998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000" dirty="0">
                    <a:solidFill>
                      <a:schemeClr val="tx1"/>
                    </a:solidFill>
                  </a:endParaRPr>
                </a:p>
              </p:txBody>
            </p:sp>
          </p:grpSp>
          <p:grpSp>
            <p:nvGrpSpPr>
              <p:cNvPr id="9" name="Group 8">
                <a:extLst>
                  <a:ext uri="{FF2B5EF4-FFF2-40B4-BE49-F238E27FC236}">
                    <a16:creationId xmlns:a16="http://schemas.microsoft.com/office/drawing/2014/main" id="{DE69FECF-F775-1403-BD7D-4C3FB40EF48B}"/>
                  </a:ext>
                </a:extLst>
              </p:cNvPr>
              <p:cNvGrpSpPr/>
              <p:nvPr/>
            </p:nvGrpSpPr>
            <p:grpSpPr>
              <a:xfrm>
                <a:off x="2922132" y="4017859"/>
                <a:ext cx="528610" cy="260445"/>
                <a:chOff x="4471988" y="4017859"/>
                <a:chExt cx="528610" cy="260445"/>
              </a:xfrm>
            </p:grpSpPr>
            <p:sp>
              <p:nvSpPr>
                <p:cNvPr id="10" name="TextBox 9">
                  <a:extLst>
                    <a:ext uri="{FF2B5EF4-FFF2-40B4-BE49-F238E27FC236}">
                      <a16:creationId xmlns:a16="http://schemas.microsoft.com/office/drawing/2014/main" id="{342DADD0-AD07-580F-9EB0-47F5F88FD7D6}"/>
                    </a:ext>
                  </a:extLst>
                </p:cNvPr>
                <p:cNvSpPr txBox="1"/>
                <p:nvPr/>
              </p:nvSpPr>
              <p:spPr>
                <a:xfrm>
                  <a:off x="4471988" y="4032083"/>
                  <a:ext cx="528610" cy="246221"/>
                </a:xfrm>
                <a:prstGeom prst="rect">
                  <a:avLst/>
                </a:prstGeom>
                <a:noFill/>
              </p:spPr>
              <p:txBody>
                <a:bodyPr wrap="square" lIns="0" rIns="0" rtlCol="0">
                  <a:spAutoFit/>
                </a:bodyPr>
                <a:lstStyle/>
                <a:p>
                  <a:pPr algn="ctr"/>
                  <a:r>
                    <a:rPr lang="fr-FR" sz="1000" dirty="0">
                      <a:solidFill>
                        <a:schemeClr val="tx1"/>
                      </a:solidFill>
                    </a:rPr>
                    <a:t>xx</a:t>
                  </a:r>
                  <a:endParaRPr lang="en-US" sz="1000" dirty="0"/>
                </a:p>
              </p:txBody>
            </p:sp>
            <p:sp>
              <p:nvSpPr>
                <p:cNvPr id="11" name="Rectangle 10">
                  <a:extLst>
                    <a:ext uri="{FF2B5EF4-FFF2-40B4-BE49-F238E27FC236}">
                      <a16:creationId xmlns:a16="http://schemas.microsoft.com/office/drawing/2014/main" id="{673B15BA-CF34-8161-C251-A26E44C88111}"/>
                    </a:ext>
                  </a:extLst>
                </p:cNvPr>
                <p:cNvSpPr/>
                <p:nvPr/>
              </p:nvSpPr>
              <p:spPr>
                <a:xfrm>
                  <a:off x="4693522" y="4017859"/>
                  <a:ext cx="85543" cy="6998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000" dirty="0">
                    <a:solidFill>
                      <a:schemeClr val="tx1"/>
                    </a:solidFill>
                  </a:endParaRPr>
                </a:p>
              </p:txBody>
            </p:sp>
          </p:grpSp>
          <p:grpSp>
            <p:nvGrpSpPr>
              <p:cNvPr id="12" name="Group 11">
                <a:extLst>
                  <a:ext uri="{FF2B5EF4-FFF2-40B4-BE49-F238E27FC236}">
                    <a16:creationId xmlns:a16="http://schemas.microsoft.com/office/drawing/2014/main" id="{311EE6EC-227E-1B0B-74A0-DD552D508BDE}"/>
                  </a:ext>
                </a:extLst>
              </p:cNvPr>
              <p:cNvGrpSpPr/>
              <p:nvPr/>
            </p:nvGrpSpPr>
            <p:grpSpPr>
              <a:xfrm>
                <a:off x="7779882" y="4017859"/>
                <a:ext cx="528610" cy="260445"/>
                <a:chOff x="4471988" y="4017859"/>
                <a:chExt cx="528610" cy="260445"/>
              </a:xfrm>
            </p:grpSpPr>
            <p:sp>
              <p:nvSpPr>
                <p:cNvPr id="13" name="TextBox 12">
                  <a:extLst>
                    <a:ext uri="{FF2B5EF4-FFF2-40B4-BE49-F238E27FC236}">
                      <a16:creationId xmlns:a16="http://schemas.microsoft.com/office/drawing/2014/main" id="{83334E36-8A83-C51F-FB82-8E3A5E6BF46E}"/>
                    </a:ext>
                  </a:extLst>
                </p:cNvPr>
                <p:cNvSpPr txBox="1"/>
                <p:nvPr/>
              </p:nvSpPr>
              <p:spPr>
                <a:xfrm>
                  <a:off x="4471988" y="4032083"/>
                  <a:ext cx="528610" cy="246221"/>
                </a:xfrm>
                <a:prstGeom prst="rect">
                  <a:avLst/>
                </a:prstGeom>
                <a:noFill/>
              </p:spPr>
              <p:txBody>
                <a:bodyPr wrap="square" lIns="0" rIns="0" rtlCol="0">
                  <a:spAutoFit/>
                </a:bodyPr>
                <a:lstStyle/>
                <a:p>
                  <a:pPr algn="ctr"/>
                  <a:r>
                    <a:rPr lang="fr-FR" sz="1000" dirty="0">
                      <a:solidFill>
                        <a:schemeClr val="tx1"/>
                      </a:solidFill>
                    </a:rPr>
                    <a:t>xx</a:t>
                  </a:r>
                  <a:endParaRPr lang="en-US" sz="1000" dirty="0"/>
                </a:p>
              </p:txBody>
            </p:sp>
            <p:sp>
              <p:nvSpPr>
                <p:cNvPr id="14" name="Rectangle 13">
                  <a:extLst>
                    <a:ext uri="{FF2B5EF4-FFF2-40B4-BE49-F238E27FC236}">
                      <a16:creationId xmlns:a16="http://schemas.microsoft.com/office/drawing/2014/main" id="{4AFB94B0-F55A-1BE6-3429-95FB97E2B9B5}"/>
                    </a:ext>
                  </a:extLst>
                </p:cNvPr>
                <p:cNvSpPr/>
                <p:nvPr/>
              </p:nvSpPr>
              <p:spPr>
                <a:xfrm>
                  <a:off x="4693522" y="4017859"/>
                  <a:ext cx="85543" cy="6998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000" dirty="0">
                    <a:solidFill>
                      <a:schemeClr val="tx1"/>
                    </a:solidFill>
                  </a:endParaRPr>
                </a:p>
              </p:txBody>
            </p:sp>
          </p:grpSp>
          <p:grpSp>
            <p:nvGrpSpPr>
              <p:cNvPr id="18" name="Group 17">
                <a:extLst>
                  <a:ext uri="{FF2B5EF4-FFF2-40B4-BE49-F238E27FC236}">
                    <a16:creationId xmlns:a16="http://schemas.microsoft.com/office/drawing/2014/main" id="{511D05A6-040E-0675-AE28-A2A56ECC65C5}"/>
                  </a:ext>
                </a:extLst>
              </p:cNvPr>
              <p:cNvGrpSpPr/>
              <p:nvPr/>
            </p:nvGrpSpPr>
            <p:grpSpPr>
              <a:xfrm>
                <a:off x="10208757" y="4017859"/>
                <a:ext cx="528610" cy="260445"/>
                <a:chOff x="4471988" y="4017859"/>
                <a:chExt cx="528610" cy="260445"/>
              </a:xfrm>
            </p:grpSpPr>
            <p:sp>
              <p:nvSpPr>
                <p:cNvPr id="19" name="TextBox 18">
                  <a:extLst>
                    <a:ext uri="{FF2B5EF4-FFF2-40B4-BE49-F238E27FC236}">
                      <a16:creationId xmlns:a16="http://schemas.microsoft.com/office/drawing/2014/main" id="{67E94568-0EB0-E726-AFA1-AA1FF3FBEA0F}"/>
                    </a:ext>
                  </a:extLst>
                </p:cNvPr>
                <p:cNvSpPr txBox="1"/>
                <p:nvPr/>
              </p:nvSpPr>
              <p:spPr>
                <a:xfrm>
                  <a:off x="4471988" y="4032083"/>
                  <a:ext cx="528610" cy="246221"/>
                </a:xfrm>
                <a:prstGeom prst="rect">
                  <a:avLst/>
                </a:prstGeom>
                <a:noFill/>
              </p:spPr>
              <p:txBody>
                <a:bodyPr wrap="square" lIns="0" rIns="0" rtlCol="0">
                  <a:spAutoFit/>
                </a:bodyPr>
                <a:lstStyle/>
                <a:p>
                  <a:pPr algn="ctr"/>
                  <a:r>
                    <a:rPr lang="fr-FR" sz="1000" dirty="0">
                      <a:solidFill>
                        <a:schemeClr val="tx1"/>
                      </a:solidFill>
                    </a:rPr>
                    <a:t>xx</a:t>
                  </a:r>
                  <a:endParaRPr lang="en-US" sz="1000" dirty="0"/>
                </a:p>
              </p:txBody>
            </p:sp>
            <p:sp>
              <p:nvSpPr>
                <p:cNvPr id="20" name="Rectangle 19">
                  <a:extLst>
                    <a:ext uri="{FF2B5EF4-FFF2-40B4-BE49-F238E27FC236}">
                      <a16:creationId xmlns:a16="http://schemas.microsoft.com/office/drawing/2014/main" id="{66651768-0B9B-6A99-3AB2-51342E94A232}"/>
                    </a:ext>
                  </a:extLst>
                </p:cNvPr>
                <p:cNvSpPr/>
                <p:nvPr/>
              </p:nvSpPr>
              <p:spPr>
                <a:xfrm>
                  <a:off x="4693522" y="4017859"/>
                  <a:ext cx="85543" cy="6998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000" dirty="0">
                    <a:solidFill>
                      <a:schemeClr val="tx1"/>
                    </a:solidFill>
                  </a:endParaRPr>
                </a:p>
              </p:txBody>
            </p:sp>
          </p:grpSp>
          <p:grpSp>
            <p:nvGrpSpPr>
              <p:cNvPr id="24" name="Group 23">
                <a:extLst>
                  <a:ext uri="{FF2B5EF4-FFF2-40B4-BE49-F238E27FC236}">
                    <a16:creationId xmlns:a16="http://schemas.microsoft.com/office/drawing/2014/main" id="{E0DEEE9A-9710-921B-5C6F-F95FC6115871}"/>
                  </a:ext>
                </a:extLst>
              </p:cNvPr>
              <p:cNvGrpSpPr/>
              <p:nvPr/>
            </p:nvGrpSpPr>
            <p:grpSpPr>
              <a:xfrm>
                <a:off x="12637632" y="4017859"/>
                <a:ext cx="528610" cy="260445"/>
                <a:chOff x="4471988" y="4017859"/>
                <a:chExt cx="528610" cy="260445"/>
              </a:xfrm>
            </p:grpSpPr>
            <p:sp>
              <p:nvSpPr>
                <p:cNvPr id="25" name="TextBox 24">
                  <a:extLst>
                    <a:ext uri="{FF2B5EF4-FFF2-40B4-BE49-F238E27FC236}">
                      <a16:creationId xmlns:a16="http://schemas.microsoft.com/office/drawing/2014/main" id="{709AE2CA-1C74-8F20-A067-E890DB3E95AC}"/>
                    </a:ext>
                  </a:extLst>
                </p:cNvPr>
                <p:cNvSpPr txBox="1"/>
                <p:nvPr/>
              </p:nvSpPr>
              <p:spPr>
                <a:xfrm>
                  <a:off x="4471988" y="4032083"/>
                  <a:ext cx="528610" cy="246221"/>
                </a:xfrm>
                <a:prstGeom prst="rect">
                  <a:avLst/>
                </a:prstGeom>
                <a:noFill/>
              </p:spPr>
              <p:txBody>
                <a:bodyPr wrap="square" lIns="0" rIns="0" rtlCol="0">
                  <a:spAutoFit/>
                </a:bodyPr>
                <a:lstStyle/>
                <a:p>
                  <a:pPr algn="ctr"/>
                  <a:r>
                    <a:rPr lang="fr-FR" sz="1000" dirty="0">
                      <a:solidFill>
                        <a:schemeClr val="tx1"/>
                      </a:solidFill>
                    </a:rPr>
                    <a:t>xx</a:t>
                  </a:r>
                  <a:endParaRPr lang="en-US" sz="1000" dirty="0"/>
                </a:p>
              </p:txBody>
            </p:sp>
            <p:sp>
              <p:nvSpPr>
                <p:cNvPr id="26" name="Rectangle 25">
                  <a:extLst>
                    <a:ext uri="{FF2B5EF4-FFF2-40B4-BE49-F238E27FC236}">
                      <a16:creationId xmlns:a16="http://schemas.microsoft.com/office/drawing/2014/main" id="{6C2F3BC1-FADC-6522-020F-72CE997F6D3D}"/>
                    </a:ext>
                  </a:extLst>
                </p:cNvPr>
                <p:cNvSpPr/>
                <p:nvPr/>
              </p:nvSpPr>
              <p:spPr>
                <a:xfrm>
                  <a:off x="4693522" y="4017859"/>
                  <a:ext cx="85543" cy="6998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000" dirty="0">
                    <a:solidFill>
                      <a:schemeClr val="tx1"/>
                    </a:solidFill>
                  </a:endParaRPr>
                </a:p>
              </p:txBody>
            </p:sp>
          </p:grpSp>
          <p:grpSp>
            <p:nvGrpSpPr>
              <p:cNvPr id="27" name="Group 26">
                <a:extLst>
                  <a:ext uri="{FF2B5EF4-FFF2-40B4-BE49-F238E27FC236}">
                    <a16:creationId xmlns:a16="http://schemas.microsoft.com/office/drawing/2014/main" id="{05097488-1AEE-BD22-C240-53FCF5B59145}"/>
                  </a:ext>
                </a:extLst>
              </p:cNvPr>
              <p:cNvGrpSpPr/>
              <p:nvPr/>
            </p:nvGrpSpPr>
            <p:grpSpPr>
              <a:xfrm>
                <a:off x="495261" y="4017859"/>
                <a:ext cx="528610" cy="260445"/>
                <a:chOff x="4471988" y="4017859"/>
                <a:chExt cx="528610" cy="260445"/>
              </a:xfrm>
            </p:grpSpPr>
            <p:sp>
              <p:nvSpPr>
                <p:cNvPr id="28" name="TextBox 27">
                  <a:extLst>
                    <a:ext uri="{FF2B5EF4-FFF2-40B4-BE49-F238E27FC236}">
                      <a16:creationId xmlns:a16="http://schemas.microsoft.com/office/drawing/2014/main" id="{0241D649-FE69-C1FE-2592-908521047A23}"/>
                    </a:ext>
                  </a:extLst>
                </p:cNvPr>
                <p:cNvSpPr txBox="1"/>
                <p:nvPr/>
              </p:nvSpPr>
              <p:spPr>
                <a:xfrm>
                  <a:off x="4471988" y="4032083"/>
                  <a:ext cx="528610" cy="246221"/>
                </a:xfrm>
                <a:prstGeom prst="rect">
                  <a:avLst/>
                </a:prstGeom>
                <a:noFill/>
              </p:spPr>
              <p:txBody>
                <a:bodyPr wrap="square" lIns="0" rIns="0" rtlCol="0">
                  <a:spAutoFit/>
                </a:bodyPr>
                <a:lstStyle/>
                <a:p>
                  <a:pPr algn="ctr"/>
                  <a:r>
                    <a:rPr lang="fr-FR" sz="1000" dirty="0">
                      <a:solidFill>
                        <a:schemeClr val="tx1"/>
                      </a:solidFill>
                    </a:rPr>
                    <a:t>xx</a:t>
                  </a:r>
                  <a:endParaRPr lang="en-US" sz="1000" dirty="0"/>
                </a:p>
              </p:txBody>
            </p:sp>
            <p:sp>
              <p:nvSpPr>
                <p:cNvPr id="29" name="Rectangle 28">
                  <a:extLst>
                    <a:ext uri="{FF2B5EF4-FFF2-40B4-BE49-F238E27FC236}">
                      <a16:creationId xmlns:a16="http://schemas.microsoft.com/office/drawing/2014/main" id="{E8E059ED-98D2-92BB-EEFB-88BE90859C05}"/>
                    </a:ext>
                  </a:extLst>
                </p:cNvPr>
                <p:cNvSpPr/>
                <p:nvPr/>
              </p:nvSpPr>
              <p:spPr>
                <a:xfrm>
                  <a:off x="4693522" y="4017859"/>
                  <a:ext cx="85543" cy="6998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000" dirty="0">
                    <a:solidFill>
                      <a:schemeClr val="tx1"/>
                    </a:solidFill>
                  </a:endParaRPr>
                </a:p>
              </p:txBody>
            </p:sp>
          </p:grpSp>
          <p:grpSp>
            <p:nvGrpSpPr>
              <p:cNvPr id="30" name="Group 29">
                <a:extLst>
                  <a:ext uri="{FF2B5EF4-FFF2-40B4-BE49-F238E27FC236}">
                    <a16:creationId xmlns:a16="http://schemas.microsoft.com/office/drawing/2014/main" id="{F511BE2C-E010-BA46-38C1-487CDD8C40F7}"/>
                  </a:ext>
                </a:extLst>
              </p:cNvPr>
              <p:cNvGrpSpPr/>
              <p:nvPr/>
            </p:nvGrpSpPr>
            <p:grpSpPr>
              <a:xfrm>
                <a:off x="-1933614" y="4017859"/>
                <a:ext cx="528610" cy="260445"/>
                <a:chOff x="4471988" y="4017859"/>
                <a:chExt cx="528610" cy="260445"/>
              </a:xfrm>
            </p:grpSpPr>
            <p:sp>
              <p:nvSpPr>
                <p:cNvPr id="31" name="TextBox 30">
                  <a:extLst>
                    <a:ext uri="{FF2B5EF4-FFF2-40B4-BE49-F238E27FC236}">
                      <a16:creationId xmlns:a16="http://schemas.microsoft.com/office/drawing/2014/main" id="{13345454-1034-02FC-E765-3464D7DCD99B}"/>
                    </a:ext>
                  </a:extLst>
                </p:cNvPr>
                <p:cNvSpPr txBox="1"/>
                <p:nvPr/>
              </p:nvSpPr>
              <p:spPr>
                <a:xfrm>
                  <a:off x="4471988" y="4032083"/>
                  <a:ext cx="528610" cy="246221"/>
                </a:xfrm>
                <a:prstGeom prst="rect">
                  <a:avLst/>
                </a:prstGeom>
                <a:noFill/>
              </p:spPr>
              <p:txBody>
                <a:bodyPr wrap="square" lIns="0" rIns="0" rtlCol="0">
                  <a:spAutoFit/>
                </a:bodyPr>
                <a:lstStyle/>
                <a:p>
                  <a:pPr algn="ctr"/>
                  <a:r>
                    <a:rPr lang="fr-FR" sz="1000" dirty="0">
                      <a:solidFill>
                        <a:schemeClr val="tx1"/>
                      </a:solidFill>
                    </a:rPr>
                    <a:t>xx</a:t>
                  </a:r>
                  <a:endParaRPr lang="en-US" sz="1000" dirty="0"/>
                </a:p>
              </p:txBody>
            </p:sp>
            <p:sp>
              <p:nvSpPr>
                <p:cNvPr id="32" name="Rectangle 31">
                  <a:extLst>
                    <a:ext uri="{FF2B5EF4-FFF2-40B4-BE49-F238E27FC236}">
                      <a16:creationId xmlns:a16="http://schemas.microsoft.com/office/drawing/2014/main" id="{4D44011A-98F6-9720-3B93-817D68792867}"/>
                    </a:ext>
                  </a:extLst>
                </p:cNvPr>
                <p:cNvSpPr/>
                <p:nvPr/>
              </p:nvSpPr>
              <p:spPr>
                <a:xfrm>
                  <a:off x="4693522" y="4017859"/>
                  <a:ext cx="85543" cy="6998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000" dirty="0">
                    <a:solidFill>
                      <a:schemeClr val="tx1"/>
                    </a:solidFill>
                  </a:endParaRPr>
                </a:p>
              </p:txBody>
            </p:sp>
          </p:grpSp>
        </p:grpSp>
      </p:grpSp>
      <p:grpSp>
        <p:nvGrpSpPr>
          <p:cNvPr id="42" name="Group 41">
            <a:extLst>
              <a:ext uri="{FF2B5EF4-FFF2-40B4-BE49-F238E27FC236}">
                <a16:creationId xmlns:a16="http://schemas.microsoft.com/office/drawing/2014/main" id="{57CCE1FE-C8A6-E014-66FC-B9AD5DD6A848}"/>
              </a:ext>
            </a:extLst>
          </p:cNvPr>
          <p:cNvGrpSpPr/>
          <p:nvPr/>
        </p:nvGrpSpPr>
        <p:grpSpPr>
          <a:xfrm>
            <a:off x="3534888" y="457359"/>
            <a:ext cx="9631354" cy="604763"/>
            <a:chOff x="3534888" y="3673541"/>
            <a:chExt cx="9631354" cy="604763"/>
          </a:xfrm>
        </p:grpSpPr>
        <p:sp>
          <p:nvSpPr>
            <p:cNvPr id="43" name="Rectangle 42">
              <a:extLst>
                <a:ext uri="{FF2B5EF4-FFF2-40B4-BE49-F238E27FC236}">
                  <a16:creationId xmlns:a16="http://schemas.microsoft.com/office/drawing/2014/main" id="{FA50AD88-97D7-880E-1A08-38AB6B53DB39}"/>
                </a:ext>
              </a:extLst>
            </p:cNvPr>
            <p:cNvSpPr/>
            <p:nvPr/>
          </p:nvSpPr>
          <p:spPr>
            <a:xfrm>
              <a:off x="3947564" y="3673541"/>
              <a:ext cx="7209648" cy="338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grpSp>
          <p:nvGrpSpPr>
            <p:cNvPr id="44" name="Group 43">
              <a:extLst>
                <a:ext uri="{FF2B5EF4-FFF2-40B4-BE49-F238E27FC236}">
                  <a16:creationId xmlns:a16="http://schemas.microsoft.com/office/drawing/2014/main" id="{10096A36-3D89-16BC-0B9F-CFAC3119FEBD}"/>
                </a:ext>
              </a:extLst>
            </p:cNvPr>
            <p:cNvGrpSpPr/>
            <p:nvPr/>
          </p:nvGrpSpPr>
          <p:grpSpPr>
            <a:xfrm>
              <a:off x="3534888" y="4017859"/>
              <a:ext cx="9631354" cy="260445"/>
              <a:chOff x="3534888" y="4017859"/>
              <a:chExt cx="9631354" cy="260445"/>
            </a:xfrm>
          </p:grpSpPr>
          <p:grpSp>
            <p:nvGrpSpPr>
              <p:cNvPr id="45" name="Group 44">
                <a:extLst>
                  <a:ext uri="{FF2B5EF4-FFF2-40B4-BE49-F238E27FC236}">
                    <a16:creationId xmlns:a16="http://schemas.microsoft.com/office/drawing/2014/main" id="{D8D2DF1C-92C0-38CA-F6A2-00D2C1DDDAAE}"/>
                  </a:ext>
                </a:extLst>
              </p:cNvPr>
              <p:cNvGrpSpPr/>
              <p:nvPr/>
            </p:nvGrpSpPr>
            <p:grpSpPr>
              <a:xfrm>
                <a:off x="3534888" y="4017859"/>
                <a:ext cx="2344729" cy="260445"/>
                <a:chOff x="2655869" y="4017859"/>
                <a:chExt cx="2344729" cy="260445"/>
              </a:xfrm>
            </p:grpSpPr>
            <p:sp>
              <p:nvSpPr>
                <p:cNvPr id="64" name="TextBox 63">
                  <a:extLst>
                    <a:ext uri="{FF2B5EF4-FFF2-40B4-BE49-F238E27FC236}">
                      <a16:creationId xmlns:a16="http://schemas.microsoft.com/office/drawing/2014/main" id="{55760EE1-88D8-BE39-6CB8-2AB0AFFF6E84}"/>
                    </a:ext>
                  </a:extLst>
                </p:cNvPr>
                <p:cNvSpPr txBox="1"/>
                <p:nvPr/>
              </p:nvSpPr>
              <p:spPr>
                <a:xfrm>
                  <a:off x="4471988" y="4032083"/>
                  <a:ext cx="528610" cy="246221"/>
                </a:xfrm>
                <a:prstGeom prst="rect">
                  <a:avLst/>
                </a:prstGeom>
                <a:noFill/>
              </p:spPr>
              <p:txBody>
                <a:bodyPr wrap="square" lIns="0" rIns="0" rtlCol="0">
                  <a:spAutoFit/>
                </a:bodyPr>
                <a:lstStyle/>
                <a:p>
                  <a:pPr algn="ctr"/>
                  <a:r>
                    <a:rPr lang="fr-FR" sz="1000" dirty="0">
                      <a:solidFill>
                        <a:schemeClr val="tx1"/>
                      </a:solidFill>
                    </a:rPr>
                    <a:t>xx</a:t>
                  </a:r>
                  <a:endParaRPr lang="en-US" sz="1000" dirty="0"/>
                </a:p>
              </p:txBody>
            </p:sp>
            <p:sp>
              <p:nvSpPr>
                <p:cNvPr id="65" name="Rectangle 64">
                  <a:extLst>
                    <a:ext uri="{FF2B5EF4-FFF2-40B4-BE49-F238E27FC236}">
                      <a16:creationId xmlns:a16="http://schemas.microsoft.com/office/drawing/2014/main" id="{D4037912-2978-53AB-FE43-58A5AC60AE70}"/>
                    </a:ext>
                  </a:extLst>
                </p:cNvPr>
                <p:cNvSpPr/>
                <p:nvPr/>
              </p:nvSpPr>
              <p:spPr>
                <a:xfrm>
                  <a:off x="4693521" y="4017859"/>
                  <a:ext cx="85543" cy="6998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000" dirty="0">
                    <a:solidFill>
                      <a:schemeClr val="tx1"/>
                    </a:solidFill>
                  </a:endParaRPr>
                </a:p>
              </p:txBody>
            </p:sp>
            <p:sp>
              <p:nvSpPr>
                <p:cNvPr id="118" name="TextBox 117">
                  <a:extLst>
                    <a:ext uri="{FF2B5EF4-FFF2-40B4-BE49-F238E27FC236}">
                      <a16:creationId xmlns:a16="http://schemas.microsoft.com/office/drawing/2014/main" id="{91016E35-805D-EF7B-81B9-382F6E26B4C2}"/>
                    </a:ext>
                  </a:extLst>
                </p:cNvPr>
                <p:cNvSpPr txBox="1"/>
                <p:nvPr/>
              </p:nvSpPr>
              <p:spPr>
                <a:xfrm>
                  <a:off x="2655869" y="4032083"/>
                  <a:ext cx="824384" cy="246221"/>
                </a:xfrm>
                <a:prstGeom prst="rect">
                  <a:avLst/>
                </a:prstGeom>
                <a:noFill/>
              </p:spPr>
              <p:txBody>
                <a:bodyPr wrap="square" lIns="0" rIns="0" rtlCol="0">
                  <a:spAutoFit/>
                </a:bodyPr>
                <a:lstStyle/>
                <a:p>
                  <a:pPr algn="ctr"/>
                  <a:r>
                    <a:rPr lang="fr-FR" sz="1000" dirty="0"/>
                    <a:t>B</a:t>
                  </a:r>
                  <a:r>
                    <a:rPr lang="fr-FR" sz="1000" dirty="0">
                      <a:solidFill>
                        <a:schemeClr val="tx1"/>
                      </a:solidFill>
                    </a:rPr>
                    <a:t>ig Bang</a:t>
                  </a:r>
                  <a:endParaRPr lang="en-US" sz="1000" dirty="0"/>
                </a:p>
              </p:txBody>
            </p:sp>
            <p:sp>
              <p:nvSpPr>
                <p:cNvPr id="119" name="Rectangle 118">
                  <a:extLst>
                    <a:ext uri="{FF2B5EF4-FFF2-40B4-BE49-F238E27FC236}">
                      <a16:creationId xmlns:a16="http://schemas.microsoft.com/office/drawing/2014/main" id="{F6531C31-4F6A-72BD-EDB1-DAA7C6D07438}"/>
                    </a:ext>
                  </a:extLst>
                </p:cNvPr>
                <p:cNvSpPr/>
                <p:nvPr/>
              </p:nvSpPr>
              <p:spPr>
                <a:xfrm>
                  <a:off x="3025289" y="4017859"/>
                  <a:ext cx="85543" cy="6998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000" dirty="0">
                    <a:solidFill>
                      <a:schemeClr val="tx1"/>
                    </a:solidFill>
                  </a:endParaRPr>
                </a:p>
              </p:txBody>
            </p:sp>
          </p:grpSp>
          <p:grpSp>
            <p:nvGrpSpPr>
              <p:cNvPr id="47" name="Group 46">
                <a:extLst>
                  <a:ext uri="{FF2B5EF4-FFF2-40B4-BE49-F238E27FC236}">
                    <a16:creationId xmlns:a16="http://schemas.microsoft.com/office/drawing/2014/main" id="{C1E9BF20-E698-496F-4E81-8E22D7D1D187}"/>
                  </a:ext>
                </a:extLst>
              </p:cNvPr>
              <p:cNvGrpSpPr/>
              <p:nvPr/>
            </p:nvGrpSpPr>
            <p:grpSpPr>
              <a:xfrm>
                <a:off x="7779882" y="4017859"/>
                <a:ext cx="528610" cy="260445"/>
                <a:chOff x="4471988" y="4017859"/>
                <a:chExt cx="528610" cy="260445"/>
              </a:xfrm>
            </p:grpSpPr>
            <p:sp>
              <p:nvSpPr>
                <p:cNvPr id="60" name="TextBox 59">
                  <a:extLst>
                    <a:ext uri="{FF2B5EF4-FFF2-40B4-BE49-F238E27FC236}">
                      <a16:creationId xmlns:a16="http://schemas.microsoft.com/office/drawing/2014/main" id="{701BE420-EA0D-D2F7-EB57-D0FB3E8BF6E0}"/>
                    </a:ext>
                  </a:extLst>
                </p:cNvPr>
                <p:cNvSpPr txBox="1"/>
                <p:nvPr/>
              </p:nvSpPr>
              <p:spPr>
                <a:xfrm>
                  <a:off x="4471988" y="4032083"/>
                  <a:ext cx="528610" cy="246221"/>
                </a:xfrm>
                <a:prstGeom prst="rect">
                  <a:avLst/>
                </a:prstGeom>
                <a:noFill/>
              </p:spPr>
              <p:txBody>
                <a:bodyPr wrap="square" lIns="0" rIns="0" rtlCol="0">
                  <a:spAutoFit/>
                </a:bodyPr>
                <a:lstStyle/>
                <a:p>
                  <a:pPr algn="ctr"/>
                  <a:r>
                    <a:rPr lang="fr-FR" sz="1000" dirty="0">
                      <a:solidFill>
                        <a:schemeClr val="tx1"/>
                      </a:solidFill>
                    </a:rPr>
                    <a:t>xx</a:t>
                  </a:r>
                  <a:endParaRPr lang="en-US" sz="1000" dirty="0"/>
                </a:p>
              </p:txBody>
            </p:sp>
            <p:sp>
              <p:nvSpPr>
                <p:cNvPr id="61" name="Rectangle 60">
                  <a:extLst>
                    <a:ext uri="{FF2B5EF4-FFF2-40B4-BE49-F238E27FC236}">
                      <a16:creationId xmlns:a16="http://schemas.microsoft.com/office/drawing/2014/main" id="{BA0BE779-56E1-A07B-A3B3-3924C34EF330}"/>
                    </a:ext>
                  </a:extLst>
                </p:cNvPr>
                <p:cNvSpPr/>
                <p:nvPr/>
              </p:nvSpPr>
              <p:spPr>
                <a:xfrm>
                  <a:off x="4693522" y="4017859"/>
                  <a:ext cx="85543" cy="6998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000" dirty="0">
                    <a:solidFill>
                      <a:schemeClr val="tx1"/>
                    </a:solidFill>
                  </a:endParaRPr>
                </a:p>
              </p:txBody>
            </p:sp>
          </p:grpSp>
          <p:grpSp>
            <p:nvGrpSpPr>
              <p:cNvPr id="48" name="Group 47">
                <a:extLst>
                  <a:ext uri="{FF2B5EF4-FFF2-40B4-BE49-F238E27FC236}">
                    <a16:creationId xmlns:a16="http://schemas.microsoft.com/office/drawing/2014/main" id="{1CDBD3E5-333F-CA5C-0CD9-25C73C1E4555}"/>
                  </a:ext>
                </a:extLst>
              </p:cNvPr>
              <p:cNvGrpSpPr/>
              <p:nvPr/>
            </p:nvGrpSpPr>
            <p:grpSpPr>
              <a:xfrm>
                <a:off x="10208757" y="4017859"/>
                <a:ext cx="528610" cy="260445"/>
                <a:chOff x="4471988" y="4017859"/>
                <a:chExt cx="528610" cy="260445"/>
              </a:xfrm>
            </p:grpSpPr>
            <p:sp>
              <p:nvSpPr>
                <p:cNvPr id="58" name="TextBox 57">
                  <a:extLst>
                    <a:ext uri="{FF2B5EF4-FFF2-40B4-BE49-F238E27FC236}">
                      <a16:creationId xmlns:a16="http://schemas.microsoft.com/office/drawing/2014/main" id="{1C6A8551-4D3D-31B2-1A9D-74674E121CDF}"/>
                    </a:ext>
                  </a:extLst>
                </p:cNvPr>
                <p:cNvSpPr txBox="1"/>
                <p:nvPr/>
              </p:nvSpPr>
              <p:spPr>
                <a:xfrm>
                  <a:off x="4471988" y="4032083"/>
                  <a:ext cx="528610" cy="246221"/>
                </a:xfrm>
                <a:prstGeom prst="rect">
                  <a:avLst/>
                </a:prstGeom>
                <a:noFill/>
              </p:spPr>
              <p:txBody>
                <a:bodyPr wrap="square" lIns="0" rIns="0" rtlCol="0">
                  <a:spAutoFit/>
                </a:bodyPr>
                <a:lstStyle/>
                <a:p>
                  <a:pPr algn="ctr"/>
                  <a:r>
                    <a:rPr lang="fr-FR" sz="1000" dirty="0">
                      <a:solidFill>
                        <a:schemeClr val="tx1"/>
                      </a:solidFill>
                    </a:rPr>
                    <a:t>xx</a:t>
                  </a:r>
                  <a:endParaRPr lang="en-US" sz="1000" dirty="0"/>
                </a:p>
              </p:txBody>
            </p:sp>
            <p:sp>
              <p:nvSpPr>
                <p:cNvPr id="59" name="Rectangle 58">
                  <a:extLst>
                    <a:ext uri="{FF2B5EF4-FFF2-40B4-BE49-F238E27FC236}">
                      <a16:creationId xmlns:a16="http://schemas.microsoft.com/office/drawing/2014/main" id="{4FEF5D35-BA13-6879-9968-F2E9C249D022}"/>
                    </a:ext>
                  </a:extLst>
                </p:cNvPr>
                <p:cNvSpPr/>
                <p:nvPr/>
              </p:nvSpPr>
              <p:spPr>
                <a:xfrm>
                  <a:off x="4693522" y="4017859"/>
                  <a:ext cx="85543" cy="6998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000" dirty="0">
                    <a:solidFill>
                      <a:schemeClr val="tx1"/>
                    </a:solidFill>
                  </a:endParaRPr>
                </a:p>
              </p:txBody>
            </p:sp>
          </p:grpSp>
          <p:grpSp>
            <p:nvGrpSpPr>
              <p:cNvPr id="49" name="Group 48">
                <a:extLst>
                  <a:ext uri="{FF2B5EF4-FFF2-40B4-BE49-F238E27FC236}">
                    <a16:creationId xmlns:a16="http://schemas.microsoft.com/office/drawing/2014/main" id="{8DBC4451-1A35-E477-88FA-F3DA21FF0B94}"/>
                  </a:ext>
                </a:extLst>
              </p:cNvPr>
              <p:cNvGrpSpPr/>
              <p:nvPr/>
            </p:nvGrpSpPr>
            <p:grpSpPr>
              <a:xfrm>
                <a:off x="12637632" y="4017859"/>
                <a:ext cx="528610" cy="260445"/>
                <a:chOff x="4471988" y="4017859"/>
                <a:chExt cx="528610" cy="260445"/>
              </a:xfrm>
            </p:grpSpPr>
            <p:sp>
              <p:nvSpPr>
                <p:cNvPr id="56" name="TextBox 55">
                  <a:extLst>
                    <a:ext uri="{FF2B5EF4-FFF2-40B4-BE49-F238E27FC236}">
                      <a16:creationId xmlns:a16="http://schemas.microsoft.com/office/drawing/2014/main" id="{643EA788-CF81-4796-7830-B9146EB00F93}"/>
                    </a:ext>
                  </a:extLst>
                </p:cNvPr>
                <p:cNvSpPr txBox="1"/>
                <p:nvPr/>
              </p:nvSpPr>
              <p:spPr>
                <a:xfrm>
                  <a:off x="4471988" y="4032083"/>
                  <a:ext cx="528610" cy="246221"/>
                </a:xfrm>
                <a:prstGeom prst="rect">
                  <a:avLst/>
                </a:prstGeom>
                <a:noFill/>
              </p:spPr>
              <p:txBody>
                <a:bodyPr wrap="square" lIns="0" rIns="0" rtlCol="0">
                  <a:spAutoFit/>
                </a:bodyPr>
                <a:lstStyle/>
                <a:p>
                  <a:pPr algn="ctr"/>
                  <a:r>
                    <a:rPr lang="fr-FR" sz="1000" dirty="0">
                      <a:solidFill>
                        <a:schemeClr val="tx1"/>
                      </a:solidFill>
                    </a:rPr>
                    <a:t>xx</a:t>
                  </a:r>
                  <a:endParaRPr lang="en-US" sz="1000" dirty="0"/>
                </a:p>
              </p:txBody>
            </p:sp>
            <p:sp>
              <p:nvSpPr>
                <p:cNvPr id="57" name="Rectangle 56">
                  <a:extLst>
                    <a:ext uri="{FF2B5EF4-FFF2-40B4-BE49-F238E27FC236}">
                      <a16:creationId xmlns:a16="http://schemas.microsoft.com/office/drawing/2014/main" id="{1FF9A989-7754-8B8C-1C1A-A7E6FAB1DD7F}"/>
                    </a:ext>
                  </a:extLst>
                </p:cNvPr>
                <p:cNvSpPr/>
                <p:nvPr/>
              </p:nvSpPr>
              <p:spPr>
                <a:xfrm>
                  <a:off x="4693522" y="4017859"/>
                  <a:ext cx="85543" cy="6998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000" dirty="0">
                    <a:solidFill>
                      <a:schemeClr val="tx1"/>
                    </a:solidFill>
                  </a:endParaRPr>
                </a:p>
              </p:txBody>
            </p:sp>
          </p:grpSp>
        </p:grpSp>
      </p:grpSp>
      <p:grpSp>
        <p:nvGrpSpPr>
          <p:cNvPr id="91" name="Group 90">
            <a:extLst>
              <a:ext uri="{FF2B5EF4-FFF2-40B4-BE49-F238E27FC236}">
                <a16:creationId xmlns:a16="http://schemas.microsoft.com/office/drawing/2014/main" id="{8C7751C6-5524-259F-DC06-997C2730CBDE}"/>
              </a:ext>
            </a:extLst>
          </p:cNvPr>
          <p:cNvGrpSpPr/>
          <p:nvPr/>
        </p:nvGrpSpPr>
        <p:grpSpPr>
          <a:xfrm>
            <a:off x="493257" y="1053744"/>
            <a:ext cx="7815235" cy="604763"/>
            <a:chOff x="5351007" y="3673541"/>
            <a:chExt cx="7815235" cy="604763"/>
          </a:xfrm>
        </p:grpSpPr>
        <p:sp>
          <p:nvSpPr>
            <p:cNvPr id="92" name="Rectangle 91">
              <a:extLst>
                <a:ext uri="{FF2B5EF4-FFF2-40B4-BE49-F238E27FC236}">
                  <a16:creationId xmlns:a16="http://schemas.microsoft.com/office/drawing/2014/main" id="{ADF78552-3D4D-DBA4-9F8A-AF7ED00E4FDB}"/>
                </a:ext>
              </a:extLst>
            </p:cNvPr>
            <p:cNvSpPr/>
            <p:nvPr/>
          </p:nvSpPr>
          <p:spPr>
            <a:xfrm>
              <a:off x="5890534" y="3673541"/>
              <a:ext cx="7010381" cy="3385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p>
          </p:txBody>
        </p:sp>
        <p:grpSp>
          <p:nvGrpSpPr>
            <p:cNvPr id="93" name="Group 92">
              <a:extLst>
                <a:ext uri="{FF2B5EF4-FFF2-40B4-BE49-F238E27FC236}">
                  <a16:creationId xmlns:a16="http://schemas.microsoft.com/office/drawing/2014/main" id="{B1E5F9C0-D564-34DC-F7B7-C96D2C777B5A}"/>
                </a:ext>
              </a:extLst>
            </p:cNvPr>
            <p:cNvGrpSpPr/>
            <p:nvPr/>
          </p:nvGrpSpPr>
          <p:grpSpPr>
            <a:xfrm>
              <a:off x="5351007" y="4017859"/>
              <a:ext cx="7815235" cy="260445"/>
              <a:chOff x="5351007" y="4017859"/>
              <a:chExt cx="7815235" cy="260445"/>
            </a:xfrm>
          </p:grpSpPr>
          <p:grpSp>
            <p:nvGrpSpPr>
              <p:cNvPr id="94" name="Group 93">
                <a:extLst>
                  <a:ext uri="{FF2B5EF4-FFF2-40B4-BE49-F238E27FC236}">
                    <a16:creationId xmlns:a16="http://schemas.microsoft.com/office/drawing/2014/main" id="{CE4CC4BA-33E8-B9CA-D267-47DCDAD464FF}"/>
                  </a:ext>
                </a:extLst>
              </p:cNvPr>
              <p:cNvGrpSpPr/>
              <p:nvPr/>
            </p:nvGrpSpPr>
            <p:grpSpPr>
              <a:xfrm>
                <a:off x="5351007" y="4017859"/>
                <a:ext cx="528610" cy="260445"/>
                <a:chOff x="4471988" y="4017859"/>
                <a:chExt cx="528610" cy="260445"/>
              </a:xfrm>
            </p:grpSpPr>
            <p:sp>
              <p:nvSpPr>
                <p:cNvPr id="104" name="TextBox 103">
                  <a:extLst>
                    <a:ext uri="{FF2B5EF4-FFF2-40B4-BE49-F238E27FC236}">
                      <a16:creationId xmlns:a16="http://schemas.microsoft.com/office/drawing/2014/main" id="{F8A31A85-6E92-D5F5-A69F-B47BB18511E9}"/>
                    </a:ext>
                  </a:extLst>
                </p:cNvPr>
                <p:cNvSpPr txBox="1"/>
                <p:nvPr/>
              </p:nvSpPr>
              <p:spPr>
                <a:xfrm>
                  <a:off x="4471988" y="4032083"/>
                  <a:ext cx="528610" cy="246221"/>
                </a:xfrm>
                <a:prstGeom prst="rect">
                  <a:avLst/>
                </a:prstGeom>
                <a:noFill/>
              </p:spPr>
              <p:txBody>
                <a:bodyPr wrap="square" lIns="0" rIns="0" rtlCol="0">
                  <a:spAutoFit/>
                </a:bodyPr>
                <a:lstStyle/>
                <a:p>
                  <a:pPr algn="ctr"/>
                  <a:r>
                    <a:rPr lang="fr-FR" sz="1000" dirty="0">
                      <a:solidFill>
                        <a:schemeClr val="tx1"/>
                      </a:solidFill>
                    </a:rPr>
                    <a:t>xx</a:t>
                  </a:r>
                  <a:endParaRPr lang="en-US" sz="1000" dirty="0"/>
                </a:p>
              </p:txBody>
            </p:sp>
            <p:sp>
              <p:nvSpPr>
                <p:cNvPr id="105" name="Rectangle 104">
                  <a:extLst>
                    <a:ext uri="{FF2B5EF4-FFF2-40B4-BE49-F238E27FC236}">
                      <a16:creationId xmlns:a16="http://schemas.microsoft.com/office/drawing/2014/main" id="{8F2A6270-BEDE-1A76-8EB6-40C2718BD5FE}"/>
                    </a:ext>
                  </a:extLst>
                </p:cNvPr>
                <p:cNvSpPr/>
                <p:nvPr/>
              </p:nvSpPr>
              <p:spPr>
                <a:xfrm>
                  <a:off x="4693522" y="4017859"/>
                  <a:ext cx="85543" cy="6998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000" dirty="0">
                    <a:solidFill>
                      <a:schemeClr val="tx1"/>
                    </a:solidFill>
                  </a:endParaRPr>
                </a:p>
              </p:txBody>
            </p:sp>
          </p:grpSp>
          <p:grpSp>
            <p:nvGrpSpPr>
              <p:cNvPr id="95" name="Group 94">
                <a:extLst>
                  <a:ext uri="{FF2B5EF4-FFF2-40B4-BE49-F238E27FC236}">
                    <a16:creationId xmlns:a16="http://schemas.microsoft.com/office/drawing/2014/main" id="{2FF1DCE9-19CD-4FB0-01A4-B6E6FF037AED}"/>
                  </a:ext>
                </a:extLst>
              </p:cNvPr>
              <p:cNvGrpSpPr/>
              <p:nvPr/>
            </p:nvGrpSpPr>
            <p:grpSpPr>
              <a:xfrm>
                <a:off x="7779882" y="4017859"/>
                <a:ext cx="528610" cy="260445"/>
                <a:chOff x="4471988" y="4017859"/>
                <a:chExt cx="528610" cy="260445"/>
              </a:xfrm>
            </p:grpSpPr>
            <p:sp>
              <p:nvSpPr>
                <p:cNvPr id="102" name="TextBox 101">
                  <a:extLst>
                    <a:ext uri="{FF2B5EF4-FFF2-40B4-BE49-F238E27FC236}">
                      <a16:creationId xmlns:a16="http://schemas.microsoft.com/office/drawing/2014/main" id="{A87BB18F-F4DF-FAA3-5416-6513225FB2E3}"/>
                    </a:ext>
                  </a:extLst>
                </p:cNvPr>
                <p:cNvSpPr txBox="1"/>
                <p:nvPr/>
              </p:nvSpPr>
              <p:spPr>
                <a:xfrm>
                  <a:off x="4471988" y="4032083"/>
                  <a:ext cx="528610" cy="246221"/>
                </a:xfrm>
                <a:prstGeom prst="rect">
                  <a:avLst/>
                </a:prstGeom>
                <a:noFill/>
              </p:spPr>
              <p:txBody>
                <a:bodyPr wrap="square" lIns="0" rIns="0" rtlCol="0">
                  <a:spAutoFit/>
                </a:bodyPr>
                <a:lstStyle/>
                <a:p>
                  <a:pPr algn="ctr"/>
                  <a:r>
                    <a:rPr lang="fr-FR" sz="1000" dirty="0">
                      <a:solidFill>
                        <a:schemeClr val="tx1"/>
                      </a:solidFill>
                    </a:rPr>
                    <a:t>xx</a:t>
                  </a:r>
                  <a:endParaRPr lang="en-US" sz="1000" dirty="0"/>
                </a:p>
              </p:txBody>
            </p:sp>
            <p:sp>
              <p:nvSpPr>
                <p:cNvPr id="103" name="Rectangle 102">
                  <a:extLst>
                    <a:ext uri="{FF2B5EF4-FFF2-40B4-BE49-F238E27FC236}">
                      <a16:creationId xmlns:a16="http://schemas.microsoft.com/office/drawing/2014/main" id="{B7C40352-0920-5AFA-72CD-609E7582FAAD}"/>
                    </a:ext>
                  </a:extLst>
                </p:cNvPr>
                <p:cNvSpPr/>
                <p:nvPr/>
              </p:nvSpPr>
              <p:spPr>
                <a:xfrm>
                  <a:off x="4693522" y="4017859"/>
                  <a:ext cx="85543" cy="6998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000" dirty="0">
                    <a:solidFill>
                      <a:schemeClr val="tx1"/>
                    </a:solidFill>
                  </a:endParaRPr>
                </a:p>
              </p:txBody>
            </p:sp>
          </p:grpSp>
          <p:grpSp>
            <p:nvGrpSpPr>
              <p:cNvPr id="96" name="Group 95">
                <a:extLst>
                  <a:ext uri="{FF2B5EF4-FFF2-40B4-BE49-F238E27FC236}">
                    <a16:creationId xmlns:a16="http://schemas.microsoft.com/office/drawing/2014/main" id="{C839FB0E-EF60-2A2F-071D-F2C19AB3A955}"/>
                  </a:ext>
                </a:extLst>
              </p:cNvPr>
              <p:cNvGrpSpPr/>
              <p:nvPr/>
            </p:nvGrpSpPr>
            <p:grpSpPr>
              <a:xfrm>
                <a:off x="10208757" y="4017859"/>
                <a:ext cx="528610" cy="260445"/>
                <a:chOff x="4471988" y="4017859"/>
                <a:chExt cx="528610" cy="260445"/>
              </a:xfrm>
            </p:grpSpPr>
            <p:sp>
              <p:nvSpPr>
                <p:cNvPr id="100" name="TextBox 99">
                  <a:extLst>
                    <a:ext uri="{FF2B5EF4-FFF2-40B4-BE49-F238E27FC236}">
                      <a16:creationId xmlns:a16="http://schemas.microsoft.com/office/drawing/2014/main" id="{80BB9AC1-63C2-1BA6-DBDE-FB151948FA9A}"/>
                    </a:ext>
                  </a:extLst>
                </p:cNvPr>
                <p:cNvSpPr txBox="1"/>
                <p:nvPr/>
              </p:nvSpPr>
              <p:spPr>
                <a:xfrm>
                  <a:off x="4471988" y="4032083"/>
                  <a:ext cx="528610" cy="246221"/>
                </a:xfrm>
                <a:prstGeom prst="rect">
                  <a:avLst/>
                </a:prstGeom>
                <a:noFill/>
              </p:spPr>
              <p:txBody>
                <a:bodyPr wrap="square" lIns="0" rIns="0" rtlCol="0">
                  <a:spAutoFit/>
                </a:bodyPr>
                <a:lstStyle/>
                <a:p>
                  <a:pPr algn="ctr"/>
                  <a:r>
                    <a:rPr lang="fr-FR" sz="1000" dirty="0">
                      <a:solidFill>
                        <a:schemeClr val="tx1"/>
                      </a:solidFill>
                    </a:rPr>
                    <a:t>xx</a:t>
                  </a:r>
                  <a:endParaRPr lang="en-US" sz="1000" dirty="0"/>
                </a:p>
              </p:txBody>
            </p:sp>
            <p:sp>
              <p:nvSpPr>
                <p:cNvPr id="101" name="Rectangle 100">
                  <a:extLst>
                    <a:ext uri="{FF2B5EF4-FFF2-40B4-BE49-F238E27FC236}">
                      <a16:creationId xmlns:a16="http://schemas.microsoft.com/office/drawing/2014/main" id="{AB267245-DC47-550C-F467-A882E97274CC}"/>
                    </a:ext>
                  </a:extLst>
                </p:cNvPr>
                <p:cNvSpPr/>
                <p:nvPr/>
              </p:nvSpPr>
              <p:spPr>
                <a:xfrm>
                  <a:off x="4693522" y="4017859"/>
                  <a:ext cx="85543" cy="6998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000" dirty="0">
                    <a:solidFill>
                      <a:schemeClr val="tx1"/>
                    </a:solidFill>
                  </a:endParaRPr>
                </a:p>
              </p:txBody>
            </p:sp>
          </p:grpSp>
          <p:grpSp>
            <p:nvGrpSpPr>
              <p:cNvPr id="97" name="Group 96">
                <a:extLst>
                  <a:ext uri="{FF2B5EF4-FFF2-40B4-BE49-F238E27FC236}">
                    <a16:creationId xmlns:a16="http://schemas.microsoft.com/office/drawing/2014/main" id="{6E32E49F-611A-AB3E-ABB0-DF704027071B}"/>
                  </a:ext>
                </a:extLst>
              </p:cNvPr>
              <p:cNvGrpSpPr/>
              <p:nvPr/>
            </p:nvGrpSpPr>
            <p:grpSpPr>
              <a:xfrm>
                <a:off x="12637632" y="4017859"/>
                <a:ext cx="528610" cy="260445"/>
                <a:chOff x="4471988" y="4017859"/>
                <a:chExt cx="528610" cy="260445"/>
              </a:xfrm>
            </p:grpSpPr>
            <p:sp>
              <p:nvSpPr>
                <p:cNvPr id="98" name="TextBox 97">
                  <a:extLst>
                    <a:ext uri="{FF2B5EF4-FFF2-40B4-BE49-F238E27FC236}">
                      <a16:creationId xmlns:a16="http://schemas.microsoft.com/office/drawing/2014/main" id="{9AC1580E-C08C-CB77-52F3-CE5001FC99DD}"/>
                    </a:ext>
                  </a:extLst>
                </p:cNvPr>
                <p:cNvSpPr txBox="1"/>
                <p:nvPr/>
              </p:nvSpPr>
              <p:spPr>
                <a:xfrm>
                  <a:off x="4471988" y="4032083"/>
                  <a:ext cx="528610" cy="246221"/>
                </a:xfrm>
                <a:prstGeom prst="rect">
                  <a:avLst/>
                </a:prstGeom>
                <a:noFill/>
              </p:spPr>
              <p:txBody>
                <a:bodyPr wrap="square" lIns="0" rIns="0" rtlCol="0">
                  <a:spAutoFit/>
                </a:bodyPr>
                <a:lstStyle/>
                <a:p>
                  <a:pPr algn="ctr"/>
                  <a:r>
                    <a:rPr lang="fr-FR" sz="1000" dirty="0" err="1">
                      <a:solidFill>
                        <a:schemeClr val="tx1"/>
                      </a:solidFill>
                    </a:rPr>
                    <a:t>today</a:t>
                  </a:r>
                  <a:endParaRPr lang="en-US" sz="1000" dirty="0"/>
                </a:p>
              </p:txBody>
            </p:sp>
            <p:sp>
              <p:nvSpPr>
                <p:cNvPr id="99" name="Rectangle 98">
                  <a:extLst>
                    <a:ext uri="{FF2B5EF4-FFF2-40B4-BE49-F238E27FC236}">
                      <a16:creationId xmlns:a16="http://schemas.microsoft.com/office/drawing/2014/main" id="{FC04779C-5AD6-0A91-CDCF-F3269ED0DDFE}"/>
                    </a:ext>
                  </a:extLst>
                </p:cNvPr>
                <p:cNvSpPr/>
                <p:nvPr/>
              </p:nvSpPr>
              <p:spPr>
                <a:xfrm>
                  <a:off x="4693522" y="4017859"/>
                  <a:ext cx="85543" cy="6998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000" dirty="0">
                    <a:solidFill>
                      <a:schemeClr val="tx1"/>
                    </a:solidFill>
                  </a:endParaRPr>
                </a:p>
              </p:txBody>
            </p:sp>
          </p:grpSp>
        </p:grpSp>
      </p:grpSp>
      <p:sp>
        <p:nvSpPr>
          <p:cNvPr id="106" name="TextBox 105">
            <a:extLst>
              <a:ext uri="{FF2B5EF4-FFF2-40B4-BE49-F238E27FC236}">
                <a16:creationId xmlns:a16="http://schemas.microsoft.com/office/drawing/2014/main" id="{335CDCB8-9737-68A8-3E41-B55DB1D4E6FB}"/>
              </a:ext>
            </a:extLst>
          </p:cNvPr>
          <p:cNvSpPr txBox="1"/>
          <p:nvPr/>
        </p:nvSpPr>
        <p:spPr>
          <a:xfrm>
            <a:off x="1056321" y="457359"/>
            <a:ext cx="1972630" cy="430887"/>
          </a:xfrm>
          <a:prstGeom prst="rect">
            <a:avLst/>
          </a:prstGeom>
          <a:noFill/>
        </p:spPr>
        <p:txBody>
          <a:bodyPr wrap="square" rtlCol="0">
            <a:spAutoFit/>
          </a:bodyPr>
          <a:lstStyle/>
          <a:p>
            <a:r>
              <a:rPr lang="en-US" sz="1100" dirty="0" err="1"/>
              <a:t>pastBar</a:t>
            </a:r>
            <a:r>
              <a:rPr lang="en-US" sz="1100" dirty="0"/>
              <a:t> is not drawn </a:t>
            </a:r>
          </a:p>
          <a:p>
            <a:r>
              <a:rPr lang="en-US" sz="1100" dirty="0"/>
              <a:t>before </a:t>
            </a:r>
            <a:r>
              <a:rPr lang="en-US" sz="1100" dirty="0" err="1"/>
              <a:t>bigBang</a:t>
            </a:r>
            <a:r>
              <a:rPr lang="en-US" sz="1100" dirty="0"/>
              <a:t> &amp; after Today</a:t>
            </a:r>
          </a:p>
        </p:txBody>
      </p:sp>
      <p:grpSp>
        <p:nvGrpSpPr>
          <p:cNvPr id="117" name="Group 116">
            <a:extLst>
              <a:ext uri="{FF2B5EF4-FFF2-40B4-BE49-F238E27FC236}">
                <a16:creationId xmlns:a16="http://schemas.microsoft.com/office/drawing/2014/main" id="{6A66380A-3AC2-F9FE-655A-7482C1B37D7B}"/>
              </a:ext>
            </a:extLst>
          </p:cNvPr>
          <p:cNvGrpSpPr/>
          <p:nvPr/>
        </p:nvGrpSpPr>
        <p:grpSpPr>
          <a:xfrm>
            <a:off x="500410" y="0"/>
            <a:ext cx="11147056" cy="6858000"/>
            <a:chOff x="535497" y="0"/>
            <a:chExt cx="11147056" cy="6858000"/>
          </a:xfrm>
        </p:grpSpPr>
        <p:grpSp>
          <p:nvGrpSpPr>
            <p:cNvPr id="113" name="Group 112">
              <a:extLst>
                <a:ext uri="{FF2B5EF4-FFF2-40B4-BE49-F238E27FC236}">
                  <a16:creationId xmlns:a16="http://schemas.microsoft.com/office/drawing/2014/main" id="{5760990A-16B1-C7FF-5FEC-E4918492E7AB}"/>
                </a:ext>
              </a:extLst>
            </p:cNvPr>
            <p:cNvGrpSpPr/>
            <p:nvPr/>
          </p:nvGrpSpPr>
          <p:grpSpPr>
            <a:xfrm>
              <a:off x="535497" y="0"/>
              <a:ext cx="1068754" cy="6858000"/>
              <a:chOff x="535497" y="0"/>
              <a:chExt cx="1068754" cy="6858000"/>
            </a:xfrm>
          </p:grpSpPr>
          <p:sp>
            <p:nvSpPr>
              <p:cNvPr id="2" name="TextBox 1">
                <a:extLst>
                  <a:ext uri="{FF2B5EF4-FFF2-40B4-BE49-F238E27FC236}">
                    <a16:creationId xmlns:a16="http://schemas.microsoft.com/office/drawing/2014/main" id="{E98E6340-BC1B-F79B-02C3-AA16CB328EB0}"/>
                  </a:ext>
                </a:extLst>
              </p:cNvPr>
              <p:cNvSpPr txBox="1"/>
              <p:nvPr/>
            </p:nvSpPr>
            <p:spPr>
              <a:xfrm>
                <a:off x="535497" y="10557"/>
                <a:ext cx="1068754" cy="369332"/>
              </a:xfrm>
              <a:prstGeom prst="rect">
                <a:avLst/>
              </a:prstGeom>
              <a:noFill/>
            </p:spPr>
            <p:txBody>
              <a:bodyPr wrap="none" rtlCol="0">
                <a:spAutoFit/>
              </a:bodyPr>
              <a:lstStyle/>
              <a:p>
                <a:r>
                  <a:rPr lang="en-US" dirty="0" err="1"/>
                  <a:t>viewStart</a:t>
                </a:r>
                <a:endParaRPr lang="en-US" dirty="0"/>
              </a:p>
            </p:txBody>
          </p:sp>
          <p:cxnSp>
            <p:nvCxnSpPr>
              <p:cNvPr id="39" name="Straight Connector 38">
                <a:extLst>
                  <a:ext uri="{FF2B5EF4-FFF2-40B4-BE49-F238E27FC236}">
                    <a16:creationId xmlns:a16="http://schemas.microsoft.com/office/drawing/2014/main" id="{6633127C-B0F6-9E48-FC2F-37B31973F868}"/>
                  </a:ext>
                </a:extLst>
              </p:cNvPr>
              <p:cNvCxnSpPr>
                <a:cxnSpLocks/>
              </p:cNvCxnSpPr>
              <p:nvPr/>
            </p:nvCxnSpPr>
            <p:spPr>
              <a:xfrm>
                <a:off x="1069874" y="0"/>
                <a:ext cx="0" cy="68580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3C1CE091-DBEF-FD14-F8A0-DCF27DC7CE12}"/>
                </a:ext>
              </a:extLst>
            </p:cNvPr>
            <p:cNvGrpSpPr/>
            <p:nvPr/>
          </p:nvGrpSpPr>
          <p:grpSpPr>
            <a:xfrm>
              <a:off x="10705554" y="0"/>
              <a:ext cx="976999" cy="6858000"/>
              <a:chOff x="583127" y="0"/>
              <a:chExt cx="976999" cy="6858000"/>
            </a:xfrm>
          </p:grpSpPr>
          <p:sp>
            <p:nvSpPr>
              <p:cNvPr id="115" name="TextBox 114">
                <a:extLst>
                  <a:ext uri="{FF2B5EF4-FFF2-40B4-BE49-F238E27FC236}">
                    <a16:creationId xmlns:a16="http://schemas.microsoft.com/office/drawing/2014/main" id="{FB31F899-2973-DFBA-F49A-FE9EA33E0B46}"/>
                  </a:ext>
                </a:extLst>
              </p:cNvPr>
              <p:cNvSpPr txBox="1"/>
              <p:nvPr/>
            </p:nvSpPr>
            <p:spPr>
              <a:xfrm>
                <a:off x="583127" y="10557"/>
                <a:ext cx="976999" cy="369332"/>
              </a:xfrm>
              <a:prstGeom prst="rect">
                <a:avLst/>
              </a:prstGeom>
              <a:noFill/>
            </p:spPr>
            <p:txBody>
              <a:bodyPr wrap="none" rtlCol="0">
                <a:spAutoFit/>
              </a:bodyPr>
              <a:lstStyle/>
              <a:p>
                <a:r>
                  <a:rPr lang="en-US" dirty="0" err="1"/>
                  <a:t>viewEnd</a:t>
                </a:r>
                <a:endParaRPr lang="en-US" dirty="0"/>
              </a:p>
            </p:txBody>
          </p:sp>
          <p:cxnSp>
            <p:nvCxnSpPr>
              <p:cNvPr id="116" name="Straight Connector 115">
                <a:extLst>
                  <a:ext uri="{FF2B5EF4-FFF2-40B4-BE49-F238E27FC236}">
                    <a16:creationId xmlns:a16="http://schemas.microsoft.com/office/drawing/2014/main" id="{5EA846FF-ABE9-6847-8E53-D37C2A87F08C}"/>
                  </a:ext>
                </a:extLst>
              </p:cNvPr>
              <p:cNvCxnSpPr>
                <a:cxnSpLocks/>
              </p:cNvCxnSpPr>
              <p:nvPr/>
            </p:nvCxnSpPr>
            <p:spPr>
              <a:xfrm>
                <a:off x="1069874" y="0"/>
                <a:ext cx="0" cy="685800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20" name="TextBox 119">
            <a:extLst>
              <a:ext uri="{FF2B5EF4-FFF2-40B4-BE49-F238E27FC236}">
                <a16:creationId xmlns:a16="http://schemas.microsoft.com/office/drawing/2014/main" id="{2EFB515A-D44C-DCD2-5ACF-7947AE3F640E}"/>
              </a:ext>
            </a:extLst>
          </p:cNvPr>
          <p:cNvSpPr txBox="1"/>
          <p:nvPr/>
        </p:nvSpPr>
        <p:spPr>
          <a:xfrm>
            <a:off x="2808275" y="4246607"/>
            <a:ext cx="205740" cy="215444"/>
          </a:xfrm>
          <a:prstGeom prst="rect">
            <a:avLst/>
          </a:prstGeom>
          <a:noFill/>
        </p:spPr>
        <p:txBody>
          <a:bodyPr wrap="square" lIns="0" tIns="0" rIns="0" bIns="0" rtlCol="0">
            <a:spAutoFit/>
          </a:bodyPr>
          <a:lstStyle/>
          <a:p>
            <a:pPr algn="ctr"/>
            <a:r>
              <a:rPr lang="en-US" sz="700" b="1" dirty="0" err="1"/>
              <a:t>dM</a:t>
            </a:r>
            <a:endParaRPr lang="en-US" sz="700" b="1" dirty="0"/>
          </a:p>
          <a:p>
            <a:pPr algn="ctr"/>
            <a:r>
              <a:rPr lang="en-US" sz="700" b="1" dirty="0"/>
              <a:t>Freq</a:t>
            </a:r>
          </a:p>
        </p:txBody>
      </p:sp>
      <p:sp>
        <p:nvSpPr>
          <p:cNvPr id="121" name="TextBox 120">
            <a:extLst>
              <a:ext uri="{FF2B5EF4-FFF2-40B4-BE49-F238E27FC236}">
                <a16:creationId xmlns:a16="http://schemas.microsoft.com/office/drawing/2014/main" id="{20FA1879-C111-3957-9E4D-CA9AF82451D3}"/>
              </a:ext>
            </a:extLst>
          </p:cNvPr>
          <p:cNvSpPr txBox="1"/>
          <p:nvPr/>
        </p:nvSpPr>
        <p:spPr>
          <a:xfrm>
            <a:off x="2546596" y="4246607"/>
            <a:ext cx="219560" cy="215444"/>
          </a:xfrm>
          <a:prstGeom prst="rect">
            <a:avLst/>
          </a:prstGeom>
          <a:noFill/>
        </p:spPr>
        <p:txBody>
          <a:bodyPr wrap="square" lIns="0" tIns="0" rIns="0" bIns="0" rtlCol="0">
            <a:spAutoFit/>
          </a:bodyPr>
          <a:lstStyle/>
          <a:p>
            <a:pPr algn="r"/>
            <a:r>
              <a:rPr lang="en-US" sz="700" b="1" dirty="0"/>
              <a:t>zoom</a:t>
            </a:r>
          </a:p>
          <a:p>
            <a:pPr algn="r"/>
            <a:r>
              <a:rPr lang="en-US" sz="700" b="1" dirty="0"/>
              <a:t>Unit</a:t>
            </a:r>
          </a:p>
        </p:txBody>
      </p:sp>
      <p:sp>
        <p:nvSpPr>
          <p:cNvPr id="122" name="TextBox 121">
            <a:extLst>
              <a:ext uri="{FF2B5EF4-FFF2-40B4-BE49-F238E27FC236}">
                <a16:creationId xmlns:a16="http://schemas.microsoft.com/office/drawing/2014/main" id="{ED27209F-AFFD-59F2-00C4-21FBEE62C311}"/>
              </a:ext>
            </a:extLst>
          </p:cNvPr>
          <p:cNvSpPr txBox="1"/>
          <p:nvPr/>
        </p:nvSpPr>
        <p:spPr>
          <a:xfrm>
            <a:off x="2244771" y="4246607"/>
            <a:ext cx="223236" cy="215444"/>
          </a:xfrm>
          <a:prstGeom prst="rect">
            <a:avLst/>
          </a:prstGeom>
          <a:noFill/>
        </p:spPr>
        <p:txBody>
          <a:bodyPr wrap="square" lIns="0" tIns="0" rIns="0" bIns="0" rtlCol="0">
            <a:spAutoFit/>
          </a:bodyPr>
          <a:lstStyle/>
          <a:p>
            <a:pPr algn="ctr"/>
            <a:r>
              <a:rPr lang="en-US" sz="700" b="1" dirty="0"/>
              <a:t>zoom</a:t>
            </a:r>
          </a:p>
          <a:p>
            <a:pPr algn="ctr"/>
            <a:r>
              <a:rPr lang="en-US" sz="700" b="1" dirty="0"/>
              <a:t>Scale</a:t>
            </a:r>
          </a:p>
        </p:txBody>
      </p:sp>
      <p:sp>
        <p:nvSpPr>
          <p:cNvPr id="123" name="TextBox 122">
            <a:extLst>
              <a:ext uri="{FF2B5EF4-FFF2-40B4-BE49-F238E27FC236}">
                <a16:creationId xmlns:a16="http://schemas.microsoft.com/office/drawing/2014/main" id="{E909893F-91B8-88EC-62E5-2EB515E7D90C}"/>
              </a:ext>
            </a:extLst>
          </p:cNvPr>
          <p:cNvSpPr txBox="1"/>
          <p:nvPr/>
        </p:nvSpPr>
        <p:spPr>
          <a:xfrm>
            <a:off x="1056320" y="5153184"/>
            <a:ext cx="10124423" cy="769441"/>
          </a:xfrm>
          <a:prstGeom prst="rect">
            <a:avLst/>
          </a:prstGeom>
          <a:noFill/>
        </p:spPr>
        <p:txBody>
          <a:bodyPr wrap="square" rtlCol="0">
            <a:spAutoFit/>
          </a:bodyPr>
          <a:lstStyle/>
          <a:p>
            <a:r>
              <a:rPr lang="en-US" sz="1100" dirty="0" err="1"/>
              <a:t>MouseWheel</a:t>
            </a:r>
            <a:r>
              <a:rPr lang="en-US" sz="1100" dirty="0"/>
              <a:t> increases or decreases </a:t>
            </a:r>
            <a:r>
              <a:rPr lang="en-US" sz="1100" dirty="0" err="1"/>
              <a:t>zoomScale</a:t>
            </a:r>
            <a:r>
              <a:rPr lang="en-US" sz="1100" dirty="0"/>
              <a:t>.</a:t>
            </a:r>
          </a:p>
          <a:p>
            <a:r>
              <a:rPr lang="en-US" sz="1100" dirty="0"/>
              <a:t>Zoom Scale = 0 to 36 (for now, will increase if we add more zoom options such as </a:t>
            </a:r>
            <a:r>
              <a:rPr lang="en-US" sz="1100" dirty="0" err="1"/>
              <a:t>hr</a:t>
            </a:r>
            <a:r>
              <a:rPr lang="en-US" sz="1100" dirty="0"/>
              <a:t>, </a:t>
            </a:r>
            <a:r>
              <a:rPr lang="en-US" sz="1100" dirty="0" err="1"/>
              <a:t>mn</a:t>
            </a:r>
            <a:r>
              <a:rPr lang="en-US" sz="1100" dirty="0"/>
              <a:t>, sec).</a:t>
            </a:r>
          </a:p>
          <a:p>
            <a:r>
              <a:rPr lang="en-US" sz="1100" dirty="0"/>
              <a:t>A </a:t>
            </a:r>
            <a:r>
              <a:rPr lang="en-US" sz="1100" dirty="0" err="1"/>
              <a:t>zoomScale</a:t>
            </a:r>
            <a:r>
              <a:rPr lang="en-US" sz="1100" dirty="0"/>
              <a:t> displays a </a:t>
            </a:r>
            <a:r>
              <a:rPr lang="en-US" sz="1100" dirty="0" err="1"/>
              <a:t>zoomUnit</a:t>
            </a:r>
            <a:r>
              <a:rPr lang="en-US" sz="1100" dirty="0"/>
              <a:t> every </a:t>
            </a:r>
            <a:r>
              <a:rPr lang="en-US" sz="1100" dirty="0" err="1"/>
              <a:t>dMFreq</a:t>
            </a:r>
            <a:r>
              <a:rPr lang="en-US" sz="1100" dirty="0"/>
              <a:t>.</a:t>
            </a:r>
          </a:p>
          <a:p>
            <a:r>
              <a:rPr lang="en-US" sz="1100" dirty="0"/>
              <a:t>Zoom Unit is the unit displayed in the </a:t>
            </a:r>
            <a:r>
              <a:rPr lang="en-US" sz="1100" dirty="0" err="1"/>
              <a:t>nTL</a:t>
            </a:r>
            <a:r>
              <a:rPr lang="en-US" sz="1100" dirty="0"/>
              <a:t>. Currently possible </a:t>
            </a:r>
            <a:r>
              <a:rPr lang="en-US" sz="1100" dirty="0" err="1"/>
              <a:t>zoomUnits</a:t>
            </a:r>
            <a:r>
              <a:rPr lang="en-US" sz="1100" dirty="0"/>
              <a:t>: B, 100M, 10M, M, 100K, 10K, y, 1000, 100, 10, </a:t>
            </a:r>
          </a:p>
        </p:txBody>
      </p:sp>
      <p:sp>
        <p:nvSpPr>
          <p:cNvPr id="8" name="TextBox 7">
            <a:extLst>
              <a:ext uri="{FF2B5EF4-FFF2-40B4-BE49-F238E27FC236}">
                <a16:creationId xmlns:a16="http://schemas.microsoft.com/office/drawing/2014/main" id="{7BC05DA7-3286-F4BF-F3A7-58383E461AB0}"/>
              </a:ext>
            </a:extLst>
          </p:cNvPr>
          <p:cNvSpPr txBox="1"/>
          <p:nvPr/>
        </p:nvSpPr>
        <p:spPr>
          <a:xfrm>
            <a:off x="4227400" y="6398314"/>
            <a:ext cx="5797132" cy="215444"/>
          </a:xfrm>
          <a:prstGeom prst="rect">
            <a:avLst/>
          </a:prstGeom>
          <a:noFill/>
        </p:spPr>
        <p:txBody>
          <a:bodyPr wrap="square">
            <a:spAutoFit/>
          </a:bodyPr>
          <a:lstStyle/>
          <a:p>
            <a:r>
              <a:rPr lang="en-US" sz="800" dirty="0">
                <a:hlinkClick r:id="rId2"/>
              </a:rPr>
              <a:t>https://docs.google.com/spreadsheets/d/1W5GqaqJ_mg3DfmHpJk2dk7Sfi4umm_9ZnrfAIjgkbyA/edit?gid=973949638#gid=973949638</a:t>
            </a:r>
            <a:endParaRPr lang="en-US" sz="800" dirty="0"/>
          </a:p>
        </p:txBody>
      </p:sp>
      <p:sp>
        <p:nvSpPr>
          <p:cNvPr id="16" name="TextBox 15">
            <a:extLst>
              <a:ext uri="{FF2B5EF4-FFF2-40B4-BE49-F238E27FC236}">
                <a16:creationId xmlns:a16="http://schemas.microsoft.com/office/drawing/2014/main" id="{44901DCA-5273-733D-66EE-593DB1932C43}"/>
              </a:ext>
            </a:extLst>
          </p:cNvPr>
          <p:cNvSpPr txBox="1"/>
          <p:nvPr/>
        </p:nvSpPr>
        <p:spPr>
          <a:xfrm>
            <a:off x="2046729" y="39266"/>
            <a:ext cx="4300953" cy="261610"/>
          </a:xfrm>
          <a:prstGeom prst="rect">
            <a:avLst/>
          </a:prstGeom>
          <a:noFill/>
        </p:spPr>
        <p:txBody>
          <a:bodyPr wrap="square" rtlCol="0">
            <a:spAutoFit/>
          </a:bodyPr>
          <a:lstStyle/>
          <a:p>
            <a:pPr algn="l"/>
            <a:r>
              <a:rPr lang="en-US" sz="1100" dirty="0" err="1"/>
              <a:t>rangeFocus</a:t>
            </a:r>
            <a:r>
              <a:rPr lang="en-US" sz="1100" dirty="0"/>
              <a:t> = </a:t>
            </a:r>
            <a:r>
              <a:rPr lang="en-US" sz="1100" dirty="0" err="1"/>
              <a:t>viewStart</a:t>
            </a:r>
            <a:r>
              <a:rPr lang="en-US" sz="1100" dirty="0"/>
              <a:t> + </a:t>
            </a:r>
            <a:r>
              <a:rPr lang="en-US" sz="1100" dirty="0" err="1"/>
              <a:t>viewEnd</a:t>
            </a:r>
            <a:r>
              <a:rPr lang="en-US" sz="1100" dirty="0"/>
              <a:t> (screen limits)</a:t>
            </a:r>
          </a:p>
        </p:txBody>
      </p:sp>
    </p:spTree>
    <p:extLst>
      <p:ext uri="{BB962C8B-B14F-4D97-AF65-F5344CB8AC3E}">
        <p14:creationId xmlns:p14="http://schemas.microsoft.com/office/powerpoint/2010/main" val="2000352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 name="Object 63">
            <a:extLst>
              <a:ext uri="{FF2B5EF4-FFF2-40B4-BE49-F238E27FC236}">
                <a16:creationId xmlns:a16="http://schemas.microsoft.com/office/drawing/2014/main" id="{62CDD588-4668-07C0-0EC6-D8A040DDF525}"/>
              </a:ext>
            </a:extLst>
          </p:cNvPr>
          <p:cNvGraphicFramePr>
            <a:graphicFrameLocks noChangeAspect="1"/>
          </p:cNvGraphicFramePr>
          <p:nvPr>
            <p:extLst>
              <p:ext uri="{D42A27DB-BD31-4B8C-83A1-F6EECF244321}">
                <p14:modId xmlns:p14="http://schemas.microsoft.com/office/powerpoint/2010/main" val="3188550019"/>
              </p:ext>
            </p:extLst>
          </p:nvPr>
        </p:nvGraphicFramePr>
        <p:xfrm>
          <a:off x="138113" y="487363"/>
          <a:ext cx="11917362" cy="5881687"/>
        </p:xfrm>
        <a:graphic>
          <a:graphicData uri="http://schemas.openxmlformats.org/presentationml/2006/ole">
            <mc:AlternateContent xmlns:mc="http://schemas.openxmlformats.org/markup-compatibility/2006">
              <mc:Choice xmlns:v="urn:schemas-microsoft-com:vml" Requires="v">
                <p:oleObj name="Worksheet" r:id="rId2" imgW="11917822" imgH="5882467" progId="Excel.Sheet.12">
                  <p:embed/>
                </p:oleObj>
              </mc:Choice>
              <mc:Fallback>
                <p:oleObj name="Worksheet" r:id="rId2" imgW="11917822" imgH="5882467" progId="Excel.Sheet.12">
                  <p:embed/>
                  <p:pic>
                    <p:nvPicPr>
                      <p:cNvPr id="0" name=""/>
                      <p:cNvPicPr/>
                      <p:nvPr/>
                    </p:nvPicPr>
                    <p:blipFill>
                      <a:blip r:embed="rId3"/>
                      <a:stretch>
                        <a:fillRect/>
                      </a:stretch>
                    </p:blipFill>
                    <p:spPr>
                      <a:xfrm>
                        <a:off x="138113" y="487363"/>
                        <a:ext cx="11917362" cy="5881687"/>
                      </a:xfrm>
                      <a:prstGeom prst="rect">
                        <a:avLst/>
                      </a:prstGeom>
                    </p:spPr>
                  </p:pic>
                </p:oleObj>
              </mc:Fallback>
            </mc:AlternateContent>
          </a:graphicData>
        </a:graphic>
      </p:graphicFrame>
      <p:sp>
        <p:nvSpPr>
          <p:cNvPr id="65" name="TextBox 64">
            <a:extLst>
              <a:ext uri="{FF2B5EF4-FFF2-40B4-BE49-F238E27FC236}">
                <a16:creationId xmlns:a16="http://schemas.microsoft.com/office/drawing/2014/main" id="{D8A031AE-2CEB-C76B-397E-FCDDA3333BB0}"/>
              </a:ext>
            </a:extLst>
          </p:cNvPr>
          <p:cNvSpPr txBox="1"/>
          <p:nvPr/>
        </p:nvSpPr>
        <p:spPr>
          <a:xfrm>
            <a:off x="2903416" y="0"/>
            <a:ext cx="6096000" cy="215444"/>
          </a:xfrm>
          <a:prstGeom prst="rect">
            <a:avLst/>
          </a:prstGeom>
          <a:noFill/>
        </p:spPr>
        <p:txBody>
          <a:bodyPr wrap="square">
            <a:spAutoFit/>
          </a:bodyPr>
          <a:lstStyle/>
          <a:p>
            <a:r>
              <a:rPr lang="en-US" sz="800" dirty="0">
                <a:hlinkClick r:id="rId4"/>
              </a:rPr>
              <a:t>https://docs.google.com/spreadsheets/d/1W5GqaqJ_mg3DfmHpJk2dk7Sfi4umm_9ZnrfAIjgkbyA/edit?gid=973949638#gid=973949638</a:t>
            </a:r>
            <a:r>
              <a:rPr lang="en-US" sz="800" dirty="0"/>
              <a:t> </a:t>
            </a:r>
          </a:p>
        </p:txBody>
      </p:sp>
    </p:spTree>
    <p:extLst>
      <p:ext uri="{BB962C8B-B14F-4D97-AF65-F5344CB8AC3E}">
        <p14:creationId xmlns:p14="http://schemas.microsoft.com/office/powerpoint/2010/main" val="3260595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DD43F-D981-10D8-C79B-646DB192CB33}"/>
            </a:ext>
          </a:extLst>
        </p:cNvPr>
        <p:cNvGrpSpPr/>
        <p:nvPr/>
      </p:nvGrpSpPr>
      <p:grpSpPr>
        <a:xfrm>
          <a:off x="0" y="0"/>
          <a:ext cx="0" cy="0"/>
          <a:chOff x="0" y="0"/>
          <a:chExt cx="0" cy="0"/>
        </a:xfrm>
      </p:grpSpPr>
      <p:sp>
        <p:nvSpPr>
          <p:cNvPr id="645" name="TextBox 644">
            <a:extLst>
              <a:ext uri="{FF2B5EF4-FFF2-40B4-BE49-F238E27FC236}">
                <a16:creationId xmlns:a16="http://schemas.microsoft.com/office/drawing/2014/main" id="{6461E7B6-02B8-F249-E7A4-434A943491A6}"/>
              </a:ext>
            </a:extLst>
          </p:cNvPr>
          <p:cNvSpPr txBox="1"/>
          <p:nvPr/>
        </p:nvSpPr>
        <p:spPr>
          <a:xfrm>
            <a:off x="9201239" y="62144"/>
            <a:ext cx="819150" cy="215444"/>
          </a:xfrm>
          <a:prstGeom prst="rect">
            <a:avLst/>
          </a:prstGeom>
          <a:noFill/>
        </p:spPr>
        <p:txBody>
          <a:bodyPr wrap="square" lIns="0" rIns="0" rtlCol="0">
            <a:noAutofit/>
          </a:bodyPr>
          <a:lstStyle/>
          <a:p>
            <a:pPr algn="l"/>
            <a:r>
              <a:rPr lang="en-US" sz="800" dirty="0">
                <a:solidFill>
                  <a:schemeClr val="accent1"/>
                </a:solidFill>
              </a:rPr>
              <a:t>No </a:t>
            </a:r>
            <a:r>
              <a:rPr lang="en-US" sz="800" dirty="0" err="1">
                <a:solidFill>
                  <a:schemeClr val="accent1"/>
                </a:solidFill>
              </a:rPr>
              <a:t>nTL</a:t>
            </a:r>
            <a:r>
              <a:rPr lang="en-US" sz="800" dirty="0">
                <a:solidFill>
                  <a:schemeClr val="accent1"/>
                </a:solidFill>
              </a:rPr>
              <a:t> after today</a:t>
            </a:r>
          </a:p>
        </p:txBody>
      </p:sp>
      <p:sp>
        <p:nvSpPr>
          <p:cNvPr id="3" name="Rectangle 2">
            <a:extLst>
              <a:ext uri="{FF2B5EF4-FFF2-40B4-BE49-F238E27FC236}">
                <a16:creationId xmlns:a16="http://schemas.microsoft.com/office/drawing/2014/main" id="{371DA8D4-B201-C02D-0F05-A8E9E086BBE8}"/>
              </a:ext>
            </a:extLst>
          </p:cNvPr>
          <p:cNvSpPr/>
          <p:nvPr/>
        </p:nvSpPr>
        <p:spPr>
          <a:xfrm flipV="1">
            <a:off x="1973227" y="1514801"/>
            <a:ext cx="9990498" cy="2124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455" name="TextBox 454">
            <a:extLst>
              <a:ext uri="{FF2B5EF4-FFF2-40B4-BE49-F238E27FC236}">
                <a16:creationId xmlns:a16="http://schemas.microsoft.com/office/drawing/2014/main" id="{C988B314-303F-122F-C253-18A2D8B16151}"/>
              </a:ext>
            </a:extLst>
          </p:cNvPr>
          <p:cNvSpPr txBox="1"/>
          <p:nvPr/>
        </p:nvSpPr>
        <p:spPr>
          <a:xfrm>
            <a:off x="2266043" y="1710391"/>
            <a:ext cx="623608" cy="261610"/>
          </a:xfrm>
          <a:prstGeom prst="rect">
            <a:avLst/>
          </a:prstGeom>
          <a:noFill/>
        </p:spPr>
        <p:txBody>
          <a:bodyPr wrap="square" lIns="0" rIns="0" rtlCol="0">
            <a:noAutofit/>
          </a:bodyPr>
          <a:lstStyle/>
          <a:p>
            <a:pPr algn="ctr"/>
            <a:r>
              <a:rPr lang="fr-FR" sz="1100" dirty="0">
                <a:solidFill>
                  <a:schemeClr val="bg1">
                    <a:lumMod val="65000"/>
                  </a:schemeClr>
                </a:solidFill>
              </a:rPr>
              <a:t>4B</a:t>
            </a:r>
            <a:endParaRPr lang="en-US" sz="1100" dirty="0">
              <a:solidFill>
                <a:schemeClr val="bg1">
                  <a:lumMod val="65000"/>
                </a:schemeClr>
              </a:solidFill>
            </a:endParaRPr>
          </a:p>
        </p:txBody>
      </p:sp>
      <p:sp>
        <p:nvSpPr>
          <p:cNvPr id="456" name="TextBox 455">
            <a:extLst>
              <a:ext uri="{FF2B5EF4-FFF2-40B4-BE49-F238E27FC236}">
                <a16:creationId xmlns:a16="http://schemas.microsoft.com/office/drawing/2014/main" id="{C2BFE646-FA9B-5D5C-9865-F8EC6F771F4D}"/>
              </a:ext>
            </a:extLst>
          </p:cNvPr>
          <p:cNvSpPr txBox="1"/>
          <p:nvPr/>
        </p:nvSpPr>
        <p:spPr>
          <a:xfrm>
            <a:off x="4611911" y="1710391"/>
            <a:ext cx="623608" cy="261610"/>
          </a:xfrm>
          <a:prstGeom prst="rect">
            <a:avLst/>
          </a:prstGeom>
          <a:noFill/>
        </p:spPr>
        <p:txBody>
          <a:bodyPr wrap="square" lIns="0" rIns="0" rtlCol="0">
            <a:noAutofit/>
          </a:bodyPr>
          <a:lstStyle/>
          <a:p>
            <a:pPr algn="ctr"/>
            <a:r>
              <a:rPr lang="fr-FR" sz="1100" dirty="0">
                <a:solidFill>
                  <a:schemeClr val="bg1">
                    <a:lumMod val="65000"/>
                  </a:schemeClr>
                </a:solidFill>
              </a:rPr>
              <a:t>3B</a:t>
            </a:r>
            <a:endParaRPr lang="en-US" sz="1100" dirty="0">
              <a:solidFill>
                <a:schemeClr val="bg1">
                  <a:lumMod val="65000"/>
                </a:schemeClr>
              </a:solidFill>
            </a:endParaRPr>
          </a:p>
        </p:txBody>
      </p:sp>
      <p:sp>
        <p:nvSpPr>
          <p:cNvPr id="457" name="TextBox 456">
            <a:extLst>
              <a:ext uri="{FF2B5EF4-FFF2-40B4-BE49-F238E27FC236}">
                <a16:creationId xmlns:a16="http://schemas.microsoft.com/office/drawing/2014/main" id="{F79A1CB8-6792-7C82-49F8-755E5B883F50}"/>
              </a:ext>
            </a:extLst>
          </p:cNvPr>
          <p:cNvSpPr txBox="1"/>
          <p:nvPr/>
        </p:nvSpPr>
        <p:spPr>
          <a:xfrm>
            <a:off x="6956546" y="1710391"/>
            <a:ext cx="623608" cy="261610"/>
          </a:xfrm>
          <a:prstGeom prst="rect">
            <a:avLst/>
          </a:prstGeom>
          <a:noFill/>
        </p:spPr>
        <p:txBody>
          <a:bodyPr wrap="square" lIns="0" rIns="0" rtlCol="0">
            <a:noAutofit/>
          </a:bodyPr>
          <a:lstStyle/>
          <a:p>
            <a:pPr algn="ctr"/>
            <a:r>
              <a:rPr lang="fr-FR" sz="1100" dirty="0">
                <a:solidFill>
                  <a:schemeClr val="bg1">
                    <a:lumMod val="65000"/>
                  </a:schemeClr>
                </a:solidFill>
              </a:rPr>
              <a:t>2B</a:t>
            </a:r>
            <a:endParaRPr lang="en-US" sz="1100" dirty="0">
              <a:solidFill>
                <a:schemeClr val="bg1">
                  <a:lumMod val="65000"/>
                </a:schemeClr>
              </a:solidFill>
            </a:endParaRPr>
          </a:p>
        </p:txBody>
      </p:sp>
      <p:sp>
        <p:nvSpPr>
          <p:cNvPr id="458" name="TextBox 457">
            <a:extLst>
              <a:ext uri="{FF2B5EF4-FFF2-40B4-BE49-F238E27FC236}">
                <a16:creationId xmlns:a16="http://schemas.microsoft.com/office/drawing/2014/main" id="{03AA17E1-6DAD-2857-ECB8-B78AB5EA26F2}"/>
              </a:ext>
            </a:extLst>
          </p:cNvPr>
          <p:cNvSpPr txBox="1"/>
          <p:nvPr/>
        </p:nvSpPr>
        <p:spPr>
          <a:xfrm>
            <a:off x="9301181" y="1710391"/>
            <a:ext cx="623608" cy="261610"/>
          </a:xfrm>
          <a:prstGeom prst="rect">
            <a:avLst/>
          </a:prstGeom>
          <a:noFill/>
        </p:spPr>
        <p:txBody>
          <a:bodyPr wrap="square" lIns="0" rIns="0" rtlCol="0">
            <a:noAutofit/>
          </a:bodyPr>
          <a:lstStyle/>
          <a:p>
            <a:pPr algn="ctr"/>
            <a:r>
              <a:rPr lang="fr-FR" sz="1100" dirty="0">
                <a:solidFill>
                  <a:schemeClr val="bg1">
                    <a:lumMod val="65000"/>
                  </a:schemeClr>
                </a:solidFill>
              </a:rPr>
              <a:t>1B</a:t>
            </a:r>
            <a:endParaRPr lang="en-US" sz="1100" dirty="0">
              <a:solidFill>
                <a:schemeClr val="bg1">
                  <a:lumMod val="65000"/>
                </a:schemeClr>
              </a:solidFill>
            </a:endParaRPr>
          </a:p>
        </p:txBody>
      </p:sp>
      <p:sp>
        <p:nvSpPr>
          <p:cNvPr id="459" name="TextBox 458">
            <a:extLst>
              <a:ext uri="{FF2B5EF4-FFF2-40B4-BE49-F238E27FC236}">
                <a16:creationId xmlns:a16="http://schemas.microsoft.com/office/drawing/2014/main" id="{17D7EEF0-FA58-8300-7B5F-6E08DB262623}"/>
              </a:ext>
            </a:extLst>
          </p:cNvPr>
          <p:cNvSpPr txBox="1"/>
          <p:nvPr/>
        </p:nvSpPr>
        <p:spPr>
          <a:xfrm>
            <a:off x="11696537" y="1710391"/>
            <a:ext cx="513368" cy="261610"/>
          </a:xfrm>
          <a:prstGeom prst="rect">
            <a:avLst/>
          </a:prstGeom>
          <a:noFill/>
        </p:spPr>
        <p:txBody>
          <a:bodyPr wrap="square" lIns="0" rIns="0" rtlCol="0">
            <a:noAutofit/>
          </a:bodyPr>
          <a:lstStyle/>
          <a:p>
            <a:pPr algn="ctr"/>
            <a:endParaRPr lang="en-US" sz="1100" dirty="0">
              <a:solidFill>
                <a:schemeClr val="bg1">
                  <a:lumMod val="65000"/>
                </a:schemeClr>
              </a:solidFill>
            </a:endParaRPr>
          </a:p>
        </p:txBody>
      </p:sp>
      <p:sp>
        <p:nvSpPr>
          <p:cNvPr id="559" name="TextBox 558">
            <a:extLst>
              <a:ext uri="{FF2B5EF4-FFF2-40B4-BE49-F238E27FC236}">
                <a16:creationId xmlns:a16="http://schemas.microsoft.com/office/drawing/2014/main" id="{8F3951CF-D2B1-6B64-5312-80FD5F8A6C47}"/>
              </a:ext>
            </a:extLst>
          </p:cNvPr>
          <p:cNvSpPr txBox="1"/>
          <p:nvPr/>
        </p:nvSpPr>
        <p:spPr>
          <a:xfrm>
            <a:off x="11651868" y="1710391"/>
            <a:ext cx="623608" cy="261610"/>
          </a:xfrm>
          <a:prstGeom prst="rect">
            <a:avLst/>
          </a:prstGeom>
          <a:noFill/>
        </p:spPr>
        <p:txBody>
          <a:bodyPr wrap="square" lIns="0" rIns="0" rtlCol="0">
            <a:noAutofit/>
          </a:bodyPr>
          <a:lstStyle/>
          <a:p>
            <a:pPr algn="ctr"/>
            <a:r>
              <a:rPr lang="fr-FR" sz="1100" dirty="0">
                <a:solidFill>
                  <a:schemeClr val="bg1">
                    <a:lumMod val="65000"/>
                  </a:schemeClr>
                </a:solidFill>
              </a:rPr>
              <a:t>0</a:t>
            </a:r>
            <a:endParaRPr lang="en-US" sz="1100" dirty="0">
              <a:solidFill>
                <a:schemeClr val="bg1">
                  <a:lumMod val="65000"/>
                </a:schemeClr>
              </a:solidFill>
            </a:endParaRPr>
          </a:p>
        </p:txBody>
      </p:sp>
      <p:sp>
        <p:nvSpPr>
          <p:cNvPr id="12" name="Rectangle 11">
            <a:extLst>
              <a:ext uri="{FF2B5EF4-FFF2-40B4-BE49-F238E27FC236}">
                <a16:creationId xmlns:a16="http://schemas.microsoft.com/office/drawing/2014/main" id="{9FD0F3A2-220A-0925-AC5C-AE38AC65D573}"/>
              </a:ext>
            </a:extLst>
          </p:cNvPr>
          <p:cNvSpPr/>
          <p:nvPr/>
        </p:nvSpPr>
        <p:spPr>
          <a:xfrm flipV="1">
            <a:off x="1973227" y="1999020"/>
            <a:ext cx="10177188" cy="2124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413" name="TextBox 412">
            <a:extLst>
              <a:ext uri="{FF2B5EF4-FFF2-40B4-BE49-F238E27FC236}">
                <a16:creationId xmlns:a16="http://schemas.microsoft.com/office/drawing/2014/main" id="{7A6BFE29-73F1-9BD7-67CB-D2239ECCAC78}"/>
              </a:ext>
            </a:extLst>
          </p:cNvPr>
          <p:cNvSpPr txBox="1"/>
          <p:nvPr/>
        </p:nvSpPr>
        <p:spPr>
          <a:xfrm>
            <a:off x="4410075" y="2194610"/>
            <a:ext cx="289968" cy="261610"/>
          </a:xfrm>
          <a:prstGeom prst="rect">
            <a:avLst/>
          </a:prstGeom>
          <a:noFill/>
        </p:spPr>
        <p:txBody>
          <a:bodyPr wrap="square" lIns="0" rIns="0" rtlCol="0">
            <a:noAutofit/>
          </a:bodyPr>
          <a:lstStyle/>
          <a:p>
            <a:pPr algn="ctr"/>
            <a:r>
              <a:rPr lang="fr-FR" sz="1100" dirty="0">
                <a:solidFill>
                  <a:schemeClr val="bg1">
                    <a:lumMod val="65000"/>
                  </a:schemeClr>
                </a:solidFill>
              </a:rPr>
              <a:t>1,5B</a:t>
            </a:r>
            <a:endParaRPr lang="en-US" sz="1100" dirty="0">
              <a:solidFill>
                <a:schemeClr val="bg1">
                  <a:lumMod val="65000"/>
                </a:schemeClr>
              </a:solidFill>
            </a:endParaRPr>
          </a:p>
        </p:txBody>
      </p:sp>
      <p:sp>
        <p:nvSpPr>
          <p:cNvPr id="414" name="TextBox 413">
            <a:extLst>
              <a:ext uri="{FF2B5EF4-FFF2-40B4-BE49-F238E27FC236}">
                <a16:creationId xmlns:a16="http://schemas.microsoft.com/office/drawing/2014/main" id="{D6EEC3DB-7CE7-37D0-06E7-7BB6593CD994}"/>
              </a:ext>
            </a:extLst>
          </p:cNvPr>
          <p:cNvSpPr txBox="1"/>
          <p:nvPr/>
        </p:nvSpPr>
        <p:spPr>
          <a:xfrm>
            <a:off x="6797004" y="2194610"/>
            <a:ext cx="579537" cy="261610"/>
          </a:xfrm>
          <a:prstGeom prst="rect">
            <a:avLst/>
          </a:prstGeom>
          <a:noFill/>
        </p:spPr>
        <p:txBody>
          <a:bodyPr wrap="square" lIns="0" rIns="0" rtlCol="0">
            <a:noAutofit/>
          </a:bodyPr>
          <a:lstStyle/>
          <a:p>
            <a:pPr algn="ctr"/>
            <a:r>
              <a:rPr lang="fr-FR" sz="1100" dirty="0">
                <a:solidFill>
                  <a:schemeClr val="bg1">
                    <a:lumMod val="65000"/>
                  </a:schemeClr>
                </a:solidFill>
              </a:rPr>
              <a:t>1B</a:t>
            </a:r>
            <a:endParaRPr lang="en-US" sz="1100" dirty="0">
              <a:solidFill>
                <a:schemeClr val="bg1">
                  <a:lumMod val="65000"/>
                </a:schemeClr>
              </a:solidFill>
            </a:endParaRPr>
          </a:p>
        </p:txBody>
      </p:sp>
      <p:sp>
        <p:nvSpPr>
          <p:cNvPr id="415" name="TextBox 414">
            <a:extLst>
              <a:ext uri="{FF2B5EF4-FFF2-40B4-BE49-F238E27FC236}">
                <a16:creationId xmlns:a16="http://schemas.microsoft.com/office/drawing/2014/main" id="{92627BDB-4AFA-2420-41D5-BD5D5E1CD4BB}"/>
              </a:ext>
            </a:extLst>
          </p:cNvPr>
          <p:cNvSpPr txBox="1"/>
          <p:nvPr/>
        </p:nvSpPr>
        <p:spPr>
          <a:xfrm>
            <a:off x="9322485" y="2194610"/>
            <a:ext cx="591998" cy="261610"/>
          </a:xfrm>
          <a:prstGeom prst="rect">
            <a:avLst/>
          </a:prstGeom>
          <a:noFill/>
        </p:spPr>
        <p:txBody>
          <a:bodyPr wrap="square" lIns="0" rIns="0" rtlCol="0">
            <a:noAutofit/>
          </a:bodyPr>
          <a:lstStyle/>
          <a:p>
            <a:pPr algn="ctr"/>
            <a:r>
              <a:rPr lang="fr-FR" sz="1100" dirty="0">
                <a:solidFill>
                  <a:schemeClr val="bg1">
                    <a:lumMod val="65000"/>
                  </a:schemeClr>
                </a:solidFill>
              </a:rPr>
              <a:t>500M</a:t>
            </a:r>
            <a:endParaRPr lang="en-US" sz="1100" dirty="0">
              <a:solidFill>
                <a:schemeClr val="bg1">
                  <a:lumMod val="65000"/>
                </a:schemeClr>
              </a:solidFill>
            </a:endParaRPr>
          </a:p>
        </p:txBody>
      </p:sp>
      <p:sp>
        <p:nvSpPr>
          <p:cNvPr id="416" name="TextBox 415">
            <a:extLst>
              <a:ext uri="{FF2B5EF4-FFF2-40B4-BE49-F238E27FC236}">
                <a16:creationId xmlns:a16="http://schemas.microsoft.com/office/drawing/2014/main" id="{31863BB9-A7DD-B4A3-4ABD-945F9DBB01BD}"/>
              </a:ext>
            </a:extLst>
          </p:cNvPr>
          <p:cNvSpPr txBox="1"/>
          <p:nvPr/>
        </p:nvSpPr>
        <p:spPr>
          <a:xfrm>
            <a:off x="11895993" y="2194610"/>
            <a:ext cx="508408" cy="261610"/>
          </a:xfrm>
          <a:prstGeom prst="rect">
            <a:avLst/>
          </a:prstGeom>
          <a:noFill/>
        </p:spPr>
        <p:txBody>
          <a:bodyPr wrap="square" lIns="0" rIns="0" rtlCol="0">
            <a:noAutofit/>
          </a:bodyPr>
          <a:lstStyle/>
          <a:p>
            <a:pPr algn="ctr"/>
            <a:r>
              <a:rPr lang="fr-FR" sz="1100" dirty="0">
                <a:solidFill>
                  <a:schemeClr val="bg1">
                    <a:lumMod val="65000"/>
                  </a:schemeClr>
                </a:solidFill>
              </a:rPr>
              <a:t>0</a:t>
            </a:r>
            <a:endParaRPr lang="en-US" sz="1100" dirty="0">
              <a:solidFill>
                <a:schemeClr val="bg1">
                  <a:lumMod val="65000"/>
                </a:schemeClr>
              </a:solidFill>
            </a:endParaRPr>
          </a:p>
        </p:txBody>
      </p:sp>
      <p:sp>
        <p:nvSpPr>
          <p:cNvPr id="412" name="TextBox 411">
            <a:extLst>
              <a:ext uri="{FF2B5EF4-FFF2-40B4-BE49-F238E27FC236}">
                <a16:creationId xmlns:a16="http://schemas.microsoft.com/office/drawing/2014/main" id="{976E7B81-68F6-6E54-BC25-626385887579}"/>
              </a:ext>
            </a:extLst>
          </p:cNvPr>
          <p:cNvSpPr txBox="1"/>
          <p:nvPr/>
        </p:nvSpPr>
        <p:spPr>
          <a:xfrm>
            <a:off x="1707501" y="2194610"/>
            <a:ext cx="631687" cy="261610"/>
          </a:xfrm>
          <a:prstGeom prst="rect">
            <a:avLst/>
          </a:prstGeom>
          <a:noFill/>
        </p:spPr>
        <p:txBody>
          <a:bodyPr wrap="square" lIns="0" rIns="0" rtlCol="0">
            <a:noAutofit/>
          </a:bodyPr>
          <a:lstStyle/>
          <a:p>
            <a:pPr algn="ctr"/>
            <a:r>
              <a:rPr lang="fr-FR" sz="1100" dirty="0">
                <a:solidFill>
                  <a:schemeClr val="bg1">
                    <a:lumMod val="65000"/>
                  </a:schemeClr>
                </a:solidFill>
              </a:rPr>
              <a:t>2B</a:t>
            </a:r>
            <a:endParaRPr lang="en-US" sz="1100" dirty="0">
              <a:solidFill>
                <a:schemeClr val="bg1">
                  <a:lumMod val="65000"/>
                </a:schemeClr>
              </a:solidFill>
            </a:endParaRPr>
          </a:p>
        </p:txBody>
      </p:sp>
      <p:sp>
        <p:nvSpPr>
          <p:cNvPr id="21" name="Rectangle 20">
            <a:extLst>
              <a:ext uri="{FF2B5EF4-FFF2-40B4-BE49-F238E27FC236}">
                <a16:creationId xmlns:a16="http://schemas.microsoft.com/office/drawing/2014/main" id="{6096AD89-03CA-9223-1FF0-75D343DE77D5}"/>
              </a:ext>
            </a:extLst>
          </p:cNvPr>
          <p:cNvSpPr/>
          <p:nvPr/>
        </p:nvSpPr>
        <p:spPr>
          <a:xfrm flipV="1">
            <a:off x="1977037" y="2483239"/>
            <a:ext cx="9697128" cy="2124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411" name="TextBox 410">
            <a:extLst>
              <a:ext uri="{FF2B5EF4-FFF2-40B4-BE49-F238E27FC236}">
                <a16:creationId xmlns:a16="http://schemas.microsoft.com/office/drawing/2014/main" id="{8140C311-8B0E-4E45-B6F6-D3E541F9E18B}"/>
              </a:ext>
            </a:extLst>
          </p:cNvPr>
          <p:cNvSpPr txBox="1"/>
          <p:nvPr/>
        </p:nvSpPr>
        <p:spPr>
          <a:xfrm>
            <a:off x="4042087" y="2678829"/>
            <a:ext cx="597772" cy="261610"/>
          </a:xfrm>
          <a:prstGeom prst="rect">
            <a:avLst/>
          </a:prstGeom>
          <a:noFill/>
        </p:spPr>
        <p:txBody>
          <a:bodyPr wrap="square" lIns="0" rIns="0" rtlCol="0">
            <a:noAutofit/>
          </a:bodyPr>
          <a:lstStyle/>
          <a:p>
            <a:pPr algn="ctr"/>
            <a:r>
              <a:rPr lang="fr-FR" sz="1100" dirty="0">
                <a:solidFill>
                  <a:schemeClr val="bg1">
                    <a:lumMod val="65000"/>
                  </a:schemeClr>
                </a:solidFill>
              </a:rPr>
              <a:t>800M</a:t>
            </a:r>
            <a:endParaRPr lang="en-US" sz="1100" dirty="0">
              <a:solidFill>
                <a:schemeClr val="bg1">
                  <a:lumMod val="65000"/>
                </a:schemeClr>
              </a:solidFill>
            </a:endParaRPr>
          </a:p>
        </p:txBody>
      </p:sp>
      <p:sp>
        <p:nvSpPr>
          <p:cNvPr id="498" name="TextBox 497">
            <a:extLst>
              <a:ext uri="{FF2B5EF4-FFF2-40B4-BE49-F238E27FC236}">
                <a16:creationId xmlns:a16="http://schemas.microsoft.com/office/drawing/2014/main" id="{2DC95B0D-5819-5735-4E62-EEEEB33D1AA9}"/>
              </a:ext>
            </a:extLst>
          </p:cNvPr>
          <p:cNvSpPr txBox="1"/>
          <p:nvPr/>
        </p:nvSpPr>
        <p:spPr>
          <a:xfrm>
            <a:off x="2189470" y="2678829"/>
            <a:ext cx="636014" cy="261610"/>
          </a:xfrm>
          <a:prstGeom prst="rect">
            <a:avLst/>
          </a:prstGeom>
          <a:noFill/>
        </p:spPr>
        <p:txBody>
          <a:bodyPr wrap="square" lIns="0" rIns="0" rtlCol="0">
            <a:noAutofit/>
          </a:bodyPr>
          <a:lstStyle/>
          <a:p>
            <a:pPr algn="ctr"/>
            <a:r>
              <a:rPr lang="fr-FR" sz="1100" dirty="0">
                <a:solidFill>
                  <a:schemeClr val="bg1">
                    <a:lumMod val="65000"/>
                  </a:schemeClr>
                </a:solidFill>
              </a:rPr>
              <a:t>1B</a:t>
            </a:r>
            <a:endParaRPr lang="en-US" sz="1100" dirty="0">
              <a:solidFill>
                <a:schemeClr val="bg1">
                  <a:lumMod val="65000"/>
                </a:schemeClr>
              </a:solidFill>
            </a:endParaRPr>
          </a:p>
        </p:txBody>
      </p:sp>
      <p:sp>
        <p:nvSpPr>
          <p:cNvPr id="499" name="TextBox 498">
            <a:extLst>
              <a:ext uri="{FF2B5EF4-FFF2-40B4-BE49-F238E27FC236}">
                <a16:creationId xmlns:a16="http://schemas.microsoft.com/office/drawing/2014/main" id="{A31CAC51-F84D-7BF4-F1A8-D8D2B9EC38EA}"/>
              </a:ext>
            </a:extLst>
          </p:cNvPr>
          <p:cNvSpPr txBox="1"/>
          <p:nvPr/>
        </p:nvSpPr>
        <p:spPr>
          <a:xfrm>
            <a:off x="5917785" y="2678829"/>
            <a:ext cx="513368" cy="261610"/>
          </a:xfrm>
          <a:prstGeom prst="rect">
            <a:avLst/>
          </a:prstGeom>
          <a:noFill/>
        </p:spPr>
        <p:txBody>
          <a:bodyPr wrap="square" lIns="0" rIns="0" rtlCol="0">
            <a:noAutofit/>
          </a:bodyPr>
          <a:lstStyle/>
          <a:p>
            <a:pPr algn="ctr"/>
            <a:endParaRPr lang="en-US" sz="1100" dirty="0">
              <a:solidFill>
                <a:schemeClr val="bg1">
                  <a:lumMod val="65000"/>
                </a:schemeClr>
              </a:solidFill>
            </a:endParaRPr>
          </a:p>
        </p:txBody>
      </p:sp>
      <p:sp>
        <p:nvSpPr>
          <p:cNvPr id="500" name="TextBox 499">
            <a:extLst>
              <a:ext uri="{FF2B5EF4-FFF2-40B4-BE49-F238E27FC236}">
                <a16:creationId xmlns:a16="http://schemas.microsoft.com/office/drawing/2014/main" id="{B9828D7E-A13C-415F-D410-78D33F2A6E22}"/>
              </a:ext>
            </a:extLst>
          </p:cNvPr>
          <p:cNvSpPr txBox="1"/>
          <p:nvPr/>
        </p:nvSpPr>
        <p:spPr>
          <a:xfrm>
            <a:off x="7709080" y="2678829"/>
            <a:ext cx="597772" cy="261610"/>
          </a:xfrm>
          <a:prstGeom prst="rect">
            <a:avLst/>
          </a:prstGeom>
          <a:noFill/>
        </p:spPr>
        <p:txBody>
          <a:bodyPr wrap="square" lIns="0" rIns="0" rtlCol="0">
            <a:noAutofit/>
          </a:bodyPr>
          <a:lstStyle/>
          <a:p>
            <a:pPr algn="ctr"/>
            <a:r>
              <a:rPr lang="fr-FR" sz="1100" dirty="0">
                <a:solidFill>
                  <a:schemeClr val="bg1">
                    <a:lumMod val="65000"/>
                  </a:schemeClr>
                </a:solidFill>
              </a:rPr>
              <a:t>400M</a:t>
            </a:r>
            <a:endParaRPr lang="en-US" sz="1100" dirty="0">
              <a:solidFill>
                <a:schemeClr val="bg1">
                  <a:lumMod val="65000"/>
                </a:schemeClr>
              </a:solidFill>
            </a:endParaRPr>
          </a:p>
        </p:txBody>
      </p:sp>
      <p:sp>
        <p:nvSpPr>
          <p:cNvPr id="501" name="TextBox 500">
            <a:extLst>
              <a:ext uri="{FF2B5EF4-FFF2-40B4-BE49-F238E27FC236}">
                <a16:creationId xmlns:a16="http://schemas.microsoft.com/office/drawing/2014/main" id="{21783762-922A-F688-8178-8E6C2F6D4F1E}"/>
              </a:ext>
            </a:extLst>
          </p:cNvPr>
          <p:cNvSpPr txBox="1"/>
          <p:nvPr/>
        </p:nvSpPr>
        <p:spPr>
          <a:xfrm>
            <a:off x="9542576" y="2678829"/>
            <a:ext cx="597772" cy="261610"/>
          </a:xfrm>
          <a:prstGeom prst="rect">
            <a:avLst/>
          </a:prstGeom>
          <a:noFill/>
        </p:spPr>
        <p:txBody>
          <a:bodyPr wrap="square" lIns="0" rIns="0" rtlCol="0">
            <a:noAutofit/>
          </a:bodyPr>
          <a:lstStyle/>
          <a:p>
            <a:pPr algn="ctr"/>
            <a:r>
              <a:rPr lang="fr-FR" sz="1100" dirty="0">
                <a:solidFill>
                  <a:schemeClr val="bg1">
                    <a:lumMod val="65000"/>
                  </a:schemeClr>
                </a:solidFill>
              </a:rPr>
              <a:t>200M</a:t>
            </a:r>
            <a:endParaRPr lang="en-US" sz="1100" dirty="0">
              <a:solidFill>
                <a:schemeClr val="bg1">
                  <a:lumMod val="65000"/>
                </a:schemeClr>
              </a:solidFill>
            </a:endParaRPr>
          </a:p>
        </p:txBody>
      </p:sp>
      <p:sp>
        <p:nvSpPr>
          <p:cNvPr id="502" name="TextBox 501">
            <a:extLst>
              <a:ext uri="{FF2B5EF4-FFF2-40B4-BE49-F238E27FC236}">
                <a16:creationId xmlns:a16="http://schemas.microsoft.com/office/drawing/2014/main" id="{F2FDA32D-C9E6-30A0-9F2A-5D673E6AA5F2}"/>
              </a:ext>
            </a:extLst>
          </p:cNvPr>
          <p:cNvSpPr txBox="1"/>
          <p:nvPr/>
        </p:nvSpPr>
        <p:spPr>
          <a:xfrm>
            <a:off x="11418274" y="2678829"/>
            <a:ext cx="513368" cy="261610"/>
          </a:xfrm>
          <a:prstGeom prst="rect">
            <a:avLst/>
          </a:prstGeom>
          <a:noFill/>
        </p:spPr>
        <p:txBody>
          <a:bodyPr wrap="square" lIns="0" rIns="0" rtlCol="0">
            <a:noAutofit/>
          </a:bodyPr>
          <a:lstStyle/>
          <a:p>
            <a:pPr algn="ctr"/>
            <a:r>
              <a:rPr lang="fr-FR" sz="1100" dirty="0">
                <a:solidFill>
                  <a:schemeClr val="bg1">
                    <a:lumMod val="65000"/>
                  </a:schemeClr>
                </a:solidFill>
              </a:rPr>
              <a:t>0</a:t>
            </a:r>
            <a:endParaRPr lang="en-US" sz="1100" dirty="0">
              <a:solidFill>
                <a:schemeClr val="bg1">
                  <a:lumMod val="65000"/>
                </a:schemeClr>
              </a:solidFill>
            </a:endParaRPr>
          </a:p>
        </p:txBody>
      </p:sp>
      <p:sp>
        <p:nvSpPr>
          <p:cNvPr id="503" name="TextBox 502">
            <a:extLst>
              <a:ext uri="{FF2B5EF4-FFF2-40B4-BE49-F238E27FC236}">
                <a16:creationId xmlns:a16="http://schemas.microsoft.com/office/drawing/2014/main" id="{BD803F24-88FD-BA2A-FF46-B8A1860BE522}"/>
              </a:ext>
            </a:extLst>
          </p:cNvPr>
          <p:cNvSpPr txBox="1"/>
          <p:nvPr/>
        </p:nvSpPr>
        <p:spPr>
          <a:xfrm>
            <a:off x="5875583" y="2678829"/>
            <a:ext cx="597772" cy="261610"/>
          </a:xfrm>
          <a:prstGeom prst="rect">
            <a:avLst/>
          </a:prstGeom>
          <a:noFill/>
        </p:spPr>
        <p:txBody>
          <a:bodyPr wrap="square" lIns="0" rIns="0" rtlCol="0">
            <a:noAutofit/>
          </a:bodyPr>
          <a:lstStyle/>
          <a:p>
            <a:pPr algn="ctr"/>
            <a:r>
              <a:rPr lang="fr-FR" sz="1100" dirty="0">
                <a:solidFill>
                  <a:schemeClr val="bg1">
                    <a:lumMod val="65000"/>
                  </a:schemeClr>
                </a:solidFill>
              </a:rPr>
              <a:t>600M</a:t>
            </a:r>
            <a:endParaRPr lang="en-US" sz="1100" dirty="0">
              <a:solidFill>
                <a:schemeClr val="bg1">
                  <a:lumMod val="65000"/>
                </a:schemeClr>
              </a:solidFill>
            </a:endParaRPr>
          </a:p>
        </p:txBody>
      </p:sp>
      <p:sp>
        <p:nvSpPr>
          <p:cNvPr id="452" name="TextBox 451">
            <a:extLst>
              <a:ext uri="{FF2B5EF4-FFF2-40B4-BE49-F238E27FC236}">
                <a16:creationId xmlns:a16="http://schemas.microsoft.com/office/drawing/2014/main" id="{F9AD178F-C49D-343E-56B3-429BEEBE15F7}"/>
              </a:ext>
            </a:extLst>
          </p:cNvPr>
          <p:cNvSpPr txBox="1"/>
          <p:nvPr/>
        </p:nvSpPr>
        <p:spPr>
          <a:xfrm>
            <a:off x="8160320" y="741953"/>
            <a:ext cx="508408" cy="261610"/>
          </a:xfrm>
          <a:prstGeom prst="rect">
            <a:avLst/>
          </a:prstGeom>
          <a:noFill/>
        </p:spPr>
        <p:txBody>
          <a:bodyPr wrap="square" lIns="0" rIns="0" rtlCol="0">
            <a:noAutofit/>
          </a:bodyPr>
          <a:lstStyle/>
          <a:p>
            <a:pPr algn="ctr"/>
            <a:r>
              <a:rPr lang="fr-FR" sz="1100" dirty="0">
                <a:solidFill>
                  <a:schemeClr val="bg1">
                    <a:lumMod val="65000"/>
                  </a:schemeClr>
                </a:solidFill>
              </a:rPr>
              <a:t>0</a:t>
            </a:r>
            <a:endParaRPr lang="en-US" sz="1100" dirty="0">
              <a:solidFill>
                <a:schemeClr val="bg1">
                  <a:lumMod val="65000"/>
                </a:schemeClr>
              </a:solidFill>
            </a:endParaRPr>
          </a:p>
        </p:txBody>
      </p:sp>
      <p:sp>
        <p:nvSpPr>
          <p:cNvPr id="13" name="Rectangle 12">
            <a:extLst>
              <a:ext uri="{FF2B5EF4-FFF2-40B4-BE49-F238E27FC236}">
                <a16:creationId xmlns:a16="http://schemas.microsoft.com/office/drawing/2014/main" id="{565E3F91-EAF3-E7A5-6EBA-43D1BAF2F5F1}"/>
              </a:ext>
            </a:extLst>
          </p:cNvPr>
          <p:cNvSpPr/>
          <p:nvPr/>
        </p:nvSpPr>
        <p:spPr>
          <a:xfrm flipV="1">
            <a:off x="1973227" y="546363"/>
            <a:ext cx="6444000" cy="2124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451" name="TextBox 450">
            <a:extLst>
              <a:ext uri="{FF2B5EF4-FFF2-40B4-BE49-F238E27FC236}">
                <a16:creationId xmlns:a16="http://schemas.microsoft.com/office/drawing/2014/main" id="{BA2C7435-8186-4FE4-2735-515F422BB168}"/>
              </a:ext>
            </a:extLst>
          </p:cNvPr>
          <p:cNvSpPr txBox="1"/>
          <p:nvPr/>
        </p:nvSpPr>
        <p:spPr>
          <a:xfrm>
            <a:off x="5593044" y="741953"/>
            <a:ext cx="579537" cy="261610"/>
          </a:xfrm>
          <a:prstGeom prst="rect">
            <a:avLst/>
          </a:prstGeom>
          <a:noFill/>
        </p:spPr>
        <p:txBody>
          <a:bodyPr wrap="square" lIns="0" rIns="0" rtlCol="0">
            <a:noAutofit/>
          </a:bodyPr>
          <a:lstStyle/>
          <a:p>
            <a:pPr algn="ctr"/>
            <a:r>
              <a:rPr lang="fr-FR" sz="1100" dirty="0">
                <a:solidFill>
                  <a:schemeClr val="bg1">
                    <a:lumMod val="65000"/>
                  </a:schemeClr>
                </a:solidFill>
              </a:rPr>
              <a:t>5B</a:t>
            </a:r>
            <a:endParaRPr lang="en-US" sz="1100" dirty="0">
              <a:solidFill>
                <a:schemeClr val="bg1">
                  <a:lumMod val="65000"/>
                </a:schemeClr>
              </a:solidFill>
            </a:endParaRPr>
          </a:p>
        </p:txBody>
      </p:sp>
      <p:sp>
        <p:nvSpPr>
          <p:cNvPr id="453" name="TextBox 452">
            <a:extLst>
              <a:ext uri="{FF2B5EF4-FFF2-40B4-BE49-F238E27FC236}">
                <a16:creationId xmlns:a16="http://schemas.microsoft.com/office/drawing/2014/main" id="{B5CE30D0-4EA2-AF10-A25C-648FCB5AB7FE}"/>
              </a:ext>
            </a:extLst>
          </p:cNvPr>
          <p:cNvSpPr txBox="1"/>
          <p:nvPr/>
        </p:nvSpPr>
        <p:spPr>
          <a:xfrm>
            <a:off x="10693100" y="741953"/>
            <a:ext cx="508408" cy="261610"/>
          </a:xfrm>
          <a:prstGeom prst="rect">
            <a:avLst/>
          </a:prstGeom>
          <a:noFill/>
        </p:spPr>
        <p:txBody>
          <a:bodyPr wrap="square" lIns="0" rIns="0" rtlCol="0">
            <a:noAutofit/>
          </a:bodyPr>
          <a:lstStyle/>
          <a:p>
            <a:pPr algn="ctr"/>
            <a:r>
              <a:rPr lang="fr-FR" sz="1100" dirty="0">
                <a:solidFill>
                  <a:schemeClr val="bg1">
                    <a:lumMod val="65000"/>
                  </a:schemeClr>
                </a:solidFill>
              </a:rPr>
              <a:t>5B</a:t>
            </a:r>
            <a:endParaRPr lang="en-US" sz="1100" dirty="0">
              <a:solidFill>
                <a:schemeClr val="bg1">
                  <a:lumMod val="65000"/>
                </a:schemeClr>
              </a:solidFill>
            </a:endParaRPr>
          </a:p>
        </p:txBody>
      </p:sp>
      <p:sp>
        <p:nvSpPr>
          <p:cNvPr id="454" name="TextBox 453">
            <a:extLst>
              <a:ext uri="{FF2B5EF4-FFF2-40B4-BE49-F238E27FC236}">
                <a16:creationId xmlns:a16="http://schemas.microsoft.com/office/drawing/2014/main" id="{1326DE73-A57D-474E-CE9D-0BA24DF4AFD8}"/>
              </a:ext>
            </a:extLst>
          </p:cNvPr>
          <p:cNvSpPr txBox="1"/>
          <p:nvPr/>
        </p:nvSpPr>
        <p:spPr>
          <a:xfrm>
            <a:off x="3067268" y="741953"/>
            <a:ext cx="579537" cy="261610"/>
          </a:xfrm>
          <a:prstGeom prst="rect">
            <a:avLst/>
          </a:prstGeom>
          <a:noFill/>
        </p:spPr>
        <p:txBody>
          <a:bodyPr wrap="square" lIns="0" rIns="0" rtlCol="0">
            <a:noAutofit/>
          </a:bodyPr>
          <a:lstStyle/>
          <a:p>
            <a:pPr algn="ctr"/>
            <a:r>
              <a:rPr lang="fr-FR" sz="1100" dirty="0">
                <a:solidFill>
                  <a:schemeClr val="bg1">
                    <a:lumMod val="65000"/>
                  </a:schemeClr>
                </a:solidFill>
              </a:rPr>
              <a:t>10B</a:t>
            </a:r>
            <a:endParaRPr lang="en-US" sz="1100" dirty="0">
              <a:solidFill>
                <a:schemeClr val="bg1">
                  <a:lumMod val="65000"/>
                </a:schemeClr>
              </a:solidFill>
            </a:endParaRPr>
          </a:p>
        </p:txBody>
      </p:sp>
      <p:sp>
        <p:nvSpPr>
          <p:cNvPr id="505" name="TextBox 504">
            <a:extLst>
              <a:ext uri="{FF2B5EF4-FFF2-40B4-BE49-F238E27FC236}">
                <a16:creationId xmlns:a16="http://schemas.microsoft.com/office/drawing/2014/main" id="{AA807ABE-9151-F4EC-6B68-F53070BE060A}"/>
              </a:ext>
            </a:extLst>
          </p:cNvPr>
          <p:cNvSpPr txBox="1"/>
          <p:nvPr/>
        </p:nvSpPr>
        <p:spPr>
          <a:xfrm>
            <a:off x="4084289" y="1226172"/>
            <a:ext cx="513368" cy="261610"/>
          </a:xfrm>
          <a:prstGeom prst="rect">
            <a:avLst/>
          </a:prstGeom>
          <a:noFill/>
        </p:spPr>
        <p:txBody>
          <a:bodyPr wrap="square" lIns="0" rIns="0" rtlCol="0">
            <a:noAutofit/>
          </a:bodyPr>
          <a:lstStyle/>
          <a:p>
            <a:pPr algn="ctr"/>
            <a:r>
              <a:rPr lang="fr-FR" sz="1100" dirty="0">
                <a:solidFill>
                  <a:schemeClr val="bg1">
                    <a:lumMod val="65000"/>
                  </a:schemeClr>
                </a:solidFill>
              </a:rPr>
              <a:t>8B</a:t>
            </a:r>
            <a:endParaRPr lang="en-US" sz="1100" dirty="0">
              <a:solidFill>
                <a:schemeClr val="bg1">
                  <a:lumMod val="65000"/>
                </a:schemeClr>
              </a:solidFill>
            </a:endParaRPr>
          </a:p>
        </p:txBody>
      </p:sp>
      <p:sp>
        <p:nvSpPr>
          <p:cNvPr id="22" name="Rectangle 21">
            <a:extLst>
              <a:ext uri="{FF2B5EF4-FFF2-40B4-BE49-F238E27FC236}">
                <a16:creationId xmlns:a16="http://schemas.microsoft.com/office/drawing/2014/main" id="{8D890EF3-6D3E-A570-3CDD-CDC0D09A1A30}"/>
              </a:ext>
            </a:extLst>
          </p:cNvPr>
          <p:cNvSpPr/>
          <p:nvPr/>
        </p:nvSpPr>
        <p:spPr>
          <a:xfrm flipV="1">
            <a:off x="1977037" y="1030582"/>
            <a:ext cx="9700938" cy="2124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504" name="TextBox 503">
            <a:extLst>
              <a:ext uri="{FF2B5EF4-FFF2-40B4-BE49-F238E27FC236}">
                <a16:creationId xmlns:a16="http://schemas.microsoft.com/office/drawing/2014/main" id="{8CF6C6A4-A013-679D-68B1-4EF65F827EE0}"/>
              </a:ext>
            </a:extLst>
          </p:cNvPr>
          <p:cNvSpPr txBox="1"/>
          <p:nvPr/>
        </p:nvSpPr>
        <p:spPr>
          <a:xfrm>
            <a:off x="2189470" y="1226172"/>
            <a:ext cx="636014" cy="261610"/>
          </a:xfrm>
          <a:prstGeom prst="rect">
            <a:avLst/>
          </a:prstGeom>
          <a:noFill/>
        </p:spPr>
        <p:txBody>
          <a:bodyPr wrap="square" lIns="0" rIns="0" rtlCol="0">
            <a:noAutofit/>
          </a:bodyPr>
          <a:lstStyle/>
          <a:p>
            <a:pPr algn="ctr"/>
            <a:r>
              <a:rPr lang="fr-FR" sz="1100" dirty="0">
                <a:solidFill>
                  <a:schemeClr val="bg1">
                    <a:lumMod val="65000"/>
                  </a:schemeClr>
                </a:solidFill>
              </a:rPr>
              <a:t>10B</a:t>
            </a:r>
            <a:endParaRPr lang="en-US" sz="1100" dirty="0">
              <a:solidFill>
                <a:schemeClr val="bg1">
                  <a:lumMod val="65000"/>
                </a:schemeClr>
              </a:solidFill>
            </a:endParaRPr>
          </a:p>
        </p:txBody>
      </p:sp>
      <p:sp>
        <p:nvSpPr>
          <p:cNvPr id="506" name="TextBox 505">
            <a:extLst>
              <a:ext uri="{FF2B5EF4-FFF2-40B4-BE49-F238E27FC236}">
                <a16:creationId xmlns:a16="http://schemas.microsoft.com/office/drawing/2014/main" id="{1E41C020-32B9-14D1-2597-90255636BA19}"/>
              </a:ext>
            </a:extLst>
          </p:cNvPr>
          <p:cNvSpPr txBox="1"/>
          <p:nvPr/>
        </p:nvSpPr>
        <p:spPr>
          <a:xfrm>
            <a:off x="5917785" y="1226172"/>
            <a:ext cx="513368" cy="261610"/>
          </a:xfrm>
          <a:prstGeom prst="rect">
            <a:avLst/>
          </a:prstGeom>
          <a:noFill/>
        </p:spPr>
        <p:txBody>
          <a:bodyPr wrap="square" lIns="0" rIns="0" rtlCol="0">
            <a:noAutofit/>
          </a:bodyPr>
          <a:lstStyle/>
          <a:p>
            <a:pPr algn="ctr"/>
            <a:endParaRPr lang="en-US" sz="1100" dirty="0">
              <a:solidFill>
                <a:schemeClr val="bg1">
                  <a:lumMod val="65000"/>
                </a:schemeClr>
              </a:solidFill>
            </a:endParaRPr>
          </a:p>
        </p:txBody>
      </p:sp>
      <p:sp>
        <p:nvSpPr>
          <p:cNvPr id="507" name="TextBox 506">
            <a:extLst>
              <a:ext uri="{FF2B5EF4-FFF2-40B4-BE49-F238E27FC236}">
                <a16:creationId xmlns:a16="http://schemas.microsoft.com/office/drawing/2014/main" id="{CC14FA57-D805-93AF-0E0D-E348273268CD}"/>
              </a:ext>
            </a:extLst>
          </p:cNvPr>
          <p:cNvSpPr txBox="1"/>
          <p:nvPr/>
        </p:nvSpPr>
        <p:spPr>
          <a:xfrm>
            <a:off x="7751282" y="1226172"/>
            <a:ext cx="513368" cy="261610"/>
          </a:xfrm>
          <a:prstGeom prst="rect">
            <a:avLst/>
          </a:prstGeom>
          <a:noFill/>
        </p:spPr>
        <p:txBody>
          <a:bodyPr wrap="square" lIns="0" rIns="0" rtlCol="0">
            <a:noAutofit/>
          </a:bodyPr>
          <a:lstStyle/>
          <a:p>
            <a:pPr algn="ctr"/>
            <a:r>
              <a:rPr lang="fr-FR" sz="1100" dirty="0">
                <a:solidFill>
                  <a:schemeClr val="bg1">
                    <a:lumMod val="65000"/>
                  </a:schemeClr>
                </a:solidFill>
              </a:rPr>
              <a:t>4B</a:t>
            </a:r>
            <a:endParaRPr lang="en-US" sz="1100" dirty="0">
              <a:solidFill>
                <a:schemeClr val="bg1">
                  <a:lumMod val="65000"/>
                </a:schemeClr>
              </a:solidFill>
            </a:endParaRPr>
          </a:p>
        </p:txBody>
      </p:sp>
      <p:sp>
        <p:nvSpPr>
          <p:cNvPr id="508" name="TextBox 507">
            <a:extLst>
              <a:ext uri="{FF2B5EF4-FFF2-40B4-BE49-F238E27FC236}">
                <a16:creationId xmlns:a16="http://schemas.microsoft.com/office/drawing/2014/main" id="{75202930-F983-AC00-1991-846D702A8635}"/>
              </a:ext>
            </a:extLst>
          </p:cNvPr>
          <p:cNvSpPr txBox="1"/>
          <p:nvPr/>
        </p:nvSpPr>
        <p:spPr>
          <a:xfrm>
            <a:off x="9584778" y="1226172"/>
            <a:ext cx="513368" cy="261610"/>
          </a:xfrm>
          <a:prstGeom prst="rect">
            <a:avLst/>
          </a:prstGeom>
          <a:noFill/>
        </p:spPr>
        <p:txBody>
          <a:bodyPr wrap="square" lIns="0" rIns="0" rtlCol="0">
            <a:noAutofit/>
          </a:bodyPr>
          <a:lstStyle/>
          <a:p>
            <a:pPr algn="ctr"/>
            <a:r>
              <a:rPr lang="fr-FR" sz="1100" dirty="0">
                <a:solidFill>
                  <a:schemeClr val="bg1">
                    <a:lumMod val="65000"/>
                  </a:schemeClr>
                </a:solidFill>
              </a:rPr>
              <a:t>2B</a:t>
            </a:r>
            <a:endParaRPr lang="en-US" sz="1100" dirty="0">
              <a:solidFill>
                <a:schemeClr val="bg1">
                  <a:lumMod val="65000"/>
                </a:schemeClr>
              </a:solidFill>
            </a:endParaRPr>
          </a:p>
        </p:txBody>
      </p:sp>
      <p:sp>
        <p:nvSpPr>
          <p:cNvPr id="509" name="TextBox 508">
            <a:extLst>
              <a:ext uri="{FF2B5EF4-FFF2-40B4-BE49-F238E27FC236}">
                <a16:creationId xmlns:a16="http://schemas.microsoft.com/office/drawing/2014/main" id="{17623D8C-DF14-28D3-7CF4-3154B4D7DAD9}"/>
              </a:ext>
            </a:extLst>
          </p:cNvPr>
          <p:cNvSpPr txBox="1"/>
          <p:nvPr/>
        </p:nvSpPr>
        <p:spPr>
          <a:xfrm>
            <a:off x="11418274" y="1226172"/>
            <a:ext cx="513368" cy="261610"/>
          </a:xfrm>
          <a:prstGeom prst="rect">
            <a:avLst/>
          </a:prstGeom>
          <a:noFill/>
        </p:spPr>
        <p:txBody>
          <a:bodyPr wrap="square" lIns="0" rIns="0" rtlCol="0">
            <a:noAutofit/>
          </a:bodyPr>
          <a:lstStyle/>
          <a:p>
            <a:pPr algn="ctr"/>
            <a:r>
              <a:rPr lang="fr-FR" sz="1100" dirty="0">
                <a:solidFill>
                  <a:schemeClr val="bg1">
                    <a:lumMod val="65000"/>
                  </a:schemeClr>
                </a:solidFill>
              </a:rPr>
              <a:t>0</a:t>
            </a:r>
            <a:endParaRPr lang="en-US" sz="1100" dirty="0">
              <a:solidFill>
                <a:schemeClr val="bg1">
                  <a:lumMod val="65000"/>
                </a:schemeClr>
              </a:solidFill>
            </a:endParaRPr>
          </a:p>
        </p:txBody>
      </p:sp>
      <p:sp>
        <p:nvSpPr>
          <p:cNvPr id="510" name="TextBox 509">
            <a:extLst>
              <a:ext uri="{FF2B5EF4-FFF2-40B4-BE49-F238E27FC236}">
                <a16:creationId xmlns:a16="http://schemas.microsoft.com/office/drawing/2014/main" id="{EE8232EC-D54F-B119-3496-664EB56BBF7D}"/>
              </a:ext>
            </a:extLst>
          </p:cNvPr>
          <p:cNvSpPr txBox="1"/>
          <p:nvPr/>
        </p:nvSpPr>
        <p:spPr>
          <a:xfrm>
            <a:off x="5917785" y="1226172"/>
            <a:ext cx="513368" cy="261610"/>
          </a:xfrm>
          <a:prstGeom prst="rect">
            <a:avLst/>
          </a:prstGeom>
          <a:noFill/>
        </p:spPr>
        <p:txBody>
          <a:bodyPr wrap="square" lIns="0" rIns="0" rtlCol="0">
            <a:noAutofit/>
          </a:bodyPr>
          <a:lstStyle/>
          <a:p>
            <a:pPr algn="ctr"/>
            <a:r>
              <a:rPr lang="fr-FR" sz="1100" dirty="0">
                <a:solidFill>
                  <a:schemeClr val="bg1">
                    <a:lumMod val="65000"/>
                  </a:schemeClr>
                </a:solidFill>
              </a:rPr>
              <a:t>6B</a:t>
            </a:r>
            <a:endParaRPr lang="en-US" sz="1100" dirty="0">
              <a:solidFill>
                <a:schemeClr val="bg1">
                  <a:lumMod val="65000"/>
                </a:schemeClr>
              </a:solidFill>
            </a:endParaRPr>
          </a:p>
        </p:txBody>
      </p:sp>
      <p:sp>
        <p:nvSpPr>
          <p:cNvPr id="5" name="Rectangle 4">
            <a:extLst>
              <a:ext uri="{FF2B5EF4-FFF2-40B4-BE49-F238E27FC236}">
                <a16:creationId xmlns:a16="http://schemas.microsoft.com/office/drawing/2014/main" id="{C8B8C1F7-A490-3D20-FB3E-D2EAE832F615}"/>
              </a:ext>
            </a:extLst>
          </p:cNvPr>
          <p:cNvSpPr/>
          <p:nvPr/>
        </p:nvSpPr>
        <p:spPr>
          <a:xfrm flipV="1">
            <a:off x="1973227" y="5914507"/>
            <a:ext cx="9994308" cy="2124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463" name="TextBox 462">
            <a:extLst>
              <a:ext uri="{FF2B5EF4-FFF2-40B4-BE49-F238E27FC236}">
                <a16:creationId xmlns:a16="http://schemas.microsoft.com/office/drawing/2014/main" id="{57C35DB2-3AC3-0611-BE6F-8C361791FA84}"/>
              </a:ext>
            </a:extLst>
          </p:cNvPr>
          <p:cNvSpPr txBox="1"/>
          <p:nvPr/>
        </p:nvSpPr>
        <p:spPr>
          <a:xfrm>
            <a:off x="2266043" y="6112177"/>
            <a:ext cx="623608" cy="261610"/>
          </a:xfrm>
          <a:prstGeom prst="rect">
            <a:avLst/>
          </a:prstGeom>
          <a:noFill/>
        </p:spPr>
        <p:txBody>
          <a:bodyPr wrap="square" lIns="0" rIns="0" rtlCol="0">
            <a:noAutofit/>
          </a:bodyPr>
          <a:lstStyle/>
          <a:p>
            <a:pPr algn="ctr"/>
            <a:r>
              <a:rPr lang="fr-FR" sz="1100" dirty="0">
                <a:solidFill>
                  <a:schemeClr val="bg1">
                    <a:lumMod val="65000"/>
                  </a:schemeClr>
                </a:solidFill>
              </a:rPr>
              <a:t>4M</a:t>
            </a:r>
            <a:endParaRPr lang="en-US" sz="1100" dirty="0">
              <a:solidFill>
                <a:schemeClr val="bg1">
                  <a:lumMod val="65000"/>
                </a:schemeClr>
              </a:solidFill>
            </a:endParaRPr>
          </a:p>
        </p:txBody>
      </p:sp>
      <p:sp>
        <p:nvSpPr>
          <p:cNvPr id="464" name="TextBox 463">
            <a:extLst>
              <a:ext uri="{FF2B5EF4-FFF2-40B4-BE49-F238E27FC236}">
                <a16:creationId xmlns:a16="http://schemas.microsoft.com/office/drawing/2014/main" id="{FC82A4ED-0891-7B3B-0D76-41D83793841B}"/>
              </a:ext>
            </a:extLst>
          </p:cNvPr>
          <p:cNvSpPr txBox="1"/>
          <p:nvPr/>
        </p:nvSpPr>
        <p:spPr>
          <a:xfrm>
            <a:off x="4611911" y="6112177"/>
            <a:ext cx="623608" cy="261610"/>
          </a:xfrm>
          <a:prstGeom prst="rect">
            <a:avLst/>
          </a:prstGeom>
          <a:noFill/>
        </p:spPr>
        <p:txBody>
          <a:bodyPr wrap="square" lIns="0" rIns="0" rtlCol="0">
            <a:noAutofit/>
          </a:bodyPr>
          <a:lstStyle/>
          <a:p>
            <a:pPr algn="ctr"/>
            <a:r>
              <a:rPr lang="fr-FR" sz="1100" dirty="0">
                <a:solidFill>
                  <a:schemeClr val="bg1">
                    <a:lumMod val="65000"/>
                  </a:schemeClr>
                </a:solidFill>
              </a:rPr>
              <a:t>3M</a:t>
            </a:r>
            <a:endParaRPr lang="en-US" sz="1100" dirty="0">
              <a:solidFill>
                <a:schemeClr val="bg1">
                  <a:lumMod val="65000"/>
                </a:schemeClr>
              </a:solidFill>
            </a:endParaRPr>
          </a:p>
        </p:txBody>
      </p:sp>
      <p:sp>
        <p:nvSpPr>
          <p:cNvPr id="465" name="TextBox 464">
            <a:extLst>
              <a:ext uri="{FF2B5EF4-FFF2-40B4-BE49-F238E27FC236}">
                <a16:creationId xmlns:a16="http://schemas.microsoft.com/office/drawing/2014/main" id="{A033FEC4-7BA3-034A-6E7B-79F21CD89952}"/>
              </a:ext>
            </a:extLst>
          </p:cNvPr>
          <p:cNvSpPr txBox="1"/>
          <p:nvPr/>
        </p:nvSpPr>
        <p:spPr>
          <a:xfrm>
            <a:off x="6956546" y="6112177"/>
            <a:ext cx="623608" cy="261610"/>
          </a:xfrm>
          <a:prstGeom prst="rect">
            <a:avLst/>
          </a:prstGeom>
          <a:noFill/>
        </p:spPr>
        <p:txBody>
          <a:bodyPr wrap="square" lIns="0" rIns="0" rtlCol="0">
            <a:noAutofit/>
          </a:bodyPr>
          <a:lstStyle/>
          <a:p>
            <a:pPr algn="ctr"/>
            <a:r>
              <a:rPr lang="fr-FR" sz="1100" dirty="0">
                <a:solidFill>
                  <a:schemeClr val="bg1">
                    <a:lumMod val="65000"/>
                  </a:schemeClr>
                </a:solidFill>
              </a:rPr>
              <a:t>2M</a:t>
            </a:r>
            <a:endParaRPr lang="en-US" sz="1100" dirty="0">
              <a:solidFill>
                <a:schemeClr val="bg1">
                  <a:lumMod val="65000"/>
                </a:schemeClr>
              </a:solidFill>
            </a:endParaRPr>
          </a:p>
        </p:txBody>
      </p:sp>
      <p:sp>
        <p:nvSpPr>
          <p:cNvPr id="466" name="TextBox 465">
            <a:extLst>
              <a:ext uri="{FF2B5EF4-FFF2-40B4-BE49-F238E27FC236}">
                <a16:creationId xmlns:a16="http://schemas.microsoft.com/office/drawing/2014/main" id="{711AD6BF-48CD-9825-F67C-3EE15CC10E14}"/>
              </a:ext>
            </a:extLst>
          </p:cNvPr>
          <p:cNvSpPr txBox="1"/>
          <p:nvPr/>
        </p:nvSpPr>
        <p:spPr>
          <a:xfrm>
            <a:off x="9301181" y="6112177"/>
            <a:ext cx="623608" cy="261610"/>
          </a:xfrm>
          <a:prstGeom prst="rect">
            <a:avLst/>
          </a:prstGeom>
          <a:noFill/>
        </p:spPr>
        <p:txBody>
          <a:bodyPr wrap="square" lIns="0" rIns="0" rtlCol="0">
            <a:noAutofit/>
          </a:bodyPr>
          <a:lstStyle/>
          <a:p>
            <a:pPr algn="ctr"/>
            <a:r>
              <a:rPr lang="fr-FR" sz="1100" dirty="0">
                <a:solidFill>
                  <a:schemeClr val="bg1">
                    <a:lumMod val="65000"/>
                  </a:schemeClr>
                </a:solidFill>
              </a:rPr>
              <a:t>1M</a:t>
            </a:r>
            <a:endParaRPr lang="en-US" sz="1100" dirty="0">
              <a:solidFill>
                <a:schemeClr val="bg1">
                  <a:lumMod val="65000"/>
                </a:schemeClr>
              </a:solidFill>
            </a:endParaRPr>
          </a:p>
        </p:txBody>
      </p:sp>
      <p:sp>
        <p:nvSpPr>
          <p:cNvPr id="467" name="TextBox 466">
            <a:extLst>
              <a:ext uri="{FF2B5EF4-FFF2-40B4-BE49-F238E27FC236}">
                <a16:creationId xmlns:a16="http://schemas.microsoft.com/office/drawing/2014/main" id="{8FD10E55-8E49-8154-6F14-85C349548AC9}"/>
              </a:ext>
            </a:extLst>
          </p:cNvPr>
          <p:cNvSpPr txBox="1"/>
          <p:nvPr/>
        </p:nvSpPr>
        <p:spPr>
          <a:xfrm>
            <a:off x="11696537" y="6112177"/>
            <a:ext cx="513368" cy="261610"/>
          </a:xfrm>
          <a:prstGeom prst="rect">
            <a:avLst/>
          </a:prstGeom>
          <a:noFill/>
        </p:spPr>
        <p:txBody>
          <a:bodyPr wrap="square" lIns="0" rIns="0" rtlCol="0">
            <a:noAutofit/>
          </a:bodyPr>
          <a:lstStyle/>
          <a:p>
            <a:pPr algn="ctr"/>
            <a:r>
              <a:rPr lang="fr-FR" sz="1100" dirty="0">
                <a:solidFill>
                  <a:schemeClr val="bg1">
                    <a:lumMod val="65000"/>
                  </a:schemeClr>
                </a:solidFill>
              </a:rPr>
              <a:t>0</a:t>
            </a:r>
            <a:endParaRPr lang="en-US" sz="1100" dirty="0">
              <a:solidFill>
                <a:schemeClr val="bg1">
                  <a:lumMod val="65000"/>
                </a:schemeClr>
              </a:solidFill>
            </a:endParaRPr>
          </a:p>
        </p:txBody>
      </p:sp>
      <p:sp>
        <p:nvSpPr>
          <p:cNvPr id="14" name="Rectangle 13">
            <a:extLst>
              <a:ext uri="{FF2B5EF4-FFF2-40B4-BE49-F238E27FC236}">
                <a16:creationId xmlns:a16="http://schemas.microsoft.com/office/drawing/2014/main" id="{FA1AF57B-AD12-C588-3AB5-8E5A2CB9C5CD}"/>
              </a:ext>
            </a:extLst>
          </p:cNvPr>
          <p:cNvSpPr/>
          <p:nvPr/>
        </p:nvSpPr>
        <p:spPr>
          <a:xfrm flipV="1">
            <a:off x="1973227" y="6400800"/>
            <a:ext cx="10175283" cy="2124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418" name="TextBox 417">
            <a:extLst>
              <a:ext uri="{FF2B5EF4-FFF2-40B4-BE49-F238E27FC236}">
                <a16:creationId xmlns:a16="http://schemas.microsoft.com/office/drawing/2014/main" id="{D96851E0-577F-968A-4E47-83E646EB0A1B}"/>
              </a:ext>
            </a:extLst>
          </p:cNvPr>
          <p:cNvSpPr txBox="1"/>
          <p:nvPr/>
        </p:nvSpPr>
        <p:spPr>
          <a:xfrm>
            <a:off x="4381501" y="6596390"/>
            <a:ext cx="347116" cy="261610"/>
          </a:xfrm>
          <a:prstGeom prst="rect">
            <a:avLst/>
          </a:prstGeom>
          <a:noFill/>
        </p:spPr>
        <p:txBody>
          <a:bodyPr wrap="square" lIns="0" rIns="0" rtlCol="0">
            <a:noAutofit/>
          </a:bodyPr>
          <a:lstStyle/>
          <a:p>
            <a:pPr algn="ctr"/>
            <a:r>
              <a:rPr lang="fr-FR" sz="1100" dirty="0">
                <a:solidFill>
                  <a:schemeClr val="bg1">
                    <a:lumMod val="65000"/>
                  </a:schemeClr>
                </a:solidFill>
              </a:rPr>
              <a:t>1,5M</a:t>
            </a:r>
            <a:endParaRPr lang="en-US" sz="1100" dirty="0">
              <a:solidFill>
                <a:schemeClr val="bg1">
                  <a:lumMod val="65000"/>
                </a:schemeClr>
              </a:solidFill>
            </a:endParaRPr>
          </a:p>
        </p:txBody>
      </p:sp>
      <p:sp>
        <p:nvSpPr>
          <p:cNvPr id="419" name="TextBox 418">
            <a:extLst>
              <a:ext uri="{FF2B5EF4-FFF2-40B4-BE49-F238E27FC236}">
                <a16:creationId xmlns:a16="http://schemas.microsoft.com/office/drawing/2014/main" id="{953C793C-121D-F7BA-CC57-116F8CF1DE7A}"/>
              </a:ext>
            </a:extLst>
          </p:cNvPr>
          <p:cNvSpPr txBox="1"/>
          <p:nvPr/>
        </p:nvSpPr>
        <p:spPr>
          <a:xfrm>
            <a:off x="6797004" y="6596390"/>
            <a:ext cx="579537" cy="261610"/>
          </a:xfrm>
          <a:prstGeom prst="rect">
            <a:avLst/>
          </a:prstGeom>
          <a:noFill/>
        </p:spPr>
        <p:txBody>
          <a:bodyPr wrap="square" lIns="0" rIns="0" rtlCol="0">
            <a:noAutofit/>
          </a:bodyPr>
          <a:lstStyle/>
          <a:p>
            <a:pPr algn="ctr"/>
            <a:r>
              <a:rPr lang="fr-FR" sz="1100" dirty="0">
                <a:solidFill>
                  <a:schemeClr val="bg1">
                    <a:lumMod val="65000"/>
                  </a:schemeClr>
                </a:solidFill>
              </a:rPr>
              <a:t>1M</a:t>
            </a:r>
            <a:endParaRPr lang="en-US" sz="1100" dirty="0">
              <a:solidFill>
                <a:schemeClr val="bg1">
                  <a:lumMod val="65000"/>
                </a:schemeClr>
              </a:solidFill>
            </a:endParaRPr>
          </a:p>
        </p:txBody>
      </p:sp>
      <p:sp>
        <p:nvSpPr>
          <p:cNvPr id="420" name="TextBox 419">
            <a:extLst>
              <a:ext uri="{FF2B5EF4-FFF2-40B4-BE49-F238E27FC236}">
                <a16:creationId xmlns:a16="http://schemas.microsoft.com/office/drawing/2014/main" id="{2CD62580-EF76-23C3-7F24-9119438F6BA7}"/>
              </a:ext>
            </a:extLst>
          </p:cNvPr>
          <p:cNvSpPr txBox="1"/>
          <p:nvPr/>
        </p:nvSpPr>
        <p:spPr>
          <a:xfrm>
            <a:off x="9364280" y="6596390"/>
            <a:ext cx="508408" cy="261610"/>
          </a:xfrm>
          <a:prstGeom prst="rect">
            <a:avLst/>
          </a:prstGeom>
          <a:noFill/>
        </p:spPr>
        <p:txBody>
          <a:bodyPr wrap="square" lIns="0" rIns="0" rtlCol="0">
            <a:noAutofit/>
          </a:bodyPr>
          <a:lstStyle/>
          <a:p>
            <a:pPr algn="ctr"/>
            <a:r>
              <a:rPr lang="fr-FR" sz="1100" dirty="0">
                <a:solidFill>
                  <a:schemeClr val="bg1">
                    <a:lumMod val="65000"/>
                  </a:schemeClr>
                </a:solidFill>
              </a:rPr>
              <a:t>500K</a:t>
            </a:r>
            <a:endParaRPr lang="en-US" sz="1100" dirty="0">
              <a:solidFill>
                <a:schemeClr val="bg1">
                  <a:lumMod val="65000"/>
                </a:schemeClr>
              </a:solidFill>
            </a:endParaRPr>
          </a:p>
        </p:txBody>
      </p:sp>
      <p:sp>
        <p:nvSpPr>
          <p:cNvPr id="421" name="TextBox 420">
            <a:extLst>
              <a:ext uri="{FF2B5EF4-FFF2-40B4-BE49-F238E27FC236}">
                <a16:creationId xmlns:a16="http://schemas.microsoft.com/office/drawing/2014/main" id="{5A0801C7-D62A-40F4-39BE-16CC55EA6F36}"/>
              </a:ext>
            </a:extLst>
          </p:cNvPr>
          <p:cNvSpPr txBox="1"/>
          <p:nvPr/>
        </p:nvSpPr>
        <p:spPr>
          <a:xfrm>
            <a:off x="11895993" y="6596390"/>
            <a:ext cx="508408" cy="261610"/>
          </a:xfrm>
          <a:prstGeom prst="rect">
            <a:avLst/>
          </a:prstGeom>
          <a:noFill/>
        </p:spPr>
        <p:txBody>
          <a:bodyPr wrap="square" lIns="0" rIns="0" rtlCol="0">
            <a:noAutofit/>
          </a:bodyPr>
          <a:lstStyle/>
          <a:p>
            <a:pPr algn="ctr"/>
            <a:r>
              <a:rPr lang="fr-FR" sz="1100" dirty="0">
                <a:solidFill>
                  <a:schemeClr val="bg1">
                    <a:lumMod val="65000"/>
                  </a:schemeClr>
                </a:solidFill>
              </a:rPr>
              <a:t>0</a:t>
            </a:r>
            <a:endParaRPr lang="en-US" sz="1100" dirty="0">
              <a:solidFill>
                <a:schemeClr val="bg1">
                  <a:lumMod val="65000"/>
                </a:schemeClr>
              </a:solidFill>
            </a:endParaRPr>
          </a:p>
        </p:txBody>
      </p:sp>
      <p:sp>
        <p:nvSpPr>
          <p:cNvPr id="417" name="TextBox 416">
            <a:extLst>
              <a:ext uri="{FF2B5EF4-FFF2-40B4-BE49-F238E27FC236}">
                <a16:creationId xmlns:a16="http://schemas.microsoft.com/office/drawing/2014/main" id="{F32EC369-58B1-7C90-FF88-6FB9644A7F00}"/>
              </a:ext>
            </a:extLst>
          </p:cNvPr>
          <p:cNvSpPr txBox="1"/>
          <p:nvPr/>
        </p:nvSpPr>
        <p:spPr>
          <a:xfrm>
            <a:off x="1707501" y="6596390"/>
            <a:ext cx="631687" cy="261610"/>
          </a:xfrm>
          <a:prstGeom prst="rect">
            <a:avLst/>
          </a:prstGeom>
          <a:noFill/>
        </p:spPr>
        <p:txBody>
          <a:bodyPr wrap="square" lIns="0" rIns="0" rtlCol="0">
            <a:noAutofit/>
          </a:bodyPr>
          <a:lstStyle/>
          <a:p>
            <a:pPr algn="ctr"/>
            <a:r>
              <a:rPr lang="fr-FR" sz="1100" dirty="0">
                <a:solidFill>
                  <a:schemeClr val="bg1">
                    <a:lumMod val="65000"/>
                  </a:schemeClr>
                </a:solidFill>
              </a:rPr>
              <a:t>2M</a:t>
            </a:r>
            <a:endParaRPr lang="en-US" sz="1100" dirty="0">
              <a:solidFill>
                <a:schemeClr val="bg1">
                  <a:lumMod val="65000"/>
                </a:schemeClr>
              </a:solidFill>
            </a:endParaRPr>
          </a:p>
        </p:txBody>
      </p:sp>
      <p:sp>
        <p:nvSpPr>
          <p:cNvPr id="6" name="Rectangle 5">
            <a:extLst>
              <a:ext uri="{FF2B5EF4-FFF2-40B4-BE49-F238E27FC236}">
                <a16:creationId xmlns:a16="http://schemas.microsoft.com/office/drawing/2014/main" id="{BBAD8536-0363-0995-C12A-A90B208526E1}"/>
              </a:ext>
            </a:extLst>
          </p:cNvPr>
          <p:cNvSpPr/>
          <p:nvPr/>
        </p:nvSpPr>
        <p:spPr>
          <a:xfrm flipV="1">
            <a:off x="1973227" y="4420115"/>
            <a:ext cx="9990498" cy="2124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468" name="TextBox 467">
            <a:extLst>
              <a:ext uri="{FF2B5EF4-FFF2-40B4-BE49-F238E27FC236}">
                <a16:creationId xmlns:a16="http://schemas.microsoft.com/office/drawing/2014/main" id="{A0AC4A0A-B4C6-59B9-4B04-76326361B4BA}"/>
              </a:ext>
            </a:extLst>
          </p:cNvPr>
          <p:cNvSpPr txBox="1"/>
          <p:nvPr/>
        </p:nvSpPr>
        <p:spPr>
          <a:xfrm>
            <a:off x="2266043" y="4615705"/>
            <a:ext cx="623608" cy="261610"/>
          </a:xfrm>
          <a:prstGeom prst="rect">
            <a:avLst/>
          </a:prstGeom>
          <a:noFill/>
        </p:spPr>
        <p:txBody>
          <a:bodyPr wrap="square" lIns="0" rIns="0" rtlCol="0">
            <a:noAutofit/>
          </a:bodyPr>
          <a:lstStyle/>
          <a:p>
            <a:pPr algn="ctr"/>
            <a:r>
              <a:rPr lang="fr-FR" sz="1100" dirty="0">
                <a:solidFill>
                  <a:schemeClr val="bg1">
                    <a:lumMod val="65000"/>
                  </a:schemeClr>
                </a:solidFill>
              </a:rPr>
              <a:t>40M</a:t>
            </a:r>
            <a:endParaRPr lang="en-US" sz="1100" dirty="0">
              <a:solidFill>
                <a:schemeClr val="bg1">
                  <a:lumMod val="65000"/>
                </a:schemeClr>
              </a:solidFill>
            </a:endParaRPr>
          </a:p>
        </p:txBody>
      </p:sp>
      <p:sp>
        <p:nvSpPr>
          <p:cNvPr id="469" name="TextBox 468">
            <a:extLst>
              <a:ext uri="{FF2B5EF4-FFF2-40B4-BE49-F238E27FC236}">
                <a16:creationId xmlns:a16="http://schemas.microsoft.com/office/drawing/2014/main" id="{B9F43F9C-E260-9597-736E-2979DE71EEC4}"/>
              </a:ext>
            </a:extLst>
          </p:cNvPr>
          <p:cNvSpPr txBox="1"/>
          <p:nvPr/>
        </p:nvSpPr>
        <p:spPr>
          <a:xfrm>
            <a:off x="4611911" y="4615705"/>
            <a:ext cx="623608" cy="261610"/>
          </a:xfrm>
          <a:prstGeom prst="rect">
            <a:avLst/>
          </a:prstGeom>
          <a:noFill/>
        </p:spPr>
        <p:txBody>
          <a:bodyPr wrap="square" lIns="0" rIns="0" rtlCol="0">
            <a:noAutofit/>
          </a:bodyPr>
          <a:lstStyle/>
          <a:p>
            <a:pPr algn="ctr"/>
            <a:r>
              <a:rPr lang="fr-FR" sz="1100" dirty="0">
                <a:solidFill>
                  <a:schemeClr val="bg1">
                    <a:lumMod val="65000"/>
                  </a:schemeClr>
                </a:solidFill>
              </a:rPr>
              <a:t>30M</a:t>
            </a:r>
            <a:endParaRPr lang="en-US" sz="1100" dirty="0">
              <a:solidFill>
                <a:schemeClr val="bg1">
                  <a:lumMod val="65000"/>
                </a:schemeClr>
              </a:solidFill>
            </a:endParaRPr>
          </a:p>
        </p:txBody>
      </p:sp>
      <p:sp>
        <p:nvSpPr>
          <p:cNvPr id="470" name="TextBox 469">
            <a:extLst>
              <a:ext uri="{FF2B5EF4-FFF2-40B4-BE49-F238E27FC236}">
                <a16:creationId xmlns:a16="http://schemas.microsoft.com/office/drawing/2014/main" id="{EB557027-D027-2EE0-5F21-FDE37B090F11}"/>
              </a:ext>
            </a:extLst>
          </p:cNvPr>
          <p:cNvSpPr txBox="1"/>
          <p:nvPr/>
        </p:nvSpPr>
        <p:spPr>
          <a:xfrm>
            <a:off x="6956546" y="4615705"/>
            <a:ext cx="623608" cy="261610"/>
          </a:xfrm>
          <a:prstGeom prst="rect">
            <a:avLst/>
          </a:prstGeom>
          <a:noFill/>
        </p:spPr>
        <p:txBody>
          <a:bodyPr wrap="square" lIns="0" rIns="0" rtlCol="0">
            <a:noAutofit/>
          </a:bodyPr>
          <a:lstStyle/>
          <a:p>
            <a:pPr algn="ctr"/>
            <a:r>
              <a:rPr lang="fr-FR" sz="1100" dirty="0">
                <a:solidFill>
                  <a:schemeClr val="bg1">
                    <a:lumMod val="65000"/>
                  </a:schemeClr>
                </a:solidFill>
              </a:rPr>
              <a:t>20M</a:t>
            </a:r>
            <a:endParaRPr lang="en-US" sz="1100" dirty="0">
              <a:solidFill>
                <a:schemeClr val="bg1">
                  <a:lumMod val="65000"/>
                </a:schemeClr>
              </a:solidFill>
            </a:endParaRPr>
          </a:p>
        </p:txBody>
      </p:sp>
      <p:sp>
        <p:nvSpPr>
          <p:cNvPr id="471" name="TextBox 470">
            <a:extLst>
              <a:ext uri="{FF2B5EF4-FFF2-40B4-BE49-F238E27FC236}">
                <a16:creationId xmlns:a16="http://schemas.microsoft.com/office/drawing/2014/main" id="{263AC5F0-624A-9413-F3B6-EE78F190F7DA}"/>
              </a:ext>
            </a:extLst>
          </p:cNvPr>
          <p:cNvSpPr txBox="1"/>
          <p:nvPr/>
        </p:nvSpPr>
        <p:spPr>
          <a:xfrm>
            <a:off x="9301181" y="4615705"/>
            <a:ext cx="623608" cy="261610"/>
          </a:xfrm>
          <a:prstGeom prst="rect">
            <a:avLst/>
          </a:prstGeom>
          <a:noFill/>
        </p:spPr>
        <p:txBody>
          <a:bodyPr wrap="square" lIns="0" rIns="0" rtlCol="0">
            <a:noAutofit/>
          </a:bodyPr>
          <a:lstStyle/>
          <a:p>
            <a:pPr algn="ctr"/>
            <a:r>
              <a:rPr lang="fr-FR" sz="1100" dirty="0">
                <a:solidFill>
                  <a:schemeClr val="bg1">
                    <a:lumMod val="65000"/>
                  </a:schemeClr>
                </a:solidFill>
              </a:rPr>
              <a:t>10M</a:t>
            </a:r>
            <a:endParaRPr lang="en-US" sz="1100" dirty="0">
              <a:solidFill>
                <a:schemeClr val="bg1">
                  <a:lumMod val="65000"/>
                </a:schemeClr>
              </a:solidFill>
            </a:endParaRPr>
          </a:p>
        </p:txBody>
      </p:sp>
      <p:sp>
        <p:nvSpPr>
          <p:cNvPr id="472" name="TextBox 471">
            <a:extLst>
              <a:ext uri="{FF2B5EF4-FFF2-40B4-BE49-F238E27FC236}">
                <a16:creationId xmlns:a16="http://schemas.microsoft.com/office/drawing/2014/main" id="{4B370E25-904E-8E20-7E14-74538B68F74E}"/>
              </a:ext>
            </a:extLst>
          </p:cNvPr>
          <p:cNvSpPr txBox="1"/>
          <p:nvPr/>
        </p:nvSpPr>
        <p:spPr>
          <a:xfrm>
            <a:off x="11696537" y="4615705"/>
            <a:ext cx="513368" cy="261610"/>
          </a:xfrm>
          <a:prstGeom prst="rect">
            <a:avLst/>
          </a:prstGeom>
          <a:noFill/>
        </p:spPr>
        <p:txBody>
          <a:bodyPr wrap="square" lIns="0" rIns="0" rtlCol="0">
            <a:noAutofit/>
          </a:bodyPr>
          <a:lstStyle/>
          <a:p>
            <a:pPr algn="ctr"/>
            <a:r>
              <a:rPr lang="fr-FR" sz="1100" dirty="0">
                <a:solidFill>
                  <a:schemeClr val="bg1">
                    <a:lumMod val="65000"/>
                  </a:schemeClr>
                </a:solidFill>
              </a:rPr>
              <a:t>0</a:t>
            </a:r>
            <a:endParaRPr lang="en-US" sz="1100" dirty="0">
              <a:solidFill>
                <a:schemeClr val="bg1">
                  <a:lumMod val="65000"/>
                </a:schemeClr>
              </a:solidFill>
            </a:endParaRPr>
          </a:p>
        </p:txBody>
      </p:sp>
      <p:sp>
        <p:nvSpPr>
          <p:cNvPr id="15" name="Rectangle 14">
            <a:extLst>
              <a:ext uri="{FF2B5EF4-FFF2-40B4-BE49-F238E27FC236}">
                <a16:creationId xmlns:a16="http://schemas.microsoft.com/office/drawing/2014/main" id="{0F7AA40A-CA8F-9774-DCB4-2AE09C61FCEB}"/>
              </a:ext>
            </a:extLst>
          </p:cNvPr>
          <p:cNvSpPr/>
          <p:nvPr/>
        </p:nvSpPr>
        <p:spPr>
          <a:xfrm flipV="1">
            <a:off x="1973227" y="4948149"/>
            <a:ext cx="10175283" cy="2124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422" name="TextBox 421">
            <a:extLst>
              <a:ext uri="{FF2B5EF4-FFF2-40B4-BE49-F238E27FC236}">
                <a16:creationId xmlns:a16="http://schemas.microsoft.com/office/drawing/2014/main" id="{4FE0A21F-1AC3-A0DE-6294-7D66CA664CDD}"/>
              </a:ext>
            </a:extLst>
          </p:cNvPr>
          <p:cNvSpPr txBox="1"/>
          <p:nvPr/>
        </p:nvSpPr>
        <p:spPr>
          <a:xfrm>
            <a:off x="4239215" y="5143739"/>
            <a:ext cx="631687" cy="261610"/>
          </a:xfrm>
          <a:prstGeom prst="rect">
            <a:avLst/>
          </a:prstGeom>
          <a:noFill/>
        </p:spPr>
        <p:txBody>
          <a:bodyPr wrap="square" lIns="0" rIns="0" rtlCol="0">
            <a:noAutofit/>
          </a:bodyPr>
          <a:lstStyle/>
          <a:p>
            <a:pPr algn="ctr"/>
            <a:r>
              <a:rPr lang="fr-FR" sz="1100" dirty="0">
                <a:solidFill>
                  <a:schemeClr val="bg1">
                    <a:lumMod val="65000"/>
                  </a:schemeClr>
                </a:solidFill>
              </a:rPr>
              <a:t>15M</a:t>
            </a:r>
            <a:endParaRPr lang="en-US" sz="1100" dirty="0">
              <a:solidFill>
                <a:schemeClr val="bg1">
                  <a:lumMod val="65000"/>
                </a:schemeClr>
              </a:solidFill>
            </a:endParaRPr>
          </a:p>
        </p:txBody>
      </p:sp>
      <p:sp>
        <p:nvSpPr>
          <p:cNvPr id="423" name="TextBox 422">
            <a:extLst>
              <a:ext uri="{FF2B5EF4-FFF2-40B4-BE49-F238E27FC236}">
                <a16:creationId xmlns:a16="http://schemas.microsoft.com/office/drawing/2014/main" id="{0664B2B5-AB14-7C63-1266-8CF3E1C21E04}"/>
              </a:ext>
            </a:extLst>
          </p:cNvPr>
          <p:cNvSpPr txBox="1"/>
          <p:nvPr/>
        </p:nvSpPr>
        <p:spPr>
          <a:xfrm>
            <a:off x="6797004" y="5143739"/>
            <a:ext cx="579537" cy="261610"/>
          </a:xfrm>
          <a:prstGeom prst="rect">
            <a:avLst/>
          </a:prstGeom>
          <a:noFill/>
        </p:spPr>
        <p:txBody>
          <a:bodyPr wrap="square" lIns="0" rIns="0" rtlCol="0">
            <a:noAutofit/>
          </a:bodyPr>
          <a:lstStyle/>
          <a:p>
            <a:pPr algn="ctr"/>
            <a:r>
              <a:rPr lang="fr-FR" sz="1100" dirty="0">
                <a:solidFill>
                  <a:schemeClr val="bg1">
                    <a:lumMod val="65000"/>
                  </a:schemeClr>
                </a:solidFill>
              </a:rPr>
              <a:t>10M</a:t>
            </a:r>
            <a:endParaRPr lang="en-US" sz="1100" dirty="0">
              <a:solidFill>
                <a:schemeClr val="bg1">
                  <a:lumMod val="65000"/>
                </a:schemeClr>
              </a:solidFill>
            </a:endParaRPr>
          </a:p>
        </p:txBody>
      </p:sp>
      <p:sp>
        <p:nvSpPr>
          <p:cNvPr id="424" name="TextBox 423">
            <a:extLst>
              <a:ext uri="{FF2B5EF4-FFF2-40B4-BE49-F238E27FC236}">
                <a16:creationId xmlns:a16="http://schemas.microsoft.com/office/drawing/2014/main" id="{12D0319B-DCA0-7887-B057-312E2A5E4C0F}"/>
              </a:ext>
            </a:extLst>
          </p:cNvPr>
          <p:cNvSpPr txBox="1"/>
          <p:nvPr/>
        </p:nvSpPr>
        <p:spPr>
          <a:xfrm>
            <a:off x="9364280" y="5143739"/>
            <a:ext cx="508408" cy="261610"/>
          </a:xfrm>
          <a:prstGeom prst="rect">
            <a:avLst/>
          </a:prstGeom>
          <a:noFill/>
        </p:spPr>
        <p:txBody>
          <a:bodyPr wrap="square" lIns="0" rIns="0" rtlCol="0">
            <a:noAutofit/>
          </a:bodyPr>
          <a:lstStyle/>
          <a:p>
            <a:pPr algn="ctr"/>
            <a:r>
              <a:rPr lang="fr-FR" sz="1100" dirty="0">
                <a:solidFill>
                  <a:schemeClr val="bg1">
                    <a:lumMod val="65000"/>
                  </a:schemeClr>
                </a:solidFill>
              </a:rPr>
              <a:t>5M</a:t>
            </a:r>
            <a:endParaRPr lang="en-US" sz="1100" dirty="0">
              <a:solidFill>
                <a:schemeClr val="bg1">
                  <a:lumMod val="65000"/>
                </a:schemeClr>
              </a:solidFill>
            </a:endParaRPr>
          </a:p>
        </p:txBody>
      </p:sp>
      <p:sp>
        <p:nvSpPr>
          <p:cNvPr id="425" name="TextBox 424">
            <a:extLst>
              <a:ext uri="{FF2B5EF4-FFF2-40B4-BE49-F238E27FC236}">
                <a16:creationId xmlns:a16="http://schemas.microsoft.com/office/drawing/2014/main" id="{EDDD7A8C-BDAF-8E9B-C239-E6296BD5A98D}"/>
              </a:ext>
            </a:extLst>
          </p:cNvPr>
          <p:cNvSpPr txBox="1"/>
          <p:nvPr/>
        </p:nvSpPr>
        <p:spPr>
          <a:xfrm>
            <a:off x="11895993" y="5143739"/>
            <a:ext cx="508408" cy="261610"/>
          </a:xfrm>
          <a:prstGeom prst="rect">
            <a:avLst/>
          </a:prstGeom>
          <a:noFill/>
        </p:spPr>
        <p:txBody>
          <a:bodyPr wrap="square" lIns="0" rIns="0" rtlCol="0">
            <a:noAutofit/>
          </a:bodyPr>
          <a:lstStyle/>
          <a:p>
            <a:pPr algn="ctr"/>
            <a:r>
              <a:rPr lang="fr-FR" sz="1100" dirty="0">
                <a:solidFill>
                  <a:schemeClr val="bg1">
                    <a:lumMod val="65000"/>
                  </a:schemeClr>
                </a:solidFill>
              </a:rPr>
              <a:t>0</a:t>
            </a:r>
            <a:endParaRPr lang="en-US" sz="1100" dirty="0">
              <a:solidFill>
                <a:schemeClr val="bg1">
                  <a:lumMod val="65000"/>
                </a:schemeClr>
              </a:solidFill>
            </a:endParaRPr>
          </a:p>
        </p:txBody>
      </p:sp>
      <p:sp>
        <p:nvSpPr>
          <p:cNvPr id="560" name="TextBox 559">
            <a:extLst>
              <a:ext uri="{FF2B5EF4-FFF2-40B4-BE49-F238E27FC236}">
                <a16:creationId xmlns:a16="http://schemas.microsoft.com/office/drawing/2014/main" id="{F4CF2DCE-1BB4-F1AE-726A-6053F39C5CC1}"/>
              </a:ext>
            </a:extLst>
          </p:cNvPr>
          <p:cNvSpPr txBox="1"/>
          <p:nvPr/>
        </p:nvSpPr>
        <p:spPr>
          <a:xfrm>
            <a:off x="1707501" y="5143739"/>
            <a:ext cx="631687" cy="261610"/>
          </a:xfrm>
          <a:prstGeom prst="rect">
            <a:avLst/>
          </a:prstGeom>
          <a:noFill/>
        </p:spPr>
        <p:txBody>
          <a:bodyPr wrap="square" lIns="0" rIns="0" rtlCol="0">
            <a:noAutofit/>
          </a:bodyPr>
          <a:lstStyle/>
          <a:p>
            <a:pPr algn="ctr"/>
            <a:r>
              <a:rPr lang="fr-FR" sz="1100" dirty="0">
                <a:solidFill>
                  <a:schemeClr val="bg1">
                    <a:lumMod val="65000"/>
                  </a:schemeClr>
                </a:solidFill>
              </a:rPr>
              <a:t>20M</a:t>
            </a:r>
            <a:endParaRPr lang="en-US" sz="1100" dirty="0">
              <a:solidFill>
                <a:schemeClr val="bg1">
                  <a:lumMod val="65000"/>
                </a:schemeClr>
              </a:solidFill>
            </a:endParaRPr>
          </a:p>
        </p:txBody>
      </p:sp>
      <p:sp>
        <p:nvSpPr>
          <p:cNvPr id="518" name="TextBox 517">
            <a:extLst>
              <a:ext uri="{FF2B5EF4-FFF2-40B4-BE49-F238E27FC236}">
                <a16:creationId xmlns:a16="http://schemas.microsoft.com/office/drawing/2014/main" id="{3CC32BFF-BC24-0F77-964F-553A680C0301}"/>
              </a:ext>
            </a:extLst>
          </p:cNvPr>
          <p:cNvSpPr txBox="1"/>
          <p:nvPr/>
        </p:nvSpPr>
        <p:spPr>
          <a:xfrm>
            <a:off x="2250793" y="5627958"/>
            <a:ext cx="513368" cy="261610"/>
          </a:xfrm>
          <a:prstGeom prst="rect">
            <a:avLst/>
          </a:prstGeom>
          <a:noFill/>
        </p:spPr>
        <p:txBody>
          <a:bodyPr wrap="square" lIns="0" rIns="0" rtlCol="0">
            <a:noAutofit/>
          </a:bodyPr>
          <a:lstStyle/>
          <a:p>
            <a:pPr algn="ctr"/>
            <a:r>
              <a:rPr lang="fr-FR" sz="1100" dirty="0">
                <a:solidFill>
                  <a:schemeClr val="bg1">
                    <a:lumMod val="65000"/>
                  </a:schemeClr>
                </a:solidFill>
              </a:rPr>
              <a:t>10M</a:t>
            </a:r>
            <a:endParaRPr lang="en-US" sz="1100" dirty="0">
              <a:solidFill>
                <a:schemeClr val="bg1">
                  <a:lumMod val="65000"/>
                </a:schemeClr>
              </a:solidFill>
            </a:endParaRPr>
          </a:p>
        </p:txBody>
      </p:sp>
      <p:sp>
        <p:nvSpPr>
          <p:cNvPr id="519" name="TextBox 518">
            <a:extLst>
              <a:ext uri="{FF2B5EF4-FFF2-40B4-BE49-F238E27FC236}">
                <a16:creationId xmlns:a16="http://schemas.microsoft.com/office/drawing/2014/main" id="{5E6F4FB4-789B-80AC-6A0E-0B4D90B5B44A}"/>
              </a:ext>
            </a:extLst>
          </p:cNvPr>
          <p:cNvSpPr txBox="1"/>
          <p:nvPr/>
        </p:nvSpPr>
        <p:spPr>
          <a:xfrm>
            <a:off x="4084289" y="5627958"/>
            <a:ext cx="513368" cy="261610"/>
          </a:xfrm>
          <a:prstGeom prst="rect">
            <a:avLst/>
          </a:prstGeom>
          <a:noFill/>
        </p:spPr>
        <p:txBody>
          <a:bodyPr wrap="square" lIns="0" rIns="0" rtlCol="0">
            <a:noAutofit/>
          </a:bodyPr>
          <a:lstStyle/>
          <a:p>
            <a:pPr algn="ctr"/>
            <a:r>
              <a:rPr lang="fr-FR" sz="1100" dirty="0">
                <a:solidFill>
                  <a:schemeClr val="bg1">
                    <a:lumMod val="65000"/>
                  </a:schemeClr>
                </a:solidFill>
              </a:rPr>
              <a:t>8M</a:t>
            </a:r>
            <a:endParaRPr lang="en-US" sz="1100" dirty="0">
              <a:solidFill>
                <a:schemeClr val="bg1">
                  <a:lumMod val="65000"/>
                </a:schemeClr>
              </a:solidFill>
            </a:endParaRPr>
          </a:p>
        </p:txBody>
      </p:sp>
      <p:sp>
        <p:nvSpPr>
          <p:cNvPr id="520" name="TextBox 519">
            <a:extLst>
              <a:ext uri="{FF2B5EF4-FFF2-40B4-BE49-F238E27FC236}">
                <a16:creationId xmlns:a16="http://schemas.microsoft.com/office/drawing/2014/main" id="{F9B585CB-23EB-1BA8-120F-9F8C5E643438}"/>
              </a:ext>
            </a:extLst>
          </p:cNvPr>
          <p:cNvSpPr txBox="1"/>
          <p:nvPr/>
        </p:nvSpPr>
        <p:spPr>
          <a:xfrm>
            <a:off x="5917785" y="5627958"/>
            <a:ext cx="513368" cy="261610"/>
          </a:xfrm>
          <a:prstGeom prst="rect">
            <a:avLst/>
          </a:prstGeom>
          <a:noFill/>
        </p:spPr>
        <p:txBody>
          <a:bodyPr wrap="square" lIns="0" rIns="0" rtlCol="0">
            <a:noAutofit/>
          </a:bodyPr>
          <a:lstStyle/>
          <a:p>
            <a:pPr algn="ctr"/>
            <a:endParaRPr lang="en-US" sz="1100" dirty="0">
              <a:solidFill>
                <a:schemeClr val="bg1">
                  <a:lumMod val="65000"/>
                </a:schemeClr>
              </a:solidFill>
            </a:endParaRPr>
          </a:p>
        </p:txBody>
      </p:sp>
      <p:sp>
        <p:nvSpPr>
          <p:cNvPr id="521" name="TextBox 520">
            <a:extLst>
              <a:ext uri="{FF2B5EF4-FFF2-40B4-BE49-F238E27FC236}">
                <a16:creationId xmlns:a16="http://schemas.microsoft.com/office/drawing/2014/main" id="{1428EAFA-BCF9-A086-FA71-8A62729CB4E7}"/>
              </a:ext>
            </a:extLst>
          </p:cNvPr>
          <p:cNvSpPr txBox="1"/>
          <p:nvPr/>
        </p:nvSpPr>
        <p:spPr>
          <a:xfrm>
            <a:off x="7751282" y="5627958"/>
            <a:ext cx="513368" cy="261610"/>
          </a:xfrm>
          <a:prstGeom prst="rect">
            <a:avLst/>
          </a:prstGeom>
          <a:noFill/>
        </p:spPr>
        <p:txBody>
          <a:bodyPr wrap="square" lIns="0" rIns="0" rtlCol="0">
            <a:noAutofit/>
          </a:bodyPr>
          <a:lstStyle/>
          <a:p>
            <a:pPr algn="ctr"/>
            <a:r>
              <a:rPr lang="fr-FR" sz="1100" dirty="0">
                <a:solidFill>
                  <a:schemeClr val="bg1">
                    <a:lumMod val="65000"/>
                  </a:schemeClr>
                </a:solidFill>
              </a:rPr>
              <a:t>4M</a:t>
            </a:r>
            <a:endParaRPr lang="en-US" sz="1100" dirty="0">
              <a:solidFill>
                <a:schemeClr val="bg1">
                  <a:lumMod val="65000"/>
                </a:schemeClr>
              </a:solidFill>
            </a:endParaRPr>
          </a:p>
        </p:txBody>
      </p:sp>
      <p:sp>
        <p:nvSpPr>
          <p:cNvPr id="522" name="TextBox 521">
            <a:extLst>
              <a:ext uri="{FF2B5EF4-FFF2-40B4-BE49-F238E27FC236}">
                <a16:creationId xmlns:a16="http://schemas.microsoft.com/office/drawing/2014/main" id="{B22BBC8B-3FA7-6F67-1417-054A8C89A08A}"/>
              </a:ext>
            </a:extLst>
          </p:cNvPr>
          <p:cNvSpPr txBox="1"/>
          <p:nvPr/>
        </p:nvSpPr>
        <p:spPr>
          <a:xfrm>
            <a:off x="9584778" y="5627958"/>
            <a:ext cx="513368" cy="261610"/>
          </a:xfrm>
          <a:prstGeom prst="rect">
            <a:avLst/>
          </a:prstGeom>
          <a:noFill/>
        </p:spPr>
        <p:txBody>
          <a:bodyPr wrap="square" lIns="0" rIns="0" rtlCol="0">
            <a:noAutofit/>
          </a:bodyPr>
          <a:lstStyle/>
          <a:p>
            <a:pPr algn="ctr"/>
            <a:r>
              <a:rPr lang="fr-FR" sz="1100" dirty="0">
                <a:solidFill>
                  <a:schemeClr val="bg1">
                    <a:lumMod val="65000"/>
                  </a:schemeClr>
                </a:solidFill>
              </a:rPr>
              <a:t>2M</a:t>
            </a:r>
            <a:endParaRPr lang="en-US" sz="1100" dirty="0">
              <a:solidFill>
                <a:schemeClr val="bg1">
                  <a:lumMod val="65000"/>
                </a:schemeClr>
              </a:solidFill>
            </a:endParaRPr>
          </a:p>
        </p:txBody>
      </p:sp>
      <p:sp>
        <p:nvSpPr>
          <p:cNvPr id="523" name="TextBox 522">
            <a:extLst>
              <a:ext uri="{FF2B5EF4-FFF2-40B4-BE49-F238E27FC236}">
                <a16:creationId xmlns:a16="http://schemas.microsoft.com/office/drawing/2014/main" id="{7A1AD5B6-DC39-787A-FD16-2AF4873046CC}"/>
              </a:ext>
            </a:extLst>
          </p:cNvPr>
          <p:cNvSpPr txBox="1"/>
          <p:nvPr/>
        </p:nvSpPr>
        <p:spPr>
          <a:xfrm>
            <a:off x="11418274" y="5627958"/>
            <a:ext cx="513368" cy="261610"/>
          </a:xfrm>
          <a:prstGeom prst="rect">
            <a:avLst/>
          </a:prstGeom>
          <a:noFill/>
        </p:spPr>
        <p:txBody>
          <a:bodyPr wrap="square" lIns="0" rIns="0" rtlCol="0">
            <a:noAutofit/>
          </a:bodyPr>
          <a:lstStyle/>
          <a:p>
            <a:pPr algn="ctr"/>
            <a:r>
              <a:rPr lang="fr-FR" sz="1100" dirty="0">
                <a:solidFill>
                  <a:schemeClr val="bg1">
                    <a:lumMod val="65000"/>
                  </a:schemeClr>
                </a:solidFill>
              </a:rPr>
              <a:t>0</a:t>
            </a:r>
            <a:endParaRPr lang="en-US" sz="1100" dirty="0">
              <a:solidFill>
                <a:schemeClr val="bg1">
                  <a:lumMod val="65000"/>
                </a:schemeClr>
              </a:solidFill>
            </a:endParaRPr>
          </a:p>
        </p:txBody>
      </p:sp>
      <p:sp>
        <p:nvSpPr>
          <p:cNvPr id="524" name="TextBox 523">
            <a:extLst>
              <a:ext uri="{FF2B5EF4-FFF2-40B4-BE49-F238E27FC236}">
                <a16:creationId xmlns:a16="http://schemas.microsoft.com/office/drawing/2014/main" id="{4C68A212-0BC3-A767-4965-BB2C8A5025E1}"/>
              </a:ext>
            </a:extLst>
          </p:cNvPr>
          <p:cNvSpPr txBox="1"/>
          <p:nvPr/>
        </p:nvSpPr>
        <p:spPr>
          <a:xfrm>
            <a:off x="5917785" y="5627958"/>
            <a:ext cx="513368" cy="261610"/>
          </a:xfrm>
          <a:prstGeom prst="rect">
            <a:avLst/>
          </a:prstGeom>
          <a:noFill/>
        </p:spPr>
        <p:txBody>
          <a:bodyPr wrap="square" lIns="0" rIns="0" rtlCol="0">
            <a:noAutofit/>
          </a:bodyPr>
          <a:lstStyle/>
          <a:p>
            <a:pPr algn="ctr"/>
            <a:r>
              <a:rPr lang="fr-FR" sz="1100" dirty="0">
                <a:solidFill>
                  <a:schemeClr val="bg1">
                    <a:lumMod val="65000"/>
                  </a:schemeClr>
                </a:solidFill>
              </a:rPr>
              <a:t>6M</a:t>
            </a:r>
            <a:endParaRPr lang="en-US" sz="1100" dirty="0">
              <a:solidFill>
                <a:schemeClr val="bg1">
                  <a:lumMod val="65000"/>
                </a:schemeClr>
              </a:solidFill>
            </a:endParaRPr>
          </a:p>
        </p:txBody>
      </p:sp>
      <p:sp>
        <p:nvSpPr>
          <p:cNvPr id="24" name="Rectangle 23">
            <a:extLst>
              <a:ext uri="{FF2B5EF4-FFF2-40B4-BE49-F238E27FC236}">
                <a16:creationId xmlns:a16="http://schemas.microsoft.com/office/drawing/2014/main" id="{7F280C36-F220-FE0B-7879-868F5EB15EA5}"/>
              </a:ext>
            </a:extLst>
          </p:cNvPr>
          <p:cNvSpPr/>
          <p:nvPr/>
        </p:nvSpPr>
        <p:spPr>
          <a:xfrm flipV="1">
            <a:off x="1977037" y="5432368"/>
            <a:ext cx="9697128" cy="2124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7" name="Rectangle 6">
            <a:extLst>
              <a:ext uri="{FF2B5EF4-FFF2-40B4-BE49-F238E27FC236}">
                <a16:creationId xmlns:a16="http://schemas.microsoft.com/office/drawing/2014/main" id="{CEB30DC3-4B62-B00E-DFD6-E950C5244DAF}"/>
              </a:ext>
            </a:extLst>
          </p:cNvPr>
          <p:cNvSpPr/>
          <p:nvPr/>
        </p:nvSpPr>
        <p:spPr>
          <a:xfrm flipV="1">
            <a:off x="1973227" y="2967458"/>
            <a:ext cx="9988593" cy="2124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473" name="TextBox 472">
            <a:extLst>
              <a:ext uri="{FF2B5EF4-FFF2-40B4-BE49-F238E27FC236}">
                <a16:creationId xmlns:a16="http://schemas.microsoft.com/office/drawing/2014/main" id="{D612D36C-97CC-D033-15E2-C20B327ECC51}"/>
              </a:ext>
            </a:extLst>
          </p:cNvPr>
          <p:cNvSpPr txBox="1"/>
          <p:nvPr/>
        </p:nvSpPr>
        <p:spPr>
          <a:xfrm>
            <a:off x="2266043" y="3163048"/>
            <a:ext cx="623608" cy="261610"/>
          </a:xfrm>
          <a:prstGeom prst="rect">
            <a:avLst/>
          </a:prstGeom>
          <a:noFill/>
        </p:spPr>
        <p:txBody>
          <a:bodyPr wrap="square" lIns="0" rIns="0" rtlCol="0">
            <a:noAutofit/>
          </a:bodyPr>
          <a:lstStyle/>
          <a:p>
            <a:pPr algn="ctr"/>
            <a:r>
              <a:rPr lang="fr-FR" sz="1100" dirty="0">
                <a:solidFill>
                  <a:schemeClr val="bg1">
                    <a:lumMod val="65000"/>
                  </a:schemeClr>
                </a:solidFill>
              </a:rPr>
              <a:t>400M</a:t>
            </a:r>
            <a:endParaRPr lang="en-US" sz="1100" dirty="0">
              <a:solidFill>
                <a:schemeClr val="bg1">
                  <a:lumMod val="65000"/>
                </a:schemeClr>
              </a:solidFill>
            </a:endParaRPr>
          </a:p>
        </p:txBody>
      </p:sp>
      <p:sp>
        <p:nvSpPr>
          <p:cNvPr id="474" name="TextBox 473">
            <a:extLst>
              <a:ext uri="{FF2B5EF4-FFF2-40B4-BE49-F238E27FC236}">
                <a16:creationId xmlns:a16="http://schemas.microsoft.com/office/drawing/2014/main" id="{06CAC18D-9C39-6F40-84B0-30B8039B4056}"/>
              </a:ext>
            </a:extLst>
          </p:cNvPr>
          <p:cNvSpPr txBox="1"/>
          <p:nvPr/>
        </p:nvSpPr>
        <p:spPr>
          <a:xfrm>
            <a:off x="4611911" y="3163048"/>
            <a:ext cx="623608" cy="261610"/>
          </a:xfrm>
          <a:prstGeom prst="rect">
            <a:avLst/>
          </a:prstGeom>
          <a:noFill/>
        </p:spPr>
        <p:txBody>
          <a:bodyPr wrap="square" lIns="0" rIns="0" rtlCol="0">
            <a:noAutofit/>
          </a:bodyPr>
          <a:lstStyle/>
          <a:p>
            <a:pPr algn="ctr"/>
            <a:r>
              <a:rPr lang="fr-FR" sz="1100" dirty="0">
                <a:solidFill>
                  <a:schemeClr val="bg1">
                    <a:lumMod val="65000"/>
                  </a:schemeClr>
                </a:solidFill>
              </a:rPr>
              <a:t>300M</a:t>
            </a:r>
            <a:endParaRPr lang="en-US" sz="1100" dirty="0">
              <a:solidFill>
                <a:schemeClr val="bg1">
                  <a:lumMod val="65000"/>
                </a:schemeClr>
              </a:solidFill>
            </a:endParaRPr>
          </a:p>
        </p:txBody>
      </p:sp>
      <p:sp>
        <p:nvSpPr>
          <p:cNvPr id="475" name="TextBox 474">
            <a:extLst>
              <a:ext uri="{FF2B5EF4-FFF2-40B4-BE49-F238E27FC236}">
                <a16:creationId xmlns:a16="http://schemas.microsoft.com/office/drawing/2014/main" id="{B363F483-4B92-A10A-7E18-CDF2BE682460}"/>
              </a:ext>
            </a:extLst>
          </p:cNvPr>
          <p:cNvSpPr txBox="1"/>
          <p:nvPr/>
        </p:nvSpPr>
        <p:spPr>
          <a:xfrm>
            <a:off x="6956546" y="3163048"/>
            <a:ext cx="623608" cy="261610"/>
          </a:xfrm>
          <a:prstGeom prst="rect">
            <a:avLst/>
          </a:prstGeom>
          <a:noFill/>
        </p:spPr>
        <p:txBody>
          <a:bodyPr wrap="square" lIns="0" rIns="0" rtlCol="0">
            <a:noAutofit/>
          </a:bodyPr>
          <a:lstStyle/>
          <a:p>
            <a:pPr algn="ctr"/>
            <a:r>
              <a:rPr lang="fr-FR" sz="1100" dirty="0">
                <a:solidFill>
                  <a:schemeClr val="bg1">
                    <a:lumMod val="65000"/>
                  </a:schemeClr>
                </a:solidFill>
              </a:rPr>
              <a:t>200M</a:t>
            </a:r>
            <a:endParaRPr lang="en-US" sz="1100" dirty="0">
              <a:solidFill>
                <a:schemeClr val="bg1">
                  <a:lumMod val="65000"/>
                </a:schemeClr>
              </a:solidFill>
            </a:endParaRPr>
          </a:p>
        </p:txBody>
      </p:sp>
      <p:sp>
        <p:nvSpPr>
          <p:cNvPr id="476" name="TextBox 475">
            <a:extLst>
              <a:ext uri="{FF2B5EF4-FFF2-40B4-BE49-F238E27FC236}">
                <a16:creationId xmlns:a16="http://schemas.microsoft.com/office/drawing/2014/main" id="{3C95DD3F-5A23-BAFF-7D92-34DD5DE4890A}"/>
              </a:ext>
            </a:extLst>
          </p:cNvPr>
          <p:cNvSpPr txBox="1"/>
          <p:nvPr/>
        </p:nvSpPr>
        <p:spPr>
          <a:xfrm>
            <a:off x="9301181" y="3163048"/>
            <a:ext cx="623608" cy="261610"/>
          </a:xfrm>
          <a:prstGeom prst="rect">
            <a:avLst/>
          </a:prstGeom>
          <a:noFill/>
        </p:spPr>
        <p:txBody>
          <a:bodyPr wrap="square" lIns="0" rIns="0" rtlCol="0">
            <a:noAutofit/>
          </a:bodyPr>
          <a:lstStyle/>
          <a:p>
            <a:pPr algn="ctr"/>
            <a:r>
              <a:rPr lang="fr-FR" sz="1100" dirty="0">
                <a:solidFill>
                  <a:schemeClr val="bg1">
                    <a:lumMod val="65000"/>
                  </a:schemeClr>
                </a:solidFill>
              </a:rPr>
              <a:t>100M</a:t>
            </a:r>
            <a:endParaRPr lang="en-US" sz="1100" dirty="0">
              <a:solidFill>
                <a:schemeClr val="bg1">
                  <a:lumMod val="65000"/>
                </a:schemeClr>
              </a:solidFill>
            </a:endParaRPr>
          </a:p>
        </p:txBody>
      </p:sp>
      <p:sp>
        <p:nvSpPr>
          <p:cNvPr id="477" name="TextBox 476">
            <a:extLst>
              <a:ext uri="{FF2B5EF4-FFF2-40B4-BE49-F238E27FC236}">
                <a16:creationId xmlns:a16="http://schemas.microsoft.com/office/drawing/2014/main" id="{E0E05C3A-8A22-A9CE-BED0-5C5A2821F122}"/>
              </a:ext>
            </a:extLst>
          </p:cNvPr>
          <p:cNvSpPr txBox="1"/>
          <p:nvPr/>
        </p:nvSpPr>
        <p:spPr>
          <a:xfrm>
            <a:off x="11696537" y="3163048"/>
            <a:ext cx="513368" cy="261610"/>
          </a:xfrm>
          <a:prstGeom prst="rect">
            <a:avLst/>
          </a:prstGeom>
          <a:noFill/>
        </p:spPr>
        <p:txBody>
          <a:bodyPr wrap="square" lIns="0" rIns="0" rtlCol="0">
            <a:noAutofit/>
          </a:bodyPr>
          <a:lstStyle/>
          <a:p>
            <a:pPr algn="ctr"/>
            <a:r>
              <a:rPr lang="fr-FR" sz="1100" dirty="0">
                <a:solidFill>
                  <a:schemeClr val="bg1">
                    <a:lumMod val="65000"/>
                  </a:schemeClr>
                </a:solidFill>
              </a:rPr>
              <a:t>0</a:t>
            </a:r>
            <a:endParaRPr lang="en-US" sz="1100" dirty="0">
              <a:solidFill>
                <a:schemeClr val="bg1">
                  <a:lumMod val="65000"/>
                </a:schemeClr>
              </a:solidFill>
            </a:endParaRPr>
          </a:p>
        </p:txBody>
      </p:sp>
      <p:sp>
        <p:nvSpPr>
          <p:cNvPr id="16" name="Rectangle 15">
            <a:extLst>
              <a:ext uri="{FF2B5EF4-FFF2-40B4-BE49-F238E27FC236}">
                <a16:creationId xmlns:a16="http://schemas.microsoft.com/office/drawing/2014/main" id="{778BBBCB-0CD6-F95B-5622-2DB980C963C2}"/>
              </a:ext>
            </a:extLst>
          </p:cNvPr>
          <p:cNvSpPr/>
          <p:nvPr/>
        </p:nvSpPr>
        <p:spPr>
          <a:xfrm flipV="1">
            <a:off x="1973227" y="3451677"/>
            <a:ext cx="10177188" cy="2124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427" name="TextBox 426">
            <a:extLst>
              <a:ext uri="{FF2B5EF4-FFF2-40B4-BE49-F238E27FC236}">
                <a16:creationId xmlns:a16="http://schemas.microsoft.com/office/drawing/2014/main" id="{1AA9B51C-F044-E999-ED96-FE5CCBA2F6D6}"/>
              </a:ext>
            </a:extLst>
          </p:cNvPr>
          <p:cNvSpPr txBox="1"/>
          <p:nvPr/>
        </p:nvSpPr>
        <p:spPr>
          <a:xfrm>
            <a:off x="4239215" y="3647267"/>
            <a:ext cx="631687" cy="261610"/>
          </a:xfrm>
          <a:prstGeom prst="rect">
            <a:avLst/>
          </a:prstGeom>
          <a:noFill/>
        </p:spPr>
        <p:txBody>
          <a:bodyPr wrap="square" lIns="0" rIns="0" rtlCol="0">
            <a:noAutofit/>
          </a:bodyPr>
          <a:lstStyle/>
          <a:p>
            <a:pPr algn="ctr"/>
            <a:r>
              <a:rPr lang="fr-FR" sz="1100" dirty="0">
                <a:solidFill>
                  <a:schemeClr val="bg1">
                    <a:lumMod val="65000"/>
                  </a:schemeClr>
                </a:solidFill>
              </a:rPr>
              <a:t>150M</a:t>
            </a:r>
            <a:endParaRPr lang="en-US" sz="1100" dirty="0">
              <a:solidFill>
                <a:schemeClr val="bg1">
                  <a:lumMod val="65000"/>
                </a:schemeClr>
              </a:solidFill>
            </a:endParaRPr>
          </a:p>
        </p:txBody>
      </p:sp>
      <p:sp>
        <p:nvSpPr>
          <p:cNvPr id="428" name="TextBox 427">
            <a:extLst>
              <a:ext uri="{FF2B5EF4-FFF2-40B4-BE49-F238E27FC236}">
                <a16:creationId xmlns:a16="http://schemas.microsoft.com/office/drawing/2014/main" id="{A42D76F0-EC97-7FF3-6680-53336DB45B0B}"/>
              </a:ext>
            </a:extLst>
          </p:cNvPr>
          <p:cNvSpPr txBox="1"/>
          <p:nvPr/>
        </p:nvSpPr>
        <p:spPr>
          <a:xfrm>
            <a:off x="6797004" y="3647267"/>
            <a:ext cx="579537" cy="261610"/>
          </a:xfrm>
          <a:prstGeom prst="rect">
            <a:avLst/>
          </a:prstGeom>
          <a:noFill/>
        </p:spPr>
        <p:txBody>
          <a:bodyPr wrap="square" lIns="0" rIns="0" rtlCol="0">
            <a:noAutofit/>
          </a:bodyPr>
          <a:lstStyle/>
          <a:p>
            <a:pPr algn="ctr"/>
            <a:r>
              <a:rPr lang="fr-FR" sz="1100" dirty="0">
                <a:solidFill>
                  <a:schemeClr val="bg1">
                    <a:lumMod val="65000"/>
                  </a:schemeClr>
                </a:solidFill>
              </a:rPr>
              <a:t>100M</a:t>
            </a:r>
            <a:endParaRPr lang="en-US" sz="1100" dirty="0">
              <a:solidFill>
                <a:schemeClr val="bg1">
                  <a:lumMod val="65000"/>
                </a:schemeClr>
              </a:solidFill>
            </a:endParaRPr>
          </a:p>
        </p:txBody>
      </p:sp>
      <p:sp>
        <p:nvSpPr>
          <p:cNvPr id="429" name="TextBox 428">
            <a:extLst>
              <a:ext uri="{FF2B5EF4-FFF2-40B4-BE49-F238E27FC236}">
                <a16:creationId xmlns:a16="http://schemas.microsoft.com/office/drawing/2014/main" id="{023E6D90-EF1A-02D1-BDC7-F60719524C0B}"/>
              </a:ext>
            </a:extLst>
          </p:cNvPr>
          <p:cNvSpPr txBox="1"/>
          <p:nvPr/>
        </p:nvSpPr>
        <p:spPr>
          <a:xfrm>
            <a:off x="9364280" y="3647267"/>
            <a:ext cx="508408" cy="261610"/>
          </a:xfrm>
          <a:prstGeom prst="rect">
            <a:avLst/>
          </a:prstGeom>
          <a:noFill/>
        </p:spPr>
        <p:txBody>
          <a:bodyPr wrap="square" lIns="0" rIns="0" rtlCol="0">
            <a:noAutofit/>
          </a:bodyPr>
          <a:lstStyle/>
          <a:p>
            <a:pPr algn="ctr"/>
            <a:r>
              <a:rPr lang="fr-FR" sz="1100" dirty="0">
                <a:solidFill>
                  <a:schemeClr val="bg1">
                    <a:lumMod val="65000"/>
                  </a:schemeClr>
                </a:solidFill>
              </a:rPr>
              <a:t>50M</a:t>
            </a:r>
            <a:endParaRPr lang="en-US" sz="1100" dirty="0">
              <a:solidFill>
                <a:schemeClr val="bg1">
                  <a:lumMod val="65000"/>
                </a:schemeClr>
              </a:solidFill>
            </a:endParaRPr>
          </a:p>
        </p:txBody>
      </p:sp>
      <p:sp>
        <p:nvSpPr>
          <p:cNvPr id="430" name="TextBox 429">
            <a:extLst>
              <a:ext uri="{FF2B5EF4-FFF2-40B4-BE49-F238E27FC236}">
                <a16:creationId xmlns:a16="http://schemas.microsoft.com/office/drawing/2014/main" id="{7F599F3E-DA5E-6809-EF51-066DF20B60A0}"/>
              </a:ext>
            </a:extLst>
          </p:cNvPr>
          <p:cNvSpPr txBox="1"/>
          <p:nvPr/>
        </p:nvSpPr>
        <p:spPr>
          <a:xfrm>
            <a:off x="11895993" y="3647267"/>
            <a:ext cx="508408" cy="261610"/>
          </a:xfrm>
          <a:prstGeom prst="rect">
            <a:avLst/>
          </a:prstGeom>
          <a:noFill/>
        </p:spPr>
        <p:txBody>
          <a:bodyPr wrap="square" lIns="0" rIns="0" rtlCol="0">
            <a:noAutofit/>
          </a:bodyPr>
          <a:lstStyle/>
          <a:p>
            <a:pPr algn="ctr"/>
            <a:r>
              <a:rPr lang="fr-FR" sz="1100" dirty="0">
                <a:solidFill>
                  <a:schemeClr val="bg1">
                    <a:lumMod val="65000"/>
                  </a:schemeClr>
                </a:solidFill>
              </a:rPr>
              <a:t>0</a:t>
            </a:r>
            <a:endParaRPr lang="en-US" sz="1100" dirty="0">
              <a:solidFill>
                <a:schemeClr val="bg1">
                  <a:lumMod val="65000"/>
                </a:schemeClr>
              </a:solidFill>
            </a:endParaRPr>
          </a:p>
        </p:txBody>
      </p:sp>
      <p:sp>
        <p:nvSpPr>
          <p:cNvPr id="426" name="TextBox 425">
            <a:extLst>
              <a:ext uri="{FF2B5EF4-FFF2-40B4-BE49-F238E27FC236}">
                <a16:creationId xmlns:a16="http://schemas.microsoft.com/office/drawing/2014/main" id="{72A0E354-3626-C8E2-BBA5-A6977CC21A77}"/>
              </a:ext>
            </a:extLst>
          </p:cNvPr>
          <p:cNvSpPr txBox="1"/>
          <p:nvPr/>
        </p:nvSpPr>
        <p:spPr>
          <a:xfrm>
            <a:off x="1707501" y="3647267"/>
            <a:ext cx="631687" cy="261610"/>
          </a:xfrm>
          <a:prstGeom prst="rect">
            <a:avLst/>
          </a:prstGeom>
          <a:noFill/>
        </p:spPr>
        <p:txBody>
          <a:bodyPr wrap="square" lIns="0" rIns="0" rtlCol="0">
            <a:noAutofit/>
          </a:bodyPr>
          <a:lstStyle/>
          <a:p>
            <a:pPr algn="ctr"/>
            <a:r>
              <a:rPr lang="fr-FR" sz="1100" dirty="0">
                <a:solidFill>
                  <a:schemeClr val="bg1">
                    <a:lumMod val="65000"/>
                  </a:schemeClr>
                </a:solidFill>
              </a:rPr>
              <a:t>200M</a:t>
            </a:r>
            <a:endParaRPr lang="en-US" sz="1100" dirty="0">
              <a:solidFill>
                <a:schemeClr val="bg1">
                  <a:lumMod val="65000"/>
                </a:schemeClr>
              </a:solidFill>
            </a:endParaRPr>
          </a:p>
        </p:txBody>
      </p:sp>
      <p:sp>
        <p:nvSpPr>
          <p:cNvPr id="25" name="Rectangle 24">
            <a:extLst>
              <a:ext uri="{FF2B5EF4-FFF2-40B4-BE49-F238E27FC236}">
                <a16:creationId xmlns:a16="http://schemas.microsoft.com/office/drawing/2014/main" id="{6AC1A975-61AC-0C7E-651D-D89A9CA084A1}"/>
              </a:ext>
            </a:extLst>
          </p:cNvPr>
          <p:cNvSpPr/>
          <p:nvPr/>
        </p:nvSpPr>
        <p:spPr>
          <a:xfrm flipV="1">
            <a:off x="1977037" y="3935896"/>
            <a:ext cx="9702843" cy="2124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525" name="TextBox 524">
            <a:extLst>
              <a:ext uri="{FF2B5EF4-FFF2-40B4-BE49-F238E27FC236}">
                <a16:creationId xmlns:a16="http://schemas.microsoft.com/office/drawing/2014/main" id="{27A209DF-E469-ABCA-BD44-4367747EC590}"/>
              </a:ext>
            </a:extLst>
          </p:cNvPr>
          <p:cNvSpPr txBox="1"/>
          <p:nvPr/>
        </p:nvSpPr>
        <p:spPr>
          <a:xfrm>
            <a:off x="2208591" y="4131486"/>
            <a:ext cx="597772" cy="261610"/>
          </a:xfrm>
          <a:prstGeom prst="rect">
            <a:avLst/>
          </a:prstGeom>
          <a:noFill/>
        </p:spPr>
        <p:txBody>
          <a:bodyPr wrap="square" lIns="0" rIns="0" rtlCol="0">
            <a:noAutofit/>
          </a:bodyPr>
          <a:lstStyle/>
          <a:p>
            <a:pPr algn="ctr"/>
            <a:r>
              <a:rPr lang="fr-FR" sz="1100" dirty="0">
                <a:solidFill>
                  <a:schemeClr val="bg1">
                    <a:lumMod val="65000"/>
                  </a:schemeClr>
                </a:solidFill>
              </a:rPr>
              <a:t>100M</a:t>
            </a:r>
            <a:endParaRPr lang="en-US" sz="1100" dirty="0">
              <a:solidFill>
                <a:schemeClr val="bg1">
                  <a:lumMod val="65000"/>
                </a:schemeClr>
              </a:solidFill>
            </a:endParaRPr>
          </a:p>
        </p:txBody>
      </p:sp>
      <p:sp>
        <p:nvSpPr>
          <p:cNvPr id="526" name="TextBox 525">
            <a:extLst>
              <a:ext uri="{FF2B5EF4-FFF2-40B4-BE49-F238E27FC236}">
                <a16:creationId xmlns:a16="http://schemas.microsoft.com/office/drawing/2014/main" id="{526D8959-DCC1-9D5C-FD86-5D48309CF3C2}"/>
              </a:ext>
            </a:extLst>
          </p:cNvPr>
          <p:cNvSpPr txBox="1"/>
          <p:nvPr/>
        </p:nvSpPr>
        <p:spPr>
          <a:xfrm>
            <a:off x="4084289" y="4131486"/>
            <a:ext cx="513368" cy="261610"/>
          </a:xfrm>
          <a:prstGeom prst="rect">
            <a:avLst/>
          </a:prstGeom>
          <a:noFill/>
        </p:spPr>
        <p:txBody>
          <a:bodyPr wrap="square" lIns="0" rIns="0" rtlCol="0">
            <a:noAutofit/>
          </a:bodyPr>
          <a:lstStyle/>
          <a:p>
            <a:pPr algn="ctr"/>
            <a:r>
              <a:rPr lang="fr-FR" sz="1100" dirty="0">
                <a:solidFill>
                  <a:schemeClr val="bg1">
                    <a:lumMod val="65000"/>
                  </a:schemeClr>
                </a:solidFill>
              </a:rPr>
              <a:t>80M</a:t>
            </a:r>
            <a:endParaRPr lang="en-US" sz="1100" dirty="0">
              <a:solidFill>
                <a:schemeClr val="bg1">
                  <a:lumMod val="65000"/>
                </a:schemeClr>
              </a:solidFill>
            </a:endParaRPr>
          </a:p>
        </p:txBody>
      </p:sp>
      <p:sp>
        <p:nvSpPr>
          <p:cNvPr id="527" name="TextBox 526">
            <a:extLst>
              <a:ext uri="{FF2B5EF4-FFF2-40B4-BE49-F238E27FC236}">
                <a16:creationId xmlns:a16="http://schemas.microsoft.com/office/drawing/2014/main" id="{53327DD0-1AFD-3442-73A8-B80BBBD2BFDE}"/>
              </a:ext>
            </a:extLst>
          </p:cNvPr>
          <p:cNvSpPr txBox="1"/>
          <p:nvPr/>
        </p:nvSpPr>
        <p:spPr>
          <a:xfrm>
            <a:off x="5917785" y="4131486"/>
            <a:ext cx="513368" cy="261610"/>
          </a:xfrm>
          <a:prstGeom prst="rect">
            <a:avLst/>
          </a:prstGeom>
          <a:noFill/>
        </p:spPr>
        <p:txBody>
          <a:bodyPr wrap="square" lIns="0" rIns="0" rtlCol="0">
            <a:noAutofit/>
          </a:bodyPr>
          <a:lstStyle/>
          <a:p>
            <a:pPr algn="ctr"/>
            <a:endParaRPr lang="en-US" sz="1100" dirty="0">
              <a:solidFill>
                <a:schemeClr val="bg1">
                  <a:lumMod val="65000"/>
                </a:schemeClr>
              </a:solidFill>
            </a:endParaRPr>
          </a:p>
        </p:txBody>
      </p:sp>
      <p:sp>
        <p:nvSpPr>
          <p:cNvPr id="528" name="TextBox 527">
            <a:extLst>
              <a:ext uri="{FF2B5EF4-FFF2-40B4-BE49-F238E27FC236}">
                <a16:creationId xmlns:a16="http://schemas.microsoft.com/office/drawing/2014/main" id="{3E47315A-C618-6837-F671-CACE3CAFC249}"/>
              </a:ext>
            </a:extLst>
          </p:cNvPr>
          <p:cNvSpPr txBox="1"/>
          <p:nvPr/>
        </p:nvSpPr>
        <p:spPr>
          <a:xfrm>
            <a:off x="7751282" y="4131486"/>
            <a:ext cx="513368" cy="261610"/>
          </a:xfrm>
          <a:prstGeom prst="rect">
            <a:avLst/>
          </a:prstGeom>
          <a:noFill/>
        </p:spPr>
        <p:txBody>
          <a:bodyPr wrap="square" lIns="0" rIns="0" rtlCol="0">
            <a:noAutofit/>
          </a:bodyPr>
          <a:lstStyle/>
          <a:p>
            <a:pPr algn="ctr"/>
            <a:r>
              <a:rPr lang="fr-FR" sz="1100" dirty="0">
                <a:solidFill>
                  <a:schemeClr val="bg1">
                    <a:lumMod val="65000"/>
                  </a:schemeClr>
                </a:solidFill>
              </a:rPr>
              <a:t>40M</a:t>
            </a:r>
            <a:endParaRPr lang="en-US" sz="1100" dirty="0">
              <a:solidFill>
                <a:schemeClr val="bg1">
                  <a:lumMod val="65000"/>
                </a:schemeClr>
              </a:solidFill>
            </a:endParaRPr>
          </a:p>
        </p:txBody>
      </p:sp>
      <p:sp>
        <p:nvSpPr>
          <p:cNvPr id="529" name="TextBox 528">
            <a:extLst>
              <a:ext uri="{FF2B5EF4-FFF2-40B4-BE49-F238E27FC236}">
                <a16:creationId xmlns:a16="http://schemas.microsoft.com/office/drawing/2014/main" id="{A3DD1576-674C-B2CC-2BEC-9D34123ED13C}"/>
              </a:ext>
            </a:extLst>
          </p:cNvPr>
          <p:cNvSpPr txBox="1"/>
          <p:nvPr/>
        </p:nvSpPr>
        <p:spPr>
          <a:xfrm>
            <a:off x="9584778" y="4131486"/>
            <a:ext cx="513368" cy="261610"/>
          </a:xfrm>
          <a:prstGeom prst="rect">
            <a:avLst/>
          </a:prstGeom>
          <a:noFill/>
        </p:spPr>
        <p:txBody>
          <a:bodyPr wrap="square" lIns="0" rIns="0" rtlCol="0">
            <a:noAutofit/>
          </a:bodyPr>
          <a:lstStyle/>
          <a:p>
            <a:pPr algn="ctr"/>
            <a:r>
              <a:rPr lang="fr-FR" sz="1100" dirty="0">
                <a:solidFill>
                  <a:schemeClr val="bg1">
                    <a:lumMod val="65000"/>
                  </a:schemeClr>
                </a:solidFill>
              </a:rPr>
              <a:t>20M</a:t>
            </a:r>
            <a:endParaRPr lang="en-US" sz="1100" dirty="0">
              <a:solidFill>
                <a:schemeClr val="bg1">
                  <a:lumMod val="65000"/>
                </a:schemeClr>
              </a:solidFill>
            </a:endParaRPr>
          </a:p>
        </p:txBody>
      </p:sp>
      <p:sp>
        <p:nvSpPr>
          <p:cNvPr id="530" name="TextBox 529">
            <a:extLst>
              <a:ext uri="{FF2B5EF4-FFF2-40B4-BE49-F238E27FC236}">
                <a16:creationId xmlns:a16="http://schemas.microsoft.com/office/drawing/2014/main" id="{F77E908C-CA96-8609-60A4-897C467D0025}"/>
              </a:ext>
            </a:extLst>
          </p:cNvPr>
          <p:cNvSpPr txBox="1"/>
          <p:nvPr/>
        </p:nvSpPr>
        <p:spPr>
          <a:xfrm>
            <a:off x="11418274" y="4131486"/>
            <a:ext cx="513368" cy="261610"/>
          </a:xfrm>
          <a:prstGeom prst="rect">
            <a:avLst/>
          </a:prstGeom>
          <a:noFill/>
        </p:spPr>
        <p:txBody>
          <a:bodyPr wrap="square" lIns="0" rIns="0" rtlCol="0">
            <a:noAutofit/>
          </a:bodyPr>
          <a:lstStyle/>
          <a:p>
            <a:pPr algn="ctr"/>
            <a:r>
              <a:rPr lang="fr-FR" sz="1100" dirty="0">
                <a:solidFill>
                  <a:schemeClr val="bg1">
                    <a:lumMod val="65000"/>
                  </a:schemeClr>
                </a:solidFill>
              </a:rPr>
              <a:t>0</a:t>
            </a:r>
            <a:endParaRPr lang="en-US" sz="1100" dirty="0">
              <a:solidFill>
                <a:schemeClr val="bg1">
                  <a:lumMod val="65000"/>
                </a:schemeClr>
              </a:solidFill>
            </a:endParaRPr>
          </a:p>
        </p:txBody>
      </p:sp>
      <p:sp>
        <p:nvSpPr>
          <p:cNvPr id="531" name="TextBox 530">
            <a:extLst>
              <a:ext uri="{FF2B5EF4-FFF2-40B4-BE49-F238E27FC236}">
                <a16:creationId xmlns:a16="http://schemas.microsoft.com/office/drawing/2014/main" id="{EDD73573-1B66-87F6-130B-6D5054F9BA3D}"/>
              </a:ext>
            </a:extLst>
          </p:cNvPr>
          <p:cNvSpPr txBox="1"/>
          <p:nvPr/>
        </p:nvSpPr>
        <p:spPr>
          <a:xfrm>
            <a:off x="5917785" y="4131486"/>
            <a:ext cx="513368" cy="261610"/>
          </a:xfrm>
          <a:prstGeom prst="rect">
            <a:avLst/>
          </a:prstGeom>
          <a:noFill/>
        </p:spPr>
        <p:txBody>
          <a:bodyPr wrap="square" lIns="0" rIns="0" rtlCol="0">
            <a:noAutofit/>
          </a:bodyPr>
          <a:lstStyle/>
          <a:p>
            <a:pPr algn="ctr"/>
            <a:r>
              <a:rPr lang="fr-FR" sz="1100" dirty="0">
                <a:solidFill>
                  <a:schemeClr val="bg1">
                    <a:lumMod val="65000"/>
                  </a:schemeClr>
                </a:solidFill>
              </a:rPr>
              <a:t>60M</a:t>
            </a:r>
            <a:endParaRPr lang="en-US" sz="1100" dirty="0">
              <a:solidFill>
                <a:schemeClr val="bg1">
                  <a:lumMod val="65000"/>
                </a:schemeClr>
              </a:solidFill>
            </a:endParaRPr>
          </a:p>
        </p:txBody>
      </p:sp>
      <p:sp>
        <p:nvSpPr>
          <p:cNvPr id="460" name="TextBox 459">
            <a:extLst>
              <a:ext uri="{FF2B5EF4-FFF2-40B4-BE49-F238E27FC236}">
                <a16:creationId xmlns:a16="http://schemas.microsoft.com/office/drawing/2014/main" id="{CD7CA704-6957-38DD-EC2E-69D7C5A88CA3}"/>
              </a:ext>
            </a:extLst>
          </p:cNvPr>
          <p:cNvSpPr txBox="1"/>
          <p:nvPr/>
        </p:nvSpPr>
        <p:spPr>
          <a:xfrm>
            <a:off x="5369850" y="257734"/>
            <a:ext cx="926336" cy="261610"/>
          </a:xfrm>
          <a:prstGeom prst="rect">
            <a:avLst/>
          </a:prstGeom>
          <a:noFill/>
        </p:spPr>
        <p:txBody>
          <a:bodyPr wrap="square" lIns="0" rIns="0" rtlCol="0">
            <a:noAutofit/>
          </a:bodyPr>
          <a:lstStyle/>
          <a:p>
            <a:pPr algn="ctr"/>
            <a:r>
              <a:rPr lang="fr-FR" sz="1100" dirty="0">
                <a:solidFill>
                  <a:schemeClr val="bg1">
                    <a:lumMod val="65000"/>
                  </a:schemeClr>
                </a:solidFill>
              </a:rPr>
              <a:t>10B</a:t>
            </a:r>
            <a:endParaRPr lang="en-US" sz="1100" dirty="0">
              <a:solidFill>
                <a:schemeClr val="bg1">
                  <a:lumMod val="65000"/>
                </a:schemeClr>
              </a:solidFill>
            </a:endParaRPr>
          </a:p>
        </p:txBody>
      </p:sp>
      <p:sp>
        <p:nvSpPr>
          <p:cNvPr id="462" name="TextBox 461">
            <a:extLst>
              <a:ext uri="{FF2B5EF4-FFF2-40B4-BE49-F238E27FC236}">
                <a16:creationId xmlns:a16="http://schemas.microsoft.com/office/drawing/2014/main" id="{A02FE420-71CC-062E-8543-939D5B943BD7}"/>
              </a:ext>
            </a:extLst>
          </p:cNvPr>
          <p:cNvSpPr txBox="1"/>
          <p:nvPr/>
        </p:nvSpPr>
        <p:spPr>
          <a:xfrm>
            <a:off x="10595610" y="257734"/>
            <a:ext cx="926336" cy="261610"/>
          </a:xfrm>
          <a:prstGeom prst="rect">
            <a:avLst/>
          </a:prstGeom>
          <a:noFill/>
        </p:spPr>
        <p:txBody>
          <a:bodyPr wrap="square" lIns="0" rIns="0" rtlCol="0">
            <a:noAutofit/>
          </a:bodyPr>
          <a:lstStyle/>
          <a:p>
            <a:pPr algn="ctr"/>
            <a:r>
              <a:rPr lang="fr-FR" sz="1100" dirty="0">
                <a:solidFill>
                  <a:schemeClr val="bg1">
                    <a:lumMod val="65000"/>
                  </a:schemeClr>
                </a:solidFill>
              </a:rPr>
              <a:t>10B</a:t>
            </a:r>
            <a:endParaRPr lang="en-US" sz="1100" dirty="0">
              <a:solidFill>
                <a:schemeClr val="bg1">
                  <a:lumMod val="65000"/>
                </a:schemeClr>
              </a:solidFill>
            </a:endParaRPr>
          </a:p>
        </p:txBody>
      </p:sp>
      <p:sp>
        <p:nvSpPr>
          <p:cNvPr id="461" name="TextBox 460">
            <a:extLst>
              <a:ext uri="{FF2B5EF4-FFF2-40B4-BE49-F238E27FC236}">
                <a16:creationId xmlns:a16="http://schemas.microsoft.com/office/drawing/2014/main" id="{67015374-E86F-22CF-19CD-D0EAF51AB784}"/>
              </a:ext>
            </a:extLst>
          </p:cNvPr>
          <p:cNvSpPr txBox="1"/>
          <p:nvPr/>
        </p:nvSpPr>
        <p:spPr>
          <a:xfrm>
            <a:off x="7978475" y="257734"/>
            <a:ext cx="926336" cy="261610"/>
          </a:xfrm>
          <a:prstGeom prst="rect">
            <a:avLst/>
          </a:prstGeom>
          <a:noFill/>
        </p:spPr>
        <p:txBody>
          <a:bodyPr wrap="square" lIns="0" rIns="0" rtlCol="0">
            <a:noAutofit/>
          </a:bodyPr>
          <a:lstStyle/>
          <a:p>
            <a:pPr algn="ctr"/>
            <a:r>
              <a:rPr lang="fr-FR" sz="1100" dirty="0">
                <a:solidFill>
                  <a:schemeClr val="bg1">
                    <a:lumMod val="65000"/>
                  </a:schemeClr>
                </a:solidFill>
              </a:rPr>
              <a:t>0</a:t>
            </a:r>
            <a:endParaRPr lang="en-US" sz="1100" dirty="0">
              <a:solidFill>
                <a:schemeClr val="bg1">
                  <a:lumMod val="65000"/>
                </a:schemeClr>
              </a:solidFill>
            </a:endParaRPr>
          </a:p>
        </p:txBody>
      </p:sp>
      <p:sp>
        <p:nvSpPr>
          <p:cNvPr id="4" name="Rectangle 3">
            <a:extLst>
              <a:ext uri="{FF2B5EF4-FFF2-40B4-BE49-F238E27FC236}">
                <a16:creationId xmlns:a16="http://schemas.microsoft.com/office/drawing/2014/main" id="{9BCADE5C-B1A5-ABB8-F76E-DB9C32A5675E}"/>
              </a:ext>
            </a:extLst>
          </p:cNvPr>
          <p:cNvSpPr/>
          <p:nvPr/>
        </p:nvSpPr>
        <p:spPr>
          <a:xfrm flipV="1">
            <a:off x="3903785" y="62144"/>
            <a:ext cx="4534058" cy="2124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grpSp>
        <p:nvGrpSpPr>
          <p:cNvPr id="2" name="Group 1">
            <a:extLst>
              <a:ext uri="{FF2B5EF4-FFF2-40B4-BE49-F238E27FC236}">
                <a16:creationId xmlns:a16="http://schemas.microsoft.com/office/drawing/2014/main" id="{F7DE03F0-7D8F-50E5-B993-4F5389A8F923}"/>
              </a:ext>
            </a:extLst>
          </p:cNvPr>
          <p:cNvGrpSpPr/>
          <p:nvPr/>
        </p:nvGrpSpPr>
        <p:grpSpPr>
          <a:xfrm>
            <a:off x="1991050" y="272642"/>
            <a:ext cx="10192419" cy="6407056"/>
            <a:chOff x="1991050" y="272642"/>
            <a:chExt cx="10192419" cy="6407056"/>
          </a:xfrm>
          <a:solidFill>
            <a:schemeClr val="tx1">
              <a:lumMod val="50000"/>
              <a:lumOff val="50000"/>
            </a:schemeClr>
          </a:solidFill>
        </p:grpSpPr>
        <p:sp>
          <p:nvSpPr>
            <p:cNvPr id="230" name="Rectangle 229">
              <a:extLst>
                <a:ext uri="{FF2B5EF4-FFF2-40B4-BE49-F238E27FC236}">
                  <a16:creationId xmlns:a16="http://schemas.microsoft.com/office/drawing/2014/main" id="{34DD24CE-17E4-EF46-4F8F-14B62194EFF6}"/>
                </a:ext>
              </a:extLst>
            </p:cNvPr>
            <p:cNvSpPr/>
            <p:nvPr/>
          </p:nvSpPr>
          <p:spPr>
            <a:xfrm>
              <a:off x="2550598" y="1725299"/>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31" name="Rectangle 230">
              <a:extLst>
                <a:ext uri="{FF2B5EF4-FFF2-40B4-BE49-F238E27FC236}">
                  <a16:creationId xmlns:a16="http://schemas.microsoft.com/office/drawing/2014/main" id="{5837E305-EAA7-67AA-3C44-DA329A769EDB}"/>
                </a:ext>
              </a:extLst>
            </p:cNvPr>
            <p:cNvSpPr/>
            <p:nvPr/>
          </p:nvSpPr>
          <p:spPr>
            <a:xfrm>
              <a:off x="4895147" y="1725299"/>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32" name="Rectangle 231">
              <a:extLst>
                <a:ext uri="{FF2B5EF4-FFF2-40B4-BE49-F238E27FC236}">
                  <a16:creationId xmlns:a16="http://schemas.microsoft.com/office/drawing/2014/main" id="{EB611338-B4C3-4F28-9783-0DE1FEDE7D48}"/>
                </a:ext>
              </a:extLst>
            </p:cNvPr>
            <p:cNvSpPr/>
            <p:nvPr/>
          </p:nvSpPr>
          <p:spPr>
            <a:xfrm>
              <a:off x="7239696" y="1725299"/>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33" name="Rectangle 232">
              <a:extLst>
                <a:ext uri="{FF2B5EF4-FFF2-40B4-BE49-F238E27FC236}">
                  <a16:creationId xmlns:a16="http://schemas.microsoft.com/office/drawing/2014/main" id="{AD10D0D0-278A-13E3-C6E7-40B92E453FE6}"/>
                </a:ext>
              </a:extLst>
            </p:cNvPr>
            <p:cNvSpPr/>
            <p:nvPr/>
          </p:nvSpPr>
          <p:spPr>
            <a:xfrm>
              <a:off x="9584244" y="1725299"/>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34" name="Rectangle 233">
              <a:extLst>
                <a:ext uri="{FF2B5EF4-FFF2-40B4-BE49-F238E27FC236}">
                  <a16:creationId xmlns:a16="http://schemas.microsoft.com/office/drawing/2014/main" id="{4FFACB19-6C91-B055-1765-BA5A473339A5}"/>
                </a:ext>
              </a:extLst>
            </p:cNvPr>
            <p:cNvSpPr/>
            <p:nvPr/>
          </p:nvSpPr>
          <p:spPr>
            <a:xfrm>
              <a:off x="11928792" y="1725299"/>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327" name="Rectangle 326">
              <a:extLst>
                <a:ext uri="{FF2B5EF4-FFF2-40B4-BE49-F238E27FC236}">
                  <a16:creationId xmlns:a16="http://schemas.microsoft.com/office/drawing/2014/main" id="{1E883D99-6D4F-4D64-4B77-B6D832479EEE}"/>
                </a:ext>
              </a:extLst>
            </p:cNvPr>
            <p:cNvSpPr/>
            <p:nvPr/>
          </p:nvSpPr>
          <p:spPr>
            <a:xfrm>
              <a:off x="1991050" y="2209518"/>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100">
                <a:solidFill>
                  <a:schemeClr val="accent1"/>
                </a:solidFill>
              </a:endParaRPr>
            </a:p>
          </p:txBody>
        </p:sp>
        <p:sp>
          <p:nvSpPr>
            <p:cNvPr id="328" name="Rectangle 327">
              <a:extLst>
                <a:ext uri="{FF2B5EF4-FFF2-40B4-BE49-F238E27FC236}">
                  <a16:creationId xmlns:a16="http://schemas.microsoft.com/office/drawing/2014/main" id="{A4F2ADD9-2570-8A81-C534-861AC08F571D}"/>
                </a:ext>
              </a:extLst>
            </p:cNvPr>
            <p:cNvSpPr/>
            <p:nvPr/>
          </p:nvSpPr>
          <p:spPr>
            <a:xfrm>
              <a:off x="4522221" y="2209518"/>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329" name="Rectangle 328">
              <a:extLst>
                <a:ext uri="{FF2B5EF4-FFF2-40B4-BE49-F238E27FC236}">
                  <a16:creationId xmlns:a16="http://schemas.microsoft.com/office/drawing/2014/main" id="{A701BE3C-83BE-1730-BD23-AC5543133C5F}"/>
                </a:ext>
              </a:extLst>
            </p:cNvPr>
            <p:cNvSpPr/>
            <p:nvPr/>
          </p:nvSpPr>
          <p:spPr>
            <a:xfrm>
              <a:off x="7053547" y="2209518"/>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330" name="Rectangle 329">
              <a:extLst>
                <a:ext uri="{FF2B5EF4-FFF2-40B4-BE49-F238E27FC236}">
                  <a16:creationId xmlns:a16="http://schemas.microsoft.com/office/drawing/2014/main" id="{C5C270DB-FB3F-4270-716F-BC5F2968F2C4}"/>
                </a:ext>
              </a:extLst>
            </p:cNvPr>
            <p:cNvSpPr/>
            <p:nvPr/>
          </p:nvSpPr>
          <p:spPr>
            <a:xfrm>
              <a:off x="9584874" y="2209518"/>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331" name="Rectangle 330">
              <a:extLst>
                <a:ext uri="{FF2B5EF4-FFF2-40B4-BE49-F238E27FC236}">
                  <a16:creationId xmlns:a16="http://schemas.microsoft.com/office/drawing/2014/main" id="{6EABB436-03A0-F23A-EBE6-B88CD1C16C05}"/>
                </a:ext>
              </a:extLst>
            </p:cNvPr>
            <p:cNvSpPr/>
            <p:nvPr/>
          </p:nvSpPr>
          <p:spPr>
            <a:xfrm>
              <a:off x="12115069" y="2209518"/>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73" name="Rectangle 272">
              <a:extLst>
                <a:ext uri="{FF2B5EF4-FFF2-40B4-BE49-F238E27FC236}">
                  <a16:creationId xmlns:a16="http://schemas.microsoft.com/office/drawing/2014/main" id="{4C8878A5-5942-BAB4-D839-B23AF343DAA3}"/>
                </a:ext>
              </a:extLst>
            </p:cNvPr>
            <p:cNvSpPr/>
            <p:nvPr/>
          </p:nvSpPr>
          <p:spPr>
            <a:xfrm>
              <a:off x="2472049" y="2693737"/>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74" name="Rectangle 273">
              <a:extLst>
                <a:ext uri="{FF2B5EF4-FFF2-40B4-BE49-F238E27FC236}">
                  <a16:creationId xmlns:a16="http://schemas.microsoft.com/office/drawing/2014/main" id="{6DF054AE-0FC4-808E-AED9-B9019AF28F9D}"/>
                </a:ext>
              </a:extLst>
            </p:cNvPr>
            <p:cNvSpPr/>
            <p:nvPr/>
          </p:nvSpPr>
          <p:spPr>
            <a:xfrm>
              <a:off x="4305545" y="2693737"/>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75" name="Rectangle 274">
              <a:extLst>
                <a:ext uri="{FF2B5EF4-FFF2-40B4-BE49-F238E27FC236}">
                  <a16:creationId xmlns:a16="http://schemas.microsoft.com/office/drawing/2014/main" id="{27A76319-8F18-DAE5-DAA0-33BF447B8CA3}"/>
                </a:ext>
              </a:extLst>
            </p:cNvPr>
            <p:cNvSpPr/>
            <p:nvPr/>
          </p:nvSpPr>
          <p:spPr>
            <a:xfrm>
              <a:off x="6139041" y="2693737"/>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76" name="Rectangle 275">
              <a:extLst>
                <a:ext uri="{FF2B5EF4-FFF2-40B4-BE49-F238E27FC236}">
                  <a16:creationId xmlns:a16="http://schemas.microsoft.com/office/drawing/2014/main" id="{8BBA49AF-E911-EB59-9523-57EAF3C35BDD}"/>
                </a:ext>
              </a:extLst>
            </p:cNvPr>
            <p:cNvSpPr/>
            <p:nvPr/>
          </p:nvSpPr>
          <p:spPr>
            <a:xfrm>
              <a:off x="7972537" y="2693737"/>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77" name="Rectangle 276">
              <a:extLst>
                <a:ext uri="{FF2B5EF4-FFF2-40B4-BE49-F238E27FC236}">
                  <a16:creationId xmlns:a16="http://schemas.microsoft.com/office/drawing/2014/main" id="{C7F6F9D6-D424-8EE2-F811-AC53724C915B}"/>
                </a:ext>
              </a:extLst>
            </p:cNvPr>
            <p:cNvSpPr/>
            <p:nvPr/>
          </p:nvSpPr>
          <p:spPr>
            <a:xfrm>
              <a:off x="9806033" y="2693737"/>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78" name="Rectangle 277">
              <a:extLst>
                <a:ext uri="{FF2B5EF4-FFF2-40B4-BE49-F238E27FC236}">
                  <a16:creationId xmlns:a16="http://schemas.microsoft.com/office/drawing/2014/main" id="{BE14FA08-80E9-97D4-CCE9-00BC2366EF5A}"/>
                </a:ext>
              </a:extLst>
            </p:cNvPr>
            <p:cNvSpPr/>
            <p:nvPr/>
          </p:nvSpPr>
          <p:spPr>
            <a:xfrm>
              <a:off x="11639529" y="2693737"/>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367" name="Rectangle 366">
              <a:extLst>
                <a:ext uri="{FF2B5EF4-FFF2-40B4-BE49-F238E27FC236}">
                  <a16:creationId xmlns:a16="http://schemas.microsoft.com/office/drawing/2014/main" id="{681DAC63-807C-0D7B-3092-2B1DC336E0FB}"/>
                </a:ext>
              </a:extLst>
            </p:cNvPr>
            <p:cNvSpPr/>
            <p:nvPr/>
          </p:nvSpPr>
          <p:spPr>
            <a:xfrm>
              <a:off x="5849587" y="756861"/>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368" name="Rectangle 367">
              <a:extLst>
                <a:ext uri="{FF2B5EF4-FFF2-40B4-BE49-F238E27FC236}">
                  <a16:creationId xmlns:a16="http://schemas.microsoft.com/office/drawing/2014/main" id="{1AE11C15-E443-33A1-9680-8CDED167CACF}"/>
                </a:ext>
              </a:extLst>
            </p:cNvPr>
            <p:cNvSpPr/>
            <p:nvPr/>
          </p:nvSpPr>
          <p:spPr>
            <a:xfrm>
              <a:off x="8380914" y="756861"/>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369" name="Rectangle 368">
              <a:extLst>
                <a:ext uri="{FF2B5EF4-FFF2-40B4-BE49-F238E27FC236}">
                  <a16:creationId xmlns:a16="http://schemas.microsoft.com/office/drawing/2014/main" id="{77AB50D4-4CFE-93B8-A3BB-86EBC5FE3E03}"/>
                </a:ext>
              </a:extLst>
            </p:cNvPr>
            <p:cNvSpPr/>
            <p:nvPr/>
          </p:nvSpPr>
          <p:spPr>
            <a:xfrm>
              <a:off x="10911109" y="756861"/>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370" name="Rectangle 369">
              <a:extLst>
                <a:ext uri="{FF2B5EF4-FFF2-40B4-BE49-F238E27FC236}">
                  <a16:creationId xmlns:a16="http://schemas.microsoft.com/office/drawing/2014/main" id="{35F3D48A-FCC6-8958-316E-B144ADED027B}"/>
                </a:ext>
              </a:extLst>
            </p:cNvPr>
            <p:cNvSpPr/>
            <p:nvPr/>
          </p:nvSpPr>
          <p:spPr>
            <a:xfrm>
              <a:off x="3318339" y="756861"/>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100">
                <a:solidFill>
                  <a:schemeClr val="accent1"/>
                </a:solidFill>
              </a:endParaRPr>
            </a:p>
          </p:txBody>
        </p:sp>
        <p:sp>
          <p:nvSpPr>
            <p:cNvPr id="279" name="Rectangle 278">
              <a:extLst>
                <a:ext uri="{FF2B5EF4-FFF2-40B4-BE49-F238E27FC236}">
                  <a16:creationId xmlns:a16="http://schemas.microsoft.com/office/drawing/2014/main" id="{94F6F036-99D1-1C61-C73E-6A31B51D89B8}"/>
                </a:ext>
              </a:extLst>
            </p:cNvPr>
            <p:cNvSpPr/>
            <p:nvPr/>
          </p:nvSpPr>
          <p:spPr>
            <a:xfrm>
              <a:off x="2472049" y="1241080"/>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80" name="Rectangle 279">
              <a:extLst>
                <a:ext uri="{FF2B5EF4-FFF2-40B4-BE49-F238E27FC236}">
                  <a16:creationId xmlns:a16="http://schemas.microsoft.com/office/drawing/2014/main" id="{FCF3E863-D212-2DA7-BF7C-7EE5E576667C}"/>
                </a:ext>
              </a:extLst>
            </p:cNvPr>
            <p:cNvSpPr/>
            <p:nvPr/>
          </p:nvSpPr>
          <p:spPr>
            <a:xfrm>
              <a:off x="4305545" y="1241080"/>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81" name="Rectangle 280">
              <a:extLst>
                <a:ext uri="{FF2B5EF4-FFF2-40B4-BE49-F238E27FC236}">
                  <a16:creationId xmlns:a16="http://schemas.microsoft.com/office/drawing/2014/main" id="{758320C9-A1D7-D270-A25C-F72CD5810241}"/>
                </a:ext>
              </a:extLst>
            </p:cNvPr>
            <p:cNvSpPr/>
            <p:nvPr/>
          </p:nvSpPr>
          <p:spPr>
            <a:xfrm>
              <a:off x="6139041" y="1241080"/>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82" name="Rectangle 281">
              <a:extLst>
                <a:ext uri="{FF2B5EF4-FFF2-40B4-BE49-F238E27FC236}">
                  <a16:creationId xmlns:a16="http://schemas.microsoft.com/office/drawing/2014/main" id="{5E007D6C-D2BC-3DA0-F540-D29B1D357D3D}"/>
                </a:ext>
              </a:extLst>
            </p:cNvPr>
            <p:cNvSpPr/>
            <p:nvPr/>
          </p:nvSpPr>
          <p:spPr>
            <a:xfrm>
              <a:off x="7972537" y="1241080"/>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83" name="Rectangle 282">
              <a:extLst>
                <a:ext uri="{FF2B5EF4-FFF2-40B4-BE49-F238E27FC236}">
                  <a16:creationId xmlns:a16="http://schemas.microsoft.com/office/drawing/2014/main" id="{2280CF51-8780-40B4-7D1B-8B100BE89636}"/>
                </a:ext>
              </a:extLst>
            </p:cNvPr>
            <p:cNvSpPr/>
            <p:nvPr/>
          </p:nvSpPr>
          <p:spPr>
            <a:xfrm>
              <a:off x="9806033" y="1241080"/>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84" name="Rectangle 283">
              <a:extLst>
                <a:ext uri="{FF2B5EF4-FFF2-40B4-BE49-F238E27FC236}">
                  <a16:creationId xmlns:a16="http://schemas.microsoft.com/office/drawing/2014/main" id="{9E1949FD-3DDD-E64F-16A2-C7EADF7DD5B7}"/>
                </a:ext>
              </a:extLst>
            </p:cNvPr>
            <p:cNvSpPr/>
            <p:nvPr/>
          </p:nvSpPr>
          <p:spPr>
            <a:xfrm>
              <a:off x="11639529" y="1241080"/>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38" name="Rectangle 237">
              <a:extLst>
                <a:ext uri="{FF2B5EF4-FFF2-40B4-BE49-F238E27FC236}">
                  <a16:creationId xmlns:a16="http://schemas.microsoft.com/office/drawing/2014/main" id="{149070DA-919C-A5D1-13AD-58921FAE981E}"/>
                </a:ext>
              </a:extLst>
            </p:cNvPr>
            <p:cNvSpPr/>
            <p:nvPr/>
          </p:nvSpPr>
          <p:spPr>
            <a:xfrm>
              <a:off x="2550598" y="6127085"/>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39" name="Rectangle 238">
              <a:extLst>
                <a:ext uri="{FF2B5EF4-FFF2-40B4-BE49-F238E27FC236}">
                  <a16:creationId xmlns:a16="http://schemas.microsoft.com/office/drawing/2014/main" id="{53DBE0A1-F41E-7701-7F27-917B1165AF1F}"/>
                </a:ext>
              </a:extLst>
            </p:cNvPr>
            <p:cNvSpPr/>
            <p:nvPr/>
          </p:nvSpPr>
          <p:spPr>
            <a:xfrm>
              <a:off x="4895147" y="6127085"/>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40" name="Rectangle 239">
              <a:extLst>
                <a:ext uri="{FF2B5EF4-FFF2-40B4-BE49-F238E27FC236}">
                  <a16:creationId xmlns:a16="http://schemas.microsoft.com/office/drawing/2014/main" id="{53222D57-3B42-F034-ED95-070B03E1C4C3}"/>
                </a:ext>
              </a:extLst>
            </p:cNvPr>
            <p:cNvSpPr/>
            <p:nvPr/>
          </p:nvSpPr>
          <p:spPr>
            <a:xfrm>
              <a:off x="7239696" y="6127085"/>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41" name="Rectangle 240">
              <a:extLst>
                <a:ext uri="{FF2B5EF4-FFF2-40B4-BE49-F238E27FC236}">
                  <a16:creationId xmlns:a16="http://schemas.microsoft.com/office/drawing/2014/main" id="{E84F13F5-E112-991C-C7DB-1F93FE8BD985}"/>
                </a:ext>
              </a:extLst>
            </p:cNvPr>
            <p:cNvSpPr/>
            <p:nvPr/>
          </p:nvSpPr>
          <p:spPr>
            <a:xfrm>
              <a:off x="9584244" y="6127085"/>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42" name="Rectangle 241">
              <a:extLst>
                <a:ext uri="{FF2B5EF4-FFF2-40B4-BE49-F238E27FC236}">
                  <a16:creationId xmlns:a16="http://schemas.microsoft.com/office/drawing/2014/main" id="{C8B1B68A-BDA7-9B8E-842B-86235DE0BFB4}"/>
                </a:ext>
              </a:extLst>
            </p:cNvPr>
            <p:cNvSpPr/>
            <p:nvPr/>
          </p:nvSpPr>
          <p:spPr>
            <a:xfrm>
              <a:off x="11928792" y="6127085"/>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332" name="Rectangle 331">
              <a:extLst>
                <a:ext uri="{FF2B5EF4-FFF2-40B4-BE49-F238E27FC236}">
                  <a16:creationId xmlns:a16="http://schemas.microsoft.com/office/drawing/2014/main" id="{D3567348-F56E-A16B-A8BC-9227351B8F12}"/>
                </a:ext>
              </a:extLst>
            </p:cNvPr>
            <p:cNvSpPr/>
            <p:nvPr/>
          </p:nvSpPr>
          <p:spPr>
            <a:xfrm>
              <a:off x="1991050" y="6611298"/>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100">
                <a:solidFill>
                  <a:schemeClr val="accent1"/>
                </a:solidFill>
              </a:endParaRPr>
            </a:p>
          </p:txBody>
        </p:sp>
        <p:sp>
          <p:nvSpPr>
            <p:cNvPr id="333" name="Rectangle 332">
              <a:extLst>
                <a:ext uri="{FF2B5EF4-FFF2-40B4-BE49-F238E27FC236}">
                  <a16:creationId xmlns:a16="http://schemas.microsoft.com/office/drawing/2014/main" id="{AC5507DE-F0DA-6DF8-843C-A2C615C2CC6E}"/>
                </a:ext>
              </a:extLst>
            </p:cNvPr>
            <p:cNvSpPr/>
            <p:nvPr/>
          </p:nvSpPr>
          <p:spPr>
            <a:xfrm>
              <a:off x="4522221" y="6611298"/>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334" name="Rectangle 333">
              <a:extLst>
                <a:ext uri="{FF2B5EF4-FFF2-40B4-BE49-F238E27FC236}">
                  <a16:creationId xmlns:a16="http://schemas.microsoft.com/office/drawing/2014/main" id="{735DD580-98F2-9C00-E33C-63155B1B3B44}"/>
                </a:ext>
              </a:extLst>
            </p:cNvPr>
            <p:cNvSpPr/>
            <p:nvPr/>
          </p:nvSpPr>
          <p:spPr>
            <a:xfrm>
              <a:off x="7053547" y="6611298"/>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335" name="Rectangle 334">
              <a:extLst>
                <a:ext uri="{FF2B5EF4-FFF2-40B4-BE49-F238E27FC236}">
                  <a16:creationId xmlns:a16="http://schemas.microsoft.com/office/drawing/2014/main" id="{97F90A3A-818F-65BD-317E-8D2047D68884}"/>
                </a:ext>
              </a:extLst>
            </p:cNvPr>
            <p:cNvSpPr/>
            <p:nvPr/>
          </p:nvSpPr>
          <p:spPr>
            <a:xfrm>
              <a:off x="9584874" y="6611298"/>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336" name="Rectangle 335">
              <a:extLst>
                <a:ext uri="{FF2B5EF4-FFF2-40B4-BE49-F238E27FC236}">
                  <a16:creationId xmlns:a16="http://schemas.microsoft.com/office/drawing/2014/main" id="{8F5863E9-93FE-B833-4C3E-7FF51AC9E91E}"/>
                </a:ext>
              </a:extLst>
            </p:cNvPr>
            <p:cNvSpPr/>
            <p:nvPr/>
          </p:nvSpPr>
          <p:spPr>
            <a:xfrm>
              <a:off x="12115069" y="6611298"/>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43" name="Rectangle 242">
              <a:extLst>
                <a:ext uri="{FF2B5EF4-FFF2-40B4-BE49-F238E27FC236}">
                  <a16:creationId xmlns:a16="http://schemas.microsoft.com/office/drawing/2014/main" id="{E5CF7AEF-A033-20B3-AE69-B859B0C6D3B0}"/>
                </a:ext>
              </a:extLst>
            </p:cNvPr>
            <p:cNvSpPr/>
            <p:nvPr/>
          </p:nvSpPr>
          <p:spPr>
            <a:xfrm>
              <a:off x="2550598" y="4630613"/>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44" name="Rectangle 243">
              <a:extLst>
                <a:ext uri="{FF2B5EF4-FFF2-40B4-BE49-F238E27FC236}">
                  <a16:creationId xmlns:a16="http://schemas.microsoft.com/office/drawing/2014/main" id="{ACA3788A-BAE4-98EF-2C68-1A10F8EF3F49}"/>
                </a:ext>
              </a:extLst>
            </p:cNvPr>
            <p:cNvSpPr/>
            <p:nvPr/>
          </p:nvSpPr>
          <p:spPr>
            <a:xfrm>
              <a:off x="4895147" y="4630613"/>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45" name="Rectangle 244">
              <a:extLst>
                <a:ext uri="{FF2B5EF4-FFF2-40B4-BE49-F238E27FC236}">
                  <a16:creationId xmlns:a16="http://schemas.microsoft.com/office/drawing/2014/main" id="{D3A2EDA6-CCA2-6764-0E86-19DEE84FFCB3}"/>
                </a:ext>
              </a:extLst>
            </p:cNvPr>
            <p:cNvSpPr/>
            <p:nvPr/>
          </p:nvSpPr>
          <p:spPr>
            <a:xfrm>
              <a:off x="7239696" y="4630613"/>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46" name="Rectangle 245">
              <a:extLst>
                <a:ext uri="{FF2B5EF4-FFF2-40B4-BE49-F238E27FC236}">
                  <a16:creationId xmlns:a16="http://schemas.microsoft.com/office/drawing/2014/main" id="{9EF5701B-8A77-FACA-E18E-1B6E05BAB762}"/>
                </a:ext>
              </a:extLst>
            </p:cNvPr>
            <p:cNvSpPr/>
            <p:nvPr/>
          </p:nvSpPr>
          <p:spPr>
            <a:xfrm>
              <a:off x="9584244" y="4630613"/>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47" name="Rectangle 246">
              <a:extLst>
                <a:ext uri="{FF2B5EF4-FFF2-40B4-BE49-F238E27FC236}">
                  <a16:creationId xmlns:a16="http://schemas.microsoft.com/office/drawing/2014/main" id="{C436EB64-5147-5AED-1ABF-A4F23D063EB6}"/>
                </a:ext>
              </a:extLst>
            </p:cNvPr>
            <p:cNvSpPr/>
            <p:nvPr/>
          </p:nvSpPr>
          <p:spPr>
            <a:xfrm>
              <a:off x="11928792" y="4630613"/>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337" name="Rectangle 336">
              <a:extLst>
                <a:ext uri="{FF2B5EF4-FFF2-40B4-BE49-F238E27FC236}">
                  <a16:creationId xmlns:a16="http://schemas.microsoft.com/office/drawing/2014/main" id="{8A4E3F22-E4A4-8C22-F5A5-60D745F439CB}"/>
                </a:ext>
              </a:extLst>
            </p:cNvPr>
            <p:cNvSpPr/>
            <p:nvPr/>
          </p:nvSpPr>
          <p:spPr>
            <a:xfrm>
              <a:off x="1991050" y="5158647"/>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100">
                <a:solidFill>
                  <a:schemeClr val="accent1"/>
                </a:solidFill>
              </a:endParaRPr>
            </a:p>
          </p:txBody>
        </p:sp>
        <p:sp>
          <p:nvSpPr>
            <p:cNvPr id="338" name="Rectangle 337">
              <a:extLst>
                <a:ext uri="{FF2B5EF4-FFF2-40B4-BE49-F238E27FC236}">
                  <a16:creationId xmlns:a16="http://schemas.microsoft.com/office/drawing/2014/main" id="{A4E016BD-5CEB-122A-9B07-7FA65BCDDE63}"/>
                </a:ext>
              </a:extLst>
            </p:cNvPr>
            <p:cNvSpPr/>
            <p:nvPr/>
          </p:nvSpPr>
          <p:spPr>
            <a:xfrm>
              <a:off x="4522221" y="5158647"/>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339" name="Rectangle 338">
              <a:extLst>
                <a:ext uri="{FF2B5EF4-FFF2-40B4-BE49-F238E27FC236}">
                  <a16:creationId xmlns:a16="http://schemas.microsoft.com/office/drawing/2014/main" id="{0F9F671C-0FE5-877D-50B4-435E54CB738C}"/>
                </a:ext>
              </a:extLst>
            </p:cNvPr>
            <p:cNvSpPr/>
            <p:nvPr/>
          </p:nvSpPr>
          <p:spPr>
            <a:xfrm>
              <a:off x="7053547" y="5158647"/>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340" name="Rectangle 339">
              <a:extLst>
                <a:ext uri="{FF2B5EF4-FFF2-40B4-BE49-F238E27FC236}">
                  <a16:creationId xmlns:a16="http://schemas.microsoft.com/office/drawing/2014/main" id="{D0DE475E-78D9-202F-3309-DF340B4ADD55}"/>
                </a:ext>
              </a:extLst>
            </p:cNvPr>
            <p:cNvSpPr/>
            <p:nvPr/>
          </p:nvSpPr>
          <p:spPr>
            <a:xfrm>
              <a:off x="9584874" y="5158647"/>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341" name="Rectangle 340">
              <a:extLst>
                <a:ext uri="{FF2B5EF4-FFF2-40B4-BE49-F238E27FC236}">
                  <a16:creationId xmlns:a16="http://schemas.microsoft.com/office/drawing/2014/main" id="{9B73EDEC-8D2B-F830-7E35-48909A973026}"/>
                </a:ext>
              </a:extLst>
            </p:cNvPr>
            <p:cNvSpPr/>
            <p:nvPr/>
          </p:nvSpPr>
          <p:spPr>
            <a:xfrm>
              <a:off x="12115069" y="5158647"/>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91" name="Rectangle 290">
              <a:extLst>
                <a:ext uri="{FF2B5EF4-FFF2-40B4-BE49-F238E27FC236}">
                  <a16:creationId xmlns:a16="http://schemas.microsoft.com/office/drawing/2014/main" id="{6D4E60B1-E448-3C25-CE56-236C3E3E955A}"/>
                </a:ext>
              </a:extLst>
            </p:cNvPr>
            <p:cNvSpPr/>
            <p:nvPr/>
          </p:nvSpPr>
          <p:spPr>
            <a:xfrm>
              <a:off x="2472049" y="5642866"/>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92" name="Rectangle 291">
              <a:extLst>
                <a:ext uri="{FF2B5EF4-FFF2-40B4-BE49-F238E27FC236}">
                  <a16:creationId xmlns:a16="http://schemas.microsoft.com/office/drawing/2014/main" id="{B62955A1-8B4D-AA63-C34E-4E4F13A24582}"/>
                </a:ext>
              </a:extLst>
            </p:cNvPr>
            <p:cNvSpPr/>
            <p:nvPr/>
          </p:nvSpPr>
          <p:spPr>
            <a:xfrm>
              <a:off x="4305545" y="5642866"/>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93" name="Rectangle 292">
              <a:extLst>
                <a:ext uri="{FF2B5EF4-FFF2-40B4-BE49-F238E27FC236}">
                  <a16:creationId xmlns:a16="http://schemas.microsoft.com/office/drawing/2014/main" id="{24668641-B3B8-094C-2EFA-38D341FCCF04}"/>
                </a:ext>
              </a:extLst>
            </p:cNvPr>
            <p:cNvSpPr/>
            <p:nvPr/>
          </p:nvSpPr>
          <p:spPr>
            <a:xfrm>
              <a:off x="6139041" y="5642866"/>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94" name="Rectangle 293">
              <a:extLst>
                <a:ext uri="{FF2B5EF4-FFF2-40B4-BE49-F238E27FC236}">
                  <a16:creationId xmlns:a16="http://schemas.microsoft.com/office/drawing/2014/main" id="{F1CE554F-D581-283E-64DA-7F4CB69C791D}"/>
                </a:ext>
              </a:extLst>
            </p:cNvPr>
            <p:cNvSpPr/>
            <p:nvPr/>
          </p:nvSpPr>
          <p:spPr>
            <a:xfrm>
              <a:off x="7972537" y="5642866"/>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95" name="Rectangle 294">
              <a:extLst>
                <a:ext uri="{FF2B5EF4-FFF2-40B4-BE49-F238E27FC236}">
                  <a16:creationId xmlns:a16="http://schemas.microsoft.com/office/drawing/2014/main" id="{F45BE85B-0686-AA9C-4B2E-82868CCE3F31}"/>
                </a:ext>
              </a:extLst>
            </p:cNvPr>
            <p:cNvSpPr/>
            <p:nvPr/>
          </p:nvSpPr>
          <p:spPr>
            <a:xfrm>
              <a:off x="9806033" y="5642866"/>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96" name="Rectangle 295">
              <a:extLst>
                <a:ext uri="{FF2B5EF4-FFF2-40B4-BE49-F238E27FC236}">
                  <a16:creationId xmlns:a16="http://schemas.microsoft.com/office/drawing/2014/main" id="{F4080F35-AABC-7B3B-8AA8-BDCFFBDE6034}"/>
                </a:ext>
              </a:extLst>
            </p:cNvPr>
            <p:cNvSpPr/>
            <p:nvPr/>
          </p:nvSpPr>
          <p:spPr>
            <a:xfrm>
              <a:off x="11639529" y="5642866"/>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48" name="Rectangle 247">
              <a:extLst>
                <a:ext uri="{FF2B5EF4-FFF2-40B4-BE49-F238E27FC236}">
                  <a16:creationId xmlns:a16="http://schemas.microsoft.com/office/drawing/2014/main" id="{DFA77721-470A-6DDA-8EF3-7B431816B3B7}"/>
                </a:ext>
              </a:extLst>
            </p:cNvPr>
            <p:cNvSpPr/>
            <p:nvPr/>
          </p:nvSpPr>
          <p:spPr>
            <a:xfrm>
              <a:off x="2550598" y="3177956"/>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49" name="Rectangle 248">
              <a:extLst>
                <a:ext uri="{FF2B5EF4-FFF2-40B4-BE49-F238E27FC236}">
                  <a16:creationId xmlns:a16="http://schemas.microsoft.com/office/drawing/2014/main" id="{24865EE4-7612-8C97-E4E4-6F7D0EF2DC4B}"/>
                </a:ext>
              </a:extLst>
            </p:cNvPr>
            <p:cNvSpPr/>
            <p:nvPr/>
          </p:nvSpPr>
          <p:spPr>
            <a:xfrm>
              <a:off x="4895147" y="3177956"/>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50" name="Rectangle 249">
              <a:extLst>
                <a:ext uri="{FF2B5EF4-FFF2-40B4-BE49-F238E27FC236}">
                  <a16:creationId xmlns:a16="http://schemas.microsoft.com/office/drawing/2014/main" id="{0E397D48-0D80-F5BC-26D9-EE74EB83B388}"/>
                </a:ext>
              </a:extLst>
            </p:cNvPr>
            <p:cNvSpPr/>
            <p:nvPr/>
          </p:nvSpPr>
          <p:spPr>
            <a:xfrm>
              <a:off x="7239696" y="3177956"/>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51" name="Rectangle 250">
              <a:extLst>
                <a:ext uri="{FF2B5EF4-FFF2-40B4-BE49-F238E27FC236}">
                  <a16:creationId xmlns:a16="http://schemas.microsoft.com/office/drawing/2014/main" id="{221CD019-8C02-4433-E206-7DE96D92F981}"/>
                </a:ext>
              </a:extLst>
            </p:cNvPr>
            <p:cNvSpPr/>
            <p:nvPr/>
          </p:nvSpPr>
          <p:spPr>
            <a:xfrm>
              <a:off x="9584244" y="3177956"/>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52" name="Rectangle 251">
              <a:extLst>
                <a:ext uri="{FF2B5EF4-FFF2-40B4-BE49-F238E27FC236}">
                  <a16:creationId xmlns:a16="http://schemas.microsoft.com/office/drawing/2014/main" id="{C7843E3F-EB05-DBA0-1081-9DC853CC7CBA}"/>
                </a:ext>
              </a:extLst>
            </p:cNvPr>
            <p:cNvSpPr/>
            <p:nvPr/>
          </p:nvSpPr>
          <p:spPr>
            <a:xfrm>
              <a:off x="11928792" y="3177956"/>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342" name="Rectangle 341">
              <a:extLst>
                <a:ext uri="{FF2B5EF4-FFF2-40B4-BE49-F238E27FC236}">
                  <a16:creationId xmlns:a16="http://schemas.microsoft.com/office/drawing/2014/main" id="{BCECDEA1-9444-F62B-9A44-D44D54975E97}"/>
                </a:ext>
              </a:extLst>
            </p:cNvPr>
            <p:cNvSpPr/>
            <p:nvPr/>
          </p:nvSpPr>
          <p:spPr>
            <a:xfrm>
              <a:off x="1991050" y="3662175"/>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100">
                <a:solidFill>
                  <a:schemeClr val="accent1"/>
                </a:solidFill>
              </a:endParaRPr>
            </a:p>
          </p:txBody>
        </p:sp>
        <p:sp>
          <p:nvSpPr>
            <p:cNvPr id="343" name="Rectangle 342">
              <a:extLst>
                <a:ext uri="{FF2B5EF4-FFF2-40B4-BE49-F238E27FC236}">
                  <a16:creationId xmlns:a16="http://schemas.microsoft.com/office/drawing/2014/main" id="{14C57BF4-8BF1-4DC1-F88B-8D91597E9C2E}"/>
                </a:ext>
              </a:extLst>
            </p:cNvPr>
            <p:cNvSpPr/>
            <p:nvPr/>
          </p:nvSpPr>
          <p:spPr>
            <a:xfrm>
              <a:off x="4522221" y="3662175"/>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344" name="Rectangle 343">
              <a:extLst>
                <a:ext uri="{FF2B5EF4-FFF2-40B4-BE49-F238E27FC236}">
                  <a16:creationId xmlns:a16="http://schemas.microsoft.com/office/drawing/2014/main" id="{91BBFD5E-6833-7156-94DC-110408097FA8}"/>
                </a:ext>
              </a:extLst>
            </p:cNvPr>
            <p:cNvSpPr/>
            <p:nvPr/>
          </p:nvSpPr>
          <p:spPr>
            <a:xfrm>
              <a:off x="7053547" y="3662175"/>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345" name="Rectangle 344">
              <a:extLst>
                <a:ext uri="{FF2B5EF4-FFF2-40B4-BE49-F238E27FC236}">
                  <a16:creationId xmlns:a16="http://schemas.microsoft.com/office/drawing/2014/main" id="{DA98EBD0-A5B7-D7F0-A37F-D069A7EA9AF6}"/>
                </a:ext>
              </a:extLst>
            </p:cNvPr>
            <p:cNvSpPr/>
            <p:nvPr/>
          </p:nvSpPr>
          <p:spPr>
            <a:xfrm>
              <a:off x="9584874" y="3662175"/>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346" name="Rectangle 345">
              <a:extLst>
                <a:ext uri="{FF2B5EF4-FFF2-40B4-BE49-F238E27FC236}">
                  <a16:creationId xmlns:a16="http://schemas.microsoft.com/office/drawing/2014/main" id="{6CB3FD14-AC88-70C2-F171-9B1392A258F3}"/>
                </a:ext>
              </a:extLst>
            </p:cNvPr>
            <p:cNvSpPr/>
            <p:nvPr/>
          </p:nvSpPr>
          <p:spPr>
            <a:xfrm>
              <a:off x="12115069" y="3662175"/>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97" name="Rectangle 296">
              <a:extLst>
                <a:ext uri="{FF2B5EF4-FFF2-40B4-BE49-F238E27FC236}">
                  <a16:creationId xmlns:a16="http://schemas.microsoft.com/office/drawing/2014/main" id="{A1E7F20E-2C92-908D-AB7B-E7F15F8468B1}"/>
                </a:ext>
              </a:extLst>
            </p:cNvPr>
            <p:cNvSpPr/>
            <p:nvPr/>
          </p:nvSpPr>
          <p:spPr>
            <a:xfrm>
              <a:off x="2472049" y="4146394"/>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98" name="Rectangle 297">
              <a:extLst>
                <a:ext uri="{FF2B5EF4-FFF2-40B4-BE49-F238E27FC236}">
                  <a16:creationId xmlns:a16="http://schemas.microsoft.com/office/drawing/2014/main" id="{BF151EFF-981D-212A-6613-8D1AA039822E}"/>
                </a:ext>
              </a:extLst>
            </p:cNvPr>
            <p:cNvSpPr/>
            <p:nvPr/>
          </p:nvSpPr>
          <p:spPr>
            <a:xfrm>
              <a:off x="4305545" y="4146394"/>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99" name="Rectangle 298">
              <a:extLst>
                <a:ext uri="{FF2B5EF4-FFF2-40B4-BE49-F238E27FC236}">
                  <a16:creationId xmlns:a16="http://schemas.microsoft.com/office/drawing/2014/main" id="{B764D406-6062-32A2-1007-3215AAD64209}"/>
                </a:ext>
              </a:extLst>
            </p:cNvPr>
            <p:cNvSpPr/>
            <p:nvPr/>
          </p:nvSpPr>
          <p:spPr>
            <a:xfrm>
              <a:off x="6139041" y="4146394"/>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300" name="Rectangle 299">
              <a:extLst>
                <a:ext uri="{FF2B5EF4-FFF2-40B4-BE49-F238E27FC236}">
                  <a16:creationId xmlns:a16="http://schemas.microsoft.com/office/drawing/2014/main" id="{94D6BE76-4802-333E-D59A-19088DF08FAB}"/>
                </a:ext>
              </a:extLst>
            </p:cNvPr>
            <p:cNvSpPr/>
            <p:nvPr/>
          </p:nvSpPr>
          <p:spPr>
            <a:xfrm>
              <a:off x="7972537" y="4146394"/>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301" name="Rectangle 300">
              <a:extLst>
                <a:ext uri="{FF2B5EF4-FFF2-40B4-BE49-F238E27FC236}">
                  <a16:creationId xmlns:a16="http://schemas.microsoft.com/office/drawing/2014/main" id="{6CA5E0B4-3052-0262-6D06-DA62348AF041}"/>
                </a:ext>
              </a:extLst>
            </p:cNvPr>
            <p:cNvSpPr/>
            <p:nvPr/>
          </p:nvSpPr>
          <p:spPr>
            <a:xfrm>
              <a:off x="9806033" y="4146394"/>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302" name="Rectangle 301">
              <a:extLst>
                <a:ext uri="{FF2B5EF4-FFF2-40B4-BE49-F238E27FC236}">
                  <a16:creationId xmlns:a16="http://schemas.microsoft.com/office/drawing/2014/main" id="{64A886CE-0DC3-355B-58CA-EEBA029EF428}"/>
                </a:ext>
              </a:extLst>
            </p:cNvPr>
            <p:cNvSpPr/>
            <p:nvPr/>
          </p:nvSpPr>
          <p:spPr>
            <a:xfrm>
              <a:off x="11639529" y="4146394"/>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35" name="Rectangle 234">
              <a:extLst>
                <a:ext uri="{FF2B5EF4-FFF2-40B4-BE49-F238E27FC236}">
                  <a16:creationId xmlns:a16="http://schemas.microsoft.com/office/drawing/2014/main" id="{8210F91B-29E0-1409-4657-3BF06635C24D}"/>
                </a:ext>
              </a:extLst>
            </p:cNvPr>
            <p:cNvSpPr/>
            <p:nvPr/>
          </p:nvSpPr>
          <p:spPr>
            <a:xfrm>
              <a:off x="5797226" y="272642"/>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36" name="Rectangle 235">
              <a:extLst>
                <a:ext uri="{FF2B5EF4-FFF2-40B4-BE49-F238E27FC236}">
                  <a16:creationId xmlns:a16="http://schemas.microsoft.com/office/drawing/2014/main" id="{B5D2E8B6-72AF-807B-A24B-00CA04A0CE5F}"/>
                </a:ext>
              </a:extLst>
            </p:cNvPr>
            <p:cNvSpPr/>
            <p:nvPr/>
          </p:nvSpPr>
          <p:spPr>
            <a:xfrm>
              <a:off x="8408581" y="272642"/>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sp>
          <p:nvSpPr>
            <p:cNvPr id="237" name="Rectangle 236">
              <a:extLst>
                <a:ext uri="{FF2B5EF4-FFF2-40B4-BE49-F238E27FC236}">
                  <a16:creationId xmlns:a16="http://schemas.microsoft.com/office/drawing/2014/main" id="{DBD6C36A-9B11-62C2-393C-DB497F54CEA5}"/>
                </a:ext>
              </a:extLst>
            </p:cNvPr>
            <p:cNvSpPr/>
            <p:nvPr/>
          </p:nvSpPr>
          <p:spPr>
            <a:xfrm>
              <a:off x="11022732" y="272642"/>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endParaRPr lang="en-GB" sz="1200">
                <a:solidFill>
                  <a:schemeClr val="bg1">
                    <a:lumMod val="65000"/>
                  </a:schemeClr>
                </a:solidFill>
              </a:endParaRPr>
            </a:p>
          </p:txBody>
        </p:sp>
      </p:grpSp>
      <p:sp>
        <p:nvSpPr>
          <p:cNvPr id="637" name="TextBox 636">
            <a:extLst>
              <a:ext uri="{FF2B5EF4-FFF2-40B4-BE49-F238E27FC236}">
                <a16:creationId xmlns:a16="http://schemas.microsoft.com/office/drawing/2014/main" id="{5B88223C-2FC9-E250-375A-F09E161A3BD9}"/>
              </a:ext>
            </a:extLst>
          </p:cNvPr>
          <p:cNvSpPr txBox="1"/>
          <p:nvPr/>
        </p:nvSpPr>
        <p:spPr>
          <a:xfrm>
            <a:off x="2416507" y="62144"/>
            <a:ext cx="969263" cy="215444"/>
          </a:xfrm>
          <a:prstGeom prst="rect">
            <a:avLst/>
          </a:prstGeom>
          <a:noFill/>
        </p:spPr>
        <p:txBody>
          <a:bodyPr wrap="square" lIns="0" rIns="0" rtlCol="0">
            <a:noAutofit/>
          </a:bodyPr>
          <a:lstStyle/>
          <a:p>
            <a:pPr algn="l"/>
            <a:r>
              <a:rPr lang="en-US" sz="800" dirty="0">
                <a:solidFill>
                  <a:schemeClr val="accent1"/>
                </a:solidFill>
              </a:rPr>
              <a:t>No </a:t>
            </a:r>
            <a:r>
              <a:rPr lang="en-US" sz="800" dirty="0" err="1">
                <a:solidFill>
                  <a:schemeClr val="accent1"/>
                </a:solidFill>
              </a:rPr>
              <a:t>nTL</a:t>
            </a:r>
            <a:r>
              <a:rPr lang="en-US" sz="800" dirty="0">
                <a:solidFill>
                  <a:schemeClr val="accent1"/>
                </a:solidFill>
              </a:rPr>
              <a:t> before 13,8B</a:t>
            </a:r>
          </a:p>
        </p:txBody>
      </p:sp>
      <p:cxnSp>
        <p:nvCxnSpPr>
          <p:cNvPr id="658" name="Straight Connector 657">
            <a:extLst>
              <a:ext uri="{FF2B5EF4-FFF2-40B4-BE49-F238E27FC236}">
                <a16:creationId xmlns:a16="http://schemas.microsoft.com/office/drawing/2014/main" id="{C45391AA-5405-0DEE-67F7-2BFE6F2018B4}"/>
              </a:ext>
            </a:extLst>
          </p:cNvPr>
          <p:cNvCxnSpPr>
            <a:cxnSpLocks/>
            <a:stCxn id="637" idx="3"/>
            <a:endCxn id="4" idx="1"/>
          </p:cNvCxnSpPr>
          <p:nvPr/>
        </p:nvCxnSpPr>
        <p:spPr>
          <a:xfrm flipV="1">
            <a:off x="3385770" y="168351"/>
            <a:ext cx="518015" cy="1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9" name="Straight Connector 678">
            <a:extLst>
              <a:ext uri="{FF2B5EF4-FFF2-40B4-BE49-F238E27FC236}">
                <a16:creationId xmlns:a16="http://schemas.microsoft.com/office/drawing/2014/main" id="{117A7ACB-821D-57A4-C69E-54576E451176}"/>
              </a:ext>
            </a:extLst>
          </p:cNvPr>
          <p:cNvCxnSpPr>
            <a:cxnSpLocks/>
            <a:stCxn id="4" idx="3"/>
            <a:endCxn id="645" idx="1"/>
          </p:cNvCxnSpPr>
          <p:nvPr/>
        </p:nvCxnSpPr>
        <p:spPr>
          <a:xfrm>
            <a:off x="8437843" y="168351"/>
            <a:ext cx="763396" cy="1515"/>
          </a:xfrm>
          <a:prstGeom prst="line">
            <a:avLst/>
          </a:prstGeom>
        </p:spPr>
        <p:style>
          <a:lnRef idx="1">
            <a:schemeClr val="accent1"/>
          </a:lnRef>
          <a:fillRef idx="0">
            <a:schemeClr val="accent1"/>
          </a:fillRef>
          <a:effectRef idx="0">
            <a:schemeClr val="accent1"/>
          </a:effectRef>
          <a:fontRef idx="minor">
            <a:schemeClr val="tx1"/>
          </a:fontRef>
        </p:style>
      </p:cxnSp>
      <p:sp>
        <p:nvSpPr>
          <p:cNvPr id="632" name="TextBox 631">
            <a:extLst>
              <a:ext uri="{FF2B5EF4-FFF2-40B4-BE49-F238E27FC236}">
                <a16:creationId xmlns:a16="http://schemas.microsoft.com/office/drawing/2014/main" id="{49708495-BDB3-98E2-8B1E-AF84A5B9470D}"/>
              </a:ext>
            </a:extLst>
          </p:cNvPr>
          <p:cNvSpPr txBox="1"/>
          <p:nvPr/>
        </p:nvSpPr>
        <p:spPr>
          <a:xfrm>
            <a:off x="57150" y="3105717"/>
            <a:ext cx="935737" cy="954107"/>
          </a:xfrm>
          <a:prstGeom prst="rect">
            <a:avLst/>
          </a:prstGeom>
          <a:noFill/>
        </p:spPr>
        <p:txBody>
          <a:bodyPr wrap="square" lIns="0" rIns="0" rtlCol="0">
            <a:spAutoFit/>
          </a:bodyPr>
          <a:lstStyle/>
          <a:p>
            <a:r>
              <a:rPr lang="en-US" sz="800" dirty="0">
                <a:solidFill>
                  <a:schemeClr val="accent1"/>
                </a:solidFill>
              </a:rPr>
              <a:t>Billion years = B</a:t>
            </a:r>
          </a:p>
          <a:p>
            <a:pPr algn="l"/>
            <a:r>
              <a:rPr lang="en-US" sz="800" dirty="0">
                <a:solidFill>
                  <a:schemeClr val="accent1"/>
                </a:solidFill>
              </a:rPr>
              <a:t>Million years = M</a:t>
            </a:r>
          </a:p>
          <a:p>
            <a:pPr algn="l"/>
            <a:r>
              <a:rPr lang="en-US" sz="800" dirty="0">
                <a:solidFill>
                  <a:schemeClr val="accent1"/>
                </a:solidFill>
              </a:rPr>
              <a:t>if </a:t>
            </a:r>
            <a:r>
              <a:rPr lang="en-US" sz="800" dirty="0" err="1">
                <a:solidFill>
                  <a:schemeClr val="accent1"/>
                </a:solidFill>
              </a:rPr>
              <a:t>zoomUnit</a:t>
            </a:r>
            <a:r>
              <a:rPr lang="en-US" sz="800" dirty="0">
                <a:solidFill>
                  <a:schemeClr val="accent1"/>
                </a:solidFill>
              </a:rPr>
              <a:t>&lt;10K</a:t>
            </a:r>
          </a:p>
          <a:p>
            <a:pPr algn="l"/>
            <a:r>
              <a:rPr lang="en-US" sz="800" dirty="0">
                <a:solidFill>
                  <a:schemeClr val="accent1"/>
                </a:solidFill>
              </a:rPr>
              <a:t>* display “-”</a:t>
            </a:r>
          </a:p>
          <a:p>
            <a:pPr algn="l"/>
            <a:r>
              <a:rPr lang="en-US" sz="800" dirty="0">
                <a:solidFill>
                  <a:schemeClr val="accent1"/>
                </a:solidFill>
              </a:rPr>
              <a:t>* 10000= 0K</a:t>
            </a:r>
          </a:p>
          <a:p>
            <a:pPr algn="l"/>
            <a:r>
              <a:rPr lang="en-US" sz="800" dirty="0">
                <a:solidFill>
                  <a:schemeClr val="accent1"/>
                </a:solidFill>
              </a:rPr>
              <a:t>Else</a:t>
            </a:r>
          </a:p>
          <a:p>
            <a:pPr algn="l"/>
            <a:r>
              <a:rPr lang="en-US" sz="800" dirty="0">
                <a:solidFill>
                  <a:schemeClr val="accent1"/>
                </a:solidFill>
              </a:rPr>
              <a:t>* don’t display “-”</a:t>
            </a:r>
          </a:p>
        </p:txBody>
      </p:sp>
      <p:sp>
        <p:nvSpPr>
          <p:cNvPr id="634" name="TextBox 633">
            <a:extLst>
              <a:ext uri="{FF2B5EF4-FFF2-40B4-BE49-F238E27FC236}">
                <a16:creationId xmlns:a16="http://schemas.microsoft.com/office/drawing/2014/main" id="{29257691-1C01-18C9-B785-77503C747395}"/>
              </a:ext>
            </a:extLst>
          </p:cNvPr>
          <p:cNvSpPr txBox="1"/>
          <p:nvPr/>
        </p:nvSpPr>
        <p:spPr>
          <a:xfrm>
            <a:off x="19050" y="2335231"/>
            <a:ext cx="992887" cy="215444"/>
          </a:xfrm>
          <a:prstGeom prst="rect">
            <a:avLst/>
          </a:prstGeom>
          <a:noFill/>
        </p:spPr>
        <p:txBody>
          <a:bodyPr wrap="square" lIns="0" rIns="0" rtlCol="0">
            <a:spAutoFit/>
          </a:bodyPr>
          <a:lstStyle/>
          <a:p>
            <a:pPr algn="l"/>
            <a:r>
              <a:rPr lang="en-US" sz="800" dirty="0">
                <a:solidFill>
                  <a:schemeClr val="accent1"/>
                </a:solidFill>
              </a:rPr>
              <a:t>1,5B but 1B (not 1,0B)</a:t>
            </a:r>
          </a:p>
        </p:txBody>
      </p:sp>
      <p:grpSp>
        <p:nvGrpSpPr>
          <p:cNvPr id="600" name="Group 599">
            <a:extLst>
              <a:ext uri="{FF2B5EF4-FFF2-40B4-BE49-F238E27FC236}">
                <a16:creationId xmlns:a16="http://schemas.microsoft.com/office/drawing/2014/main" id="{04363FCC-9F25-3FC7-02CE-5EC8DEE81587}"/>
              </a:ext>
            </a:extLst>
          </p:cNvPr>
          <p:cNvGrpSpPr/>
          <p:nvPr/>
        </p:nvGrpSpPr>
        <p:grpSpPr>
          <a:xfrm>
            <a:off x="1131420" y="-19048"/>
            <a:ext cx="807960" cy="6877048"/>
            <a:chOff x="1131420" y="-19047"/>
            <a:chExt cx="807960" cy="6877048"/>
          </a:xfrm>
        </p:grpSpPr>
        <p:sp>
          <p:nvSpPr>
            <p:cNvPr id="654" name="Rectangle 653">
              <a:extLst>
                <a:ext uri="{FF2B5EF4-FFF2-40B4-BE49-F238E27FC236}">
                  <a16:creationId xmlns:a16="http://schemas.microsoft.com/office/drawing/2014/main" id="{547F133E-D22C-008D-1279-9B12A1AFC759}"/>
                </a:ext>
              </a:extLst>
            </p:cNvPr>
            <p:cNvSpPr/>
            <p:nvPr/>
          </p:nvSpPr>
          <p:spPr>
            <a:xfrm>
              <a:off x="1707390" y="-11773"/>
              <a:ext cx="219444" cy="686977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0" name="Rectangle 649">
              <a:extLst>
                <a:ext uri="{FF2B5EF4-FFF2-40B4-BE49-F238E27FC236}">
                  <a16:creationId xmlns:a16="http://schemas.microsoft.com/office/drawing/2014/main" id="{E8CFBEC9-53B2-FC16-1654-822888A720E8}"/>
                </a:ext>
              </a:extLst>
            </p:cNvPr>
            <p:cNvSpPr/>
            <p:nvPr/>
          </p:nvSpPr>
          <p:spPr>
            <a:xfrm>
              <a:off x="1375155" y="-11773"/>
              <a:ext cx="329441" cy="6869774"/>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44E50E8-60CD-D6B7-D9F3-20EBA1275A23}"/>
                </a:ext>
              </a:extLst>
            </p:cNvPr>
            <p:cNvSpPr/>
            <p:nvPr/>
          </p:nvSpPr>
          <p:spPr>
            <a:xfrm>
              <a:off x="1155700" y="-11773"/>
              <a:ext cx="213312" cy="6869774"/>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9" name="Group 598">
              <a:extLst>
                <a:ext uri="{FF2B5EF4-FFF2-40B4-BE49-F238E27FC236}">
                  <a16:creationId xmlns:a16="http://schemas.microsoft.com/office/drawing/2014/main" id="{44FEDF0E-B147-C291-8940-B637FB2F554B}"/>
                </a:ext>
              </a:extLst>
            </p:cNvPr>
            <p:cNvGrpSpPr/>
            <p:nvPr/>
          </p:nvGrpSpPr>
          <p:grpSpPr>
            <a:xfrm>
              <a:off x="1131420" y="-19047"/>
              <a:ext cx="807960" cy="6872097"/>
              <a:chOff x="1131420" y="-19047"/>
              <a:chExt cx="807960" cy="6872097"/>
            </a:xfrm>
          </p:grpSpPr>
          <p:cxnSp>
            <p:nvCxnSpPr>
              <p:cNvPr id="651" name="Straight Connector 650">
                <a:extLst>
                  <a:ext uri="{FF2B5EF4-FFF2-40B4-BE49-F238E27FC236}">
                    <a16:creationId xmlns:a16="http://schemas.microsoft.com/office/drawing/2014/main" id="{EE5B1142-9E6A-9BEC-41C8-64676F38B7CC}"/>
                  </a:ext>
                </a:extLst>
              </p:cNvPr>
              <p:cNvCxnSpPr>
                <a:cxnSpLocks/>
              </p:cNvCxnSpPr>
              <p:nvPr/>
            </p:nvCxnSpPr>
            <p:spPr>
              <a:xfrm>
                <a:off x="1131420" y="-11772"/>
                <a:ext cx="0" cy="6864822"/>
              </a:xfrm>
              <a:prstGeom prst="lin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52" name="Straight Connector 651">
                <a:extLst>
                  <a:ext uri="{FF2B5EF4-FFF2-40B4-BE49-F238E27FC236}">
                    <a16:creationId xmlns:a16="http://schemas.microsoft.com/office/drawing/2014/main" id="{87BE60B5-3647-1404-0042-34CBABCCE4A3}"/>
                  </a:ext>
                </a:extLst>
              </p:cNvPr>
              <p:cNvCxnSpPr>
                <a:cxnSpLocks/>
              </p:cNvCxnSpPr>
              <p:nvPr/>
            </p:nvCxnSpPr>
            <p:spPr>
              <a:xfrm>
                <a:off x="1939380" y="-11772"/>
                <a:ext cx="0" cy="6864822"/>
              </a:xfrm>
              <a:prstGeom prst="lin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655" name="TextBox 654">
                <a:extLst>
                  <a:ext uri="{FF2B5EF4-FFF2-40B4-BE49-F238E27FC236}">
                    <a16:creationId xmlns:a16="http://schemas.microsoft.com/office/drawing/2014/main" id="{35BAD05F-A3E8-C734-742E-7CC8555F6B69}"/>
                  </a:ext>
                </a:extLst>
              </p:cNvPr>
              <p:cNvSpPr txBox="1"/>
              <p:nvPr/>
            </p:nvSpPr>
            <p:spPr>
              <a:xfrm>
                <a:off x="1714242" y="-19047"/>
                <a:ext cx="205740" cy="215444"/>
              </a:xfrm>
              <a:prstGeom prst="rect">
                <a:avLst/>
              </a:prstGeom>
              <a:noFill/>
            </p:spPr>
            <p:txBody>
              <a:bodyPr wrap="square" lIns="0" tIns="0" rIns="0" bIns="0" rtlCol="0">
                <a:spAutoFit/>
              </a:bodyPr>
              <a:lstStyle/>
              <a:p>
                <a:pPr algn="ctr"/>
                <a:r>
                  <a:rPr lang="en-US" sz="700" b="1" dirty="0" err="1"/>
                  <a:t>dM</a:t>
                </a:r>
                <a:endParaRPr lang="en-US" sz="700" b="1" dirty="0"/>
              </a:p>
              <a:p>
                <a:pPr algn="ctr"/>
                <a:r>
                  <a:rPr lang="en-US" sz="700" b="1" dirty="0"/>
                  <a:t>Freq</a:t>
                </a:r>
              </a:p>
            </p:txBody>
          </p:sp>
          <p:sp>
            <p:nvSpPr>
              <p:cNvPr id="656" name="TextBox 655">
                <a:extLst>
                  <a:ext uri="{FF2B5EF4-FFF2-40B4-BE49-F238E27FC236}">
                    <a16:creationId xmlns:a16="http://schemas.microsoft.com/office/drawing/2014/main" id="{1B35139E-11E1-3424-B7D4-C8FD3874E9C7}"/>
                  </a:ext>
                </a:extLst>
              </p:cNvPr>
              <p:cNvSpPr txBox="1"/>
              <p:nvPr/>
            </p:nvSpPr>
            <p:spPr>
              <a:xfrm>
                <a:off x="1452563" y="-19047"/>
                <a:ext cx="219560" cy="215444"/>
              </a:xfrm>
              <a:prstGeom prst="rect">
                <a:avLst/>
              </a:prstGeom>
              <a:noFill/>
            </p:spPr>
            <p:txBody>
              <a:bodyPr wrap="square" lIns="0" tIns="0" rIns="0" bIns="0" rtlCol="0">
                <a:spAutoFit/>
              </a:bodyPr>
              <a:lstStyle/>
              <a:p>
                <a:pPr algn="r"/>
                <a:r>
                  <a:rPr lang="en-US" sz="700" b="1" dirty="0"/>
                  <a:t>zoom</a:t>
                </a:r>
              </a:p>
              <a:p>
                <a:pPr algn="r"/>
                <a:r>
                  <a:rPr lang="en-US" sz="700" b="1" dirty="0"/>
                  <a:t>Unit</a:t>
                </a:r>
              </a:p>
            </p:txBody>
          </p:sp>
          <p:sp>
            <p:nvSpPr>
              <p:cNvPr id="63" name="TextBox 62">
                <a:extLst>
                  <a:ext uri="{FF2B5EF4-FFF2-40B4-BE49-F238E27FC236}">
                    <a16:creationId xmlns:a16="http://schemas.microsoft.com/office/drawing/2014/main" id="{BCB0BF98-2622-2069-46C6-F63DDA5115F1}"/>
                  </a:ext>
                </a:extLst>
              </p:cNvPr>
              <p:cNvSpPr txBox="1"/>
              <p:nvPr/>
            </p:nvSpPr>
            <p:spPr>
              <a:xfrm>
                <a:off x="1150738" y="-19047"/>
                <a:ext cx="223236" cy="215444"/>
              </a:xfrm>
              <a:prstGeom prst="rect">
                <a:avLst/>
              </a:prstGeom>
              <a:noFill/>
            </p:spPr>
            <p:txBody>
              <a:bodyPr wrap="square" lIns="0" tIns="0" rIns="0" bIns="0" rtlCol="0">
                <a:spAutoFit/>
              </a:bodyPr>
              <a:lstStyle/>
              <a:p>
                <a:pPr algn="ctr"/>
                <a:r>
                  <a:rPr lang="en-US" sz="700" b="1" dirty="0"/>
                  <a:t>zoom</a:t>
                </a:r>
              </a:p>
              <a:p>
                <a:pPr algn="ctr"/>
                <a:r>
                  <a:rPr lang="en-US" sz="700" b="1" dirty="0"/>
                  <a:t>Scale</a:t>
                </a:r>
              </a:p>
            </p:txBody>
          </p:sp>
        </p:grpSp>
      </p:grpSp>
      <p:grpSp>
        <p:nvGrpSpPr>
          <p:cNvPr id="61" name="Group 60">
            <a:extLst>
              <a:ext uri="{FF2B5EF4-FFF2-40B4-BE49-F238E27FC236}">
                <a16:creationId xmlns:a16="http://schemas.microsoft.com/office/drawing/2014/main" id="{090BF52D-F3DF-3DDE-6B6A-CFD06989B25E}"/>
              </a:ext>
            </a:extLst>
          </p:cNvPr>
          <p:cNvGrpSpPr/>
          <p:nvPr/>
        </p:nvGrpSpPr>
        <p:grpSpPr>
          <a:xfrm>
            <a:off x="1236707" y="1629507"/>
            <a:ext cx="606052" cy="215444"/>
            <a:chOff x="1236707" y="886235"/>
            <a:chExt cx="606052" cy="215444"/>
          </a:xfrm>
        </p:grpSpPr>
        <p:sp>
          <p:nvSpPr>
            <p:cNvPr id="682" name="TextBox 681">
              <a:extLst>
                <a:ext uri="{FF2B5EF4-FFF2-40B4-BE49-F238E27FC236}">
                  <a16:creationId xmlns:a16="http://schemas.microsoft.com/office/drawing/2014/main" id="{206BD4D7-E028-54D2-B410-921AFA9D7E12}"/>
                </a:ext>
              </a:extLst>
            </p:cNvPr>
            <p:cNvSpPr txBox="1"/>
            <p:nvPr/>
          </p:nvSpPr>
          <p:spPr>
            <a:xfrm>
              <a:off x="1791463" y="886235"/>
              <a:ext cx="51296" cy="215444"/>
            </a:xfrm>
            <a:prstGeom prst="rect">
              <a:avLst/>
            </a:prstGeom>
            <a:noFill/>
          </p:spPr>
          <p:txBody>
            <a:bodyPr wrap="none" lIns="0" rIns="0" rtlCol="0">
              <a:spAutoFit/>
            </a:bodyPr>
            <a:lstStyle/>
            <a:p>
              <a:pPr algn="ctr"/>
              <a:r>
                <a:rPr lang="en-US" sz="800" dirty="0">
                  <a:solidFill>
                    <a:schemeClr val="accent1"/>
                  </a:solidFill>
                </a:rPr>
                <a:t>1</a:t>
              </a:r>
            </a:p>
          </p:txBody>
        </p:sp>
        <p:sp>
          <p:nvSpPr>
            <p:cNvPr id="683" name="TextBox 682">
              <a:extLst>
                <a:ext uri="{FF2B5EF4-FFF2-40B4-BE49-F238E27FC236}">
                  <a16:creationId xmlns:a16="http://schemas.microsoft.com/office/drawing/2014/main" id="{FF6832E8-2D04-2173-3650-A1F79C1A2732}"/>
                </a:ext>
              </a:extLst>
            </p:cNvPr>
            <p:cNvSpPr txBox="1"/>
            <p:nvPr/>
          </p:nvSpPr>
          <p:spPr>
            <a:xfrm>
              <a:off x="1542279" y="886235"/>
              <a:ext cx="129844" cy="215444"/>
            </a:xfrm>
            <a:prstGeom prst="rect">
              <a:avLst/>
            </a:prstGeom>
            <a:noFill/>
          </p:spPr>
          <p:txBody>
            <a:bodyPr wrap="none" lIns="0" rIns="0" rtlCol="0">
              <a:spAutoFit/>
            </a:bodyPr>
            <a:lstStyle/>
            <a:p>
              <a:pPr algn="r"/>
              <a:r>
                <a:rPr lang="en-US" sz="800" dirty="0">
                  <a:solidFill>
                    <a:schemeClr val="accent1">
                      <a:lumMod val="75000"/>
                    </a:schemeClr>
                  </a:solidFill>
                </a:rPr>
                <a:t>1 B</a:t>
              </a:r>
            </a:p>
          </p:txBody>
        </p:sp>
        <p:sp>
          <p:nvSpPr>
            <p:cNvPr id="562" name="TextBox 561">
              <a:extLst>
                <a:ext uri="{FF2B5EF4-FFF2-40B4-BE49-F238E27FC236}">
                  <a16:creationId xmlns:a16="http://schemas.microsoft.com/office/drawing/2014/main" id="{0B52B245-BE63-E44A-1F31-B45C7218EAE6}"/>
                </a:ext>
              </a:extLst>
            </p:cNvPr>
            <p:cNvSpPr txBox="1"/>
            <p:nvPr/>
          </p:nvSpPr>
          <p:spPr>
            <a:xfrm>
              <a:off x="1236707" y="886235"/>
              <a:ext cx="51296" cy="215444"/>
            </a:xfrm>
            <a:prstGeom prst="rect">
              <a:avLst/>
            </a:prstGeom>
            <a:noFill/>
          </p:spPr>
          <p:txBody>
            <a:bodyPr wrap="none" lIns="0" rIns="0" rtlCol="0">
              <a:spAutoFit/>
            </a:bodyPr>
            <a:lstStyle/>
            <a:p>
              <a:pPr algn="ctr"/>
              <a:r>
                <a:rPr lang="en-US" sz="800" dirty="0">
                  <a:solidFill>
                    <a:schemeClr val="accent1"/>
                  </a:solidFill>
                </a:rPr>
                <a:t>3</a:t>
              </a:r>
            </a:p>
          </p:txBody>
        </p:sp>
      </p:grpSp>
      <p:grpSp>
        <p:nvGrpSpPr>
          <p:cNvPr id="60" name="Group 59">
            <a:extLst>
              <a:ext uri="{FF2B5EF4-FFF2-40B4-BE49-F238E27FC236}">
                <a16:creationId xmlns:a16="http://schemas.microsoft.com/office/drawing/2014/main" id="{C011844C-15FC-1A97-02F6-5034919739C0}"/>
              </a:ext>
            </a:extLst>
          </p:cNvPr>
          <p:cNvGrpSpPr/>
          <p:nvPr/>
        </p:nvGrpSpPr>
        <p:grpSpPr>
          <a:xfrm>
            <a:off x="1236707" y="2117096"/>
            <a:ext cx="606052" cy="215444"/>
            <a:chOff x="1236707" y="1137010"/>
            <a:chExt cx="606052" cy="215444"/>
          </a:xfrm>
        </p:grpSpPr>
        <p:sp>
          <p:nvSpPr>
            <p:cNvPr id="684" name="TextBox 683">
              <a:extLst>
                <a:ext uri="{FF2B5EF4-FFF2-40B4-BE49-F238E27FC236}">
                  <a16:creationId xmlns:a16="http://schemas.microsoft.com/office/drawing/2014/main" id="{D0B2364D-B73C-77A5-9FFD-175FA42D0ED9}"/>
                </a:ext>
              </a:extLst>
            </p:cNvPr>
            <p:cNvSpPr txBox="1"/>
            <p:nvPr/>
          </p:nvSpPr>
          <p:spPr>
            <a:xfrm>
              <a:off x="1791463" y="1137010"/>
              <a:ext cx="51296" cy="215444"/>
            </a:xfrm>
            <a:prstGeom prst="rect">
              <a:avLst/>
            </a:prstGeom>
            <a:noFill/>
          </p:spPr>
          <p:txBody>
            <a:bodyPr wrap="none" lIns="0" rIns="0" rtlCol="0">
              <a:spAutoFit/>
            </a:bodyPr>
            <a:lstStyle/>
            <a:p>
              <a:pPr algn="ctr"/>
              <a:r>
                <a:rPr lang="en-US" sz="800" dirty="0">
                  <a:solidFill>
                    <a:schemeClr val="accent1"/>
                  </a:solidFill>
                </a:rPr>
                <a:t>5</a:t>
              </a:r>
            </a:p>
          </p:txBody>
        </p:sp>
        <p:sp>
          <p:nvSpPr>
            <p:cNvPr id="685" name="TextBox 684">
              <a:extLst>
                <a:ext uri="{FF2B5EF4-FFF2-40B4-BE49-F238E27FC236}">
                  <a16:creationId xmlns:a16="http://schemas.microsoft.com/office/drawing/2014/main" id="{4E83641D-1B01-EC39-87E5-3FC85E29E266}"/>
                </a:ext>
              </a:extLst>
            </p:cNvPr>
            <p:cNvSpPr txBox="1"/>
            <p:nvPr/>
          </p:nvSpPr>
          <p:spPr>
            <a:xfrm>
              <a:off x="1407628" y="1137010"/>
              <a:ext cx="264495" cy="215444"/>
            </a:xfrm>
            <a:prstGeom prst="rect">
              <a:avLst/>
            </a:prstGeom>
            <a:noFill/>
          </p:spPr>
          <p:txBody>
            <a:bodyPr wrap="none" lIns="0" rIns="0" rtlCol="0">
              <a:spAutoFit/>
            </a:bodyPr>
            <a:lstStyle/>
            <a:p>
              <a:pPr algn="r"/>
              <a:r>
                <a:rPr lang="en-US" sz="800" dirty="0">
                  <a:solidFill>
                    <a:schemeClr val="accent1">
                      <a:lumMod val="75000"/>
                    </a:schemeClr>
                  </a:solidFill>
                </a:rPr>
                <a:t>100 M</a:t>
              </a:r>
            </a:p>
          </p:txBody>
        </p:sp>
        <p:sp>
          <p:nvSpPr>
            <p:cNvPr id="563" name="TextBox 562">
              <a:extLst>
                <a:ext uri="{FF2B5EF4-FFF2-40B4-BE49-F238E27FC236}">
                  <a16:creationId xmlns:a16="http://schemas.microsoft.com/office/drawing/2014/main" id="{42AD7D7A-A307-6B76-D848-FC368EF8DCFB}"/>
                </a:ext>
              </a:extLst>
            </p:cNvPr>
            <p:cNvSpPr txBox="1"/>
            <p:nvPr/>
          </p:nvSpPr>
          <p:spPr>
            <a:xfrm>
              <a:off x="1236707" y="1137010"/>
              <a:ext cx="51296" cy="215444"/>
            </a:xfrm>
            <a:prstGeom prst="rect">
              <a:avLst/>
            </a:prstGeom>
            <a:noFill/>
          </p:spPr>
          <p:txBody>
            <a:bodyPr wrap="none" lIns="0" rIns="0" rtlCol="0">
              <a:spAutoFit/>
            </a:bodyPr>
            <a:lstStyle/>
            <a:p>
              <a:pPr algn="ctr"/>
              <a:r>
                <a:rPr lang="en-US" sz="800" dirty="0">
                  <a:solidFill>
                    <a:schemeClr val="accent1"/>
                  </a:solidFill>
                </a:rPr>
                <a:t>4</a:t>
              </a:r>
            </a:p>
          </p:txBody>
        </p:sp>
      </p:grpSp>
      <p:grpSp>
        <p:nvGrpSpPr>
          <p:cNvPr id="59" name="Group 58">
            <a:extLst>
              <a:ext uri="{FF2B5EF4-FFF2-40B4-BE49-F238E27FC236}">
                <a16:creationId xmlns:a16="http://schemas.microsoft.com/office/drawing/2014/main" id="{4042164A-6204-134C-3A0B-DEA63237C244}"/>
              </a:ext>
            </a:extLst>
          </p:cNvPr>
          <p:cNvGrpSpPr/>
          <p:nvPr/>
        </p:nvGrpSpPr>
        <p:grpSpPr>
          <a:xfrm>
            <a:off x="1236707" y="2604685"/>
            <a:ext cx="606052" cy="215444"/>
            <a:chOff x="1236707" y="1387785"/>
            <a:chExt cx="606052" cy="215444"/>
          </a:xfrm>
        </p:grpSpPr>
        <p:sp>
          <p:nvSpPr>
            <p:cNvPr id="686" name="TextBox 685">
              <a:extLst>
                <a:ext uri="{FF2B5EF4-FFF2-40B4-BE49-F238E27FC236}">
                  <a16:creationId xmlns:a16="http://schemas.microsoft.com/office/drawing/2014/main" id="{34CBACA9-F899-9629-4CC0-DBAD82405610}"/>
                </a:ext>
              </a:extLst>
            </p:cNvPr>
            <p:cNvSpPr txBox="1"/>
            <p:nvPr/>
          </p:nvSpPr>
          <p:spPr>
            <a:xfrm>
              <a:off x="1791463" y="1387785"/>
              <a:ext cx="51296" cy="215444"/>
            </a:xfrm>
            <a:prstGeom prst="rect">
              <a:avLst/>
            </a:prstGeom>
            <a:noFill/>
          </p:spPr>
          <p:txBody>
            <a:bodyPr wrap="none" lIns="0" rIns="0" rtlCol="0">
              <a:spAutoFit/>
            </a:bodyPr>
            <a:lstStyle/>
            <a:p>
              <a:pPr algn="ctr"/>
              <a:r>
                <a:rPr lang="en-US" sz="800" dirty="0">
                  <a:solidFill>
                    <a:schemeClr val="accent1"/>
                  </a:solidFill>
                </a:rPr>
                <a:t>2</a:t>
              </a:r>
            </a:p>
          </p:txBody>
        </p:sp>
        <p:sp>
          <p:nvSpPr>
            <p:cNvPr id="687" name="TextBox 686">
              <a:extLst>
                <a:ext uri="{FF2B5EF4-FFF2-40B4-BE49-F238E27FC236}">
                  <a16:creationId xmlns:a16="http://schemas.microsoft.com/office/drawing/2014/main" id="{CD4224F7-6057-C7EC-720B-179EB63A517C}"/>
                </a:ext>
              </a:extLst>
            </p:cNvPr>
            <p:cNvSpPr txBox="1"/>
            <p:nvPr/>
          </p:nvSpPr>
          <p:spPr>
            <a:xfrm>
              <a:off x="1407628" y="1387785"/>
              <a:ext cx="264495" cy="215444"/>
            </a:xfrm>
            <a:prstGeom prst="rect">
              <a:avLst/>
            </a:prstGeom>
            <a:noFill/>
          </p:spPr>
          <p:txBody>
            <a:bodyPr wrap="none" lIns="0" rIns="0" rtlCol="0">
              <a:spAutoFit/>
            </a:bodyPr>
            <a:lstStyle/>
            <a:p>
              <a:pPr algn="r"/>
              <a:r>
                <a:rPr lang="en-US" sz="800" dirty="0">
                  <a:solidFill>
                    <a:schemeClr val="accent1">
                      <a:lumMod val="75000"/>
                    </a:schemeClr>
                  </a:solidFill>
                </a:rPr>
                <a:t>100 M</a:t>
              </a:r>
            </a:p>
          </p:txBody>
        </p:sp>
        <p:sp>
          <p:nvSpPr>
            <p:cNvPr id="564" name="TextBox 563">
              <a:extLst>
                <a:ext uri="{FF2B5EF4-FFF2-40B4-BE49-F238E27FC236}">
                  <a16:creationId xmlns:a16="http://schemas.microsoft.com/office/drawing/2014/main" id="{4CB58DCC-30A1-4831-754B-B453CA08E8AD}"/>
                </a:ext>
              </a:extLst>
            </p:cNvPr>
            <p:cNvSpPr txBox="1"/>
            <p:nvPr/>
          </p:nvSpPr>
          <p:spPr>
            <a:xfrm>
              <a:off x="1236707" y="1387785"/>
              <a:ext cx="51296" cy="215444"/>
            </a:xfrm>
            <a:prstGeom prst="rect">
              <a:avLst/>
            </a:prstGeom>
            <a:noFill/>
          </p:spPr>
          <p:txBody>
            <a:bodyPr wrap="none" lIns="0" rIns="0" rtlCol="0">
              <a:spAutoFit/>
            </a:bodyPr>
            <a:lstStyle/>
            <a:p>
              <a:pPr algn="ctr"/>
              <a:r>
                <a:rPr lang="en-US" sz="800" dirty="0">
                  <a:solidFill>
                    <a:schemeClr val="accent1"/>
                  </a:solidFill>
                </a:rPr>
                <a:t>5</a:t>
              </a:r>
            </a:p>
          </p:txBody>
        </p:sp>
      </p:grpSp>
      <p:grpSp>
        <p:nvGrpSpPr>
          <p:cNvPr id="597" name="Group 596">
            <a:extLst>
              <a:ext uri="{FF2B5EF4-FFF2-40B4-BE49-F238E27FC236}">
                <a16:creationId xmlns:a16="http://schemas.microsoft.com/office/drawing/2014/main" id="{94BDEBD6-9A39-010C-E6FB-F552625DC510}"/>
              </a:ext>
            </a:extLst>
          </p:cNvPr>
          <p:cNvGrpSpPr/>
          <p:nvPr/>
        </p:nvGrpSpPr>
        <p:grpSpPr>
          <a:xfrm>
            <a:off x="1236707" y="654329"/>
            <a:ext cx="606052" cy="215444"/>
            <a:chOff x="1236707" y="384685"/>
            <a:chExt cx="606052" cy="215444"/>
          </a:xfrm>
        </p:grpSpPr>
        <p:sp>
          <p:nvSpPr>
            <p:cNvPr id="688" name="TextBox 687">
              <a:extLst>
                <a:ext uri="{FF2B5EF4-FFF2-40B4-BE49-F238E27FC236}">
                  <a16:creationId xmlns:a16="http://schemas.microsoft.com/office/drawing/2014/main" id="{5F6A8A52-9803-DB14-83F9-D6B6F033D248}"/>
                </a:ext>
              </a:extLst>
            </p:cNvPr>
            <p:cNvSpPr txBox="1"/>
            <p:nvPr/>
          </p:nvSpPr>
          <p:spPr>
            <a:xfrm>
              <a:off x="1791463" y="384685"/>
              <a:ext cx="51296" cy="215444"/>
            </a:xfrm>
            <a:prstGeom prst="rect">
              <a:avLst/>
            </a:prstGeom>
            <a:noFill/>
          </p:spPr>
          <p:txBody>
            <a:bodyPr wrap="none" lIns="0" rIns="0" rtlCol="0">
              <a:spAutoFit/>
            </a:bodyPr>
            <a:lstStyle/>
            <a:p>
              <a:pPr algn="ctr"/>
              <a:r>
                <a:rPr lang="en-US" sz="800" dirty="0">
                  <a:solidFill>
                    <a:schemeClr val="accent1"/>
                  </a:solidFill>
                </a:rPr>
                <a:t>5</a:t>
              </a:r>
            </a:p>
          </p:txBody>
        </p:sp>
        <p:sp>
          <p:nvSpPr>
            <p:cNvPr id="689" name="TextBox 688">
              <a:extLst>
                <a:ext uri="{FF2B5EF4-FFF2-40B4-BE49-F238E27FC236}">
                  <a16:creationId xmlns:a16="http://schemas.microsoft.com/office/drawing/2014/main" id="{82B3F8AB-7609-49E1-BC4F-57A538C22CF0}"/>
                </a:ext>
              </a:extLst>
            </p:cNvPr>
            <p:cNvSpPr txBox="1"/>
            <p:nvPr/>
          </p:nvSpPr>
          <p:spPr>
            <a:xfrm>
              <a:off x="1542279" y="384685"/>
              <a:ext cx="129844" cy="215444"/>
            </a:xfrm>
            <a:prstGeom prst="rect">
              <a:avLst/>
            </a:prstGeom>
            <a:noFill/>
          </p:spPr>
          <p:txBody>
            <a:bodyPr wrap="none" lIns="0" rIns="0" rtlCol="0">
              <a:spAutoFit/>
            </a:bodyPr>
            <a:lstStyle/>
            <a:p>
              <a:pPr algn="r"/>
              <a:r>
                <a:rPr lang="en-US" sz="800" dirty="0">
                  <a:solidFill>
                    <a:schemeClr val="accent1">
                      <a:lumMod val="75000"/>
                    </a:schemeClr>
                  </a:solidFill>
                </a:rPr>
                <a:t>1 B</a:t>
              </a:r>
            </a:p>
          </p:txBody>
        </p:sp>
        <p:sp>
          <p:nvSpPr>
            <p:cNvPr id="566" name="TextBox 565">
              <a:extLst>
                <a:ext uri="{FF2B5EF4-FFF2-40B4-BE49-F238E27FC236}">
                  <a16:creationId xmlns:a16="http://schemas.microsoft.com/office/drawing/2014/main" id="{A5BC5841-BCBB-86A0-09A9-AB8B4AEDCE2B}"/>
                </a:ext>
              </a:extLst>
            </p:cNvPr>
            <p:cNvSpPr txBox="1"/>
            <p:nvPr/>
          </p:nvSpPr>
          <p:spPr>
            <a:xfrm>
              <a:off x="1236707" y="384685"/>
              <a:ext cx="51296" cy="215444"/>
            </a:xfrm>
            <a:prstGeom prst="rect">
              <a:avLst/>
            </a:prstGeom>
            <a:noFill/>
          </p:spPr>
          <p:txBody>
            <a:bodyPr wrap="none" lIns="0" rIns="0" rtlCol="0">
              <a:spAutoFit/>
            </a:bodyPr>
            <a:lstStyle/>
            <a:p>
              <a:pPr algn="ctr"/>
              <a:r>
                <a:rPr lang="en-US" sz="800" dirty="0">
                  <a:solidFill>
                    <a:schemeClr val="accent1"/>
                  </a:solidFill>
                </a:rPr>
                <a:t>1</a:t>
              </a:r>
            </a:p>
          </p:txBody>
        </p:sp>
      </p:grpSp>
      <p:grpSp>
        <p:nvGrpSpPr>
          <p:cNvPr id="62" name="Group 61">
            <a:extLst>
              <a:ext uri="{FF2B5EF4-FFF2-40B4-BE49-F238E27FC236}">
                <a16:creationId xmlns:a16="http://schemas.microsoft.com/office/drawing/2014/main" id="{F7B76073-3DB4-E850-E61E-FBDB62AA3D39}"/>
              </a:ext>
            </a:extLst>
          </p:cNvPr>
          <p:cNvGrpSpPr/>
          <p:nvPr/>
        </p:nvGrpSpPr>
        <p:grpSpPr>
          <a:xfrm>
            <a:off x="1236707" y="1141918"/>
            <a:ext cx="606052" cy="215444"/>
            <a:chOff x="1236707" y="635460"/>
            <a:chExt cx="606052" cy="215444"/>
          </a:xfrm>
        </p:grpSpPr>
        <p:sp>
          <p:nvSpPr>
            <p:cNvPr id="690" name="TextBox 689">
              <a:extLst>
                <a:ext uri="{FF2B5EF4-FFF2-40B4-BE49-F238E27FC236}">
                  <a16:creationId xmlns:a16="http://schemas.microsoft.com/office/drawing/2014/main" id="{6041BC94-4624-A8EF-5E84-E33D14E9F2EC}"/>
                </a:ext>
              </a:extLst>
            </p:cNvPr>
            <p:cNvSpPr txBox="1"/>
            <p:nvPr/>
          </p:nvSpPr>
          <p:spPr>
            <a:xfrm>
              <a:off x="1791463" y="635460"/>
              <a:ext cx="51296" cy="215444"/>
            </a:xfrm>
            <a:prstGeom prst="rect">
              <a:avLst/>
            </a:prstGeom>
            <a:noFill/>
          </p:spPr>
          <p:txBody>
            <a:bodyPr wrap="none" lIns="0" rIns="0" rtlCol="0">
              <a:spAutoFit/>
            </a:bodyPr>
            <a:lstStyle/>
            <a:p>
              <a:pPr algn="ctr"/>
              <a:r>
                <a:rPr lang="en-US" sz="800" dirty="0">
                  <a:solidFill>
                    <a:schemeClr val="accent1"/>
                  </a:solidFill>
                </a:rPr>
                <a:t>2</a:t>
              </a:r>
            </a:p>
          </p:txBody>
        </p:sp>
        <p:sp>
          <p:nvSpPr>
            <p:cNvPr id="691" name="TextBox 690">
              <a:extLst>
                <a:ext uri="{FF2B5EF4-FFF2-40B4-BE49-F238E27FC236}">
                  <a16:creationId xmlns:a16="http://schemas.microsoft.com/office/drawing/2014/main" id="{7768131A-DE94-20D6-D6D5-8C7EB6E85A75}"/>
                </a:ext>
              </a:extLst>
            </p:cNvPr>
            <p:cNvSpPr txBox="1"/>
            <p:nvPr/>
          </p:nvSpPr>
          <p:spPr>
            <a:xfrm>
              <a:off x="1542279" y="635460"/>
              <a:ext cx="129844" cy="215444"/>
            </a:xfrm>
            <a:prstGeom prst="rect">
              <a:avLst/>
            </a:prstGeom>
            <a:noFill/>
          </p:spPr>
          <p:txBody>
            <a:bodyPr wrap="none" lIns="0" rIns="0" rtlCol="0">
              <a:spAutoFit/>
            </a:bodyPr>
            <a:lstStyle/>
            <a:p>
              <a:pPr algn="r"/>
              <a:r>
                <a:rPr lang="en-US" sz="800" dirty="0">
                  <a:solidFill>
                    <a:schemeClr val="accent1">
                      <a:lumMod val="75000"/>
                    </a:schemeClr>
                  </a:solidFill>
                </a:rPr>
                <a:t>1 B</a:t>
              </a:r>
            </a:p>
          </p:txBody>
        </p:sp>
        <p:sp>
          <p:nvSpPr>
            <p:cNvPr id="568" name="TextBox 567">
              <a:extLst>
                <a:ext uri="{FF2B5EF4-FFF2-40B4-BE49-F238E27FC236}">
                  <a16:creationId xmlns:a16="http://schemas.microsoft.com/office/drawing/2014/main" id="{DC200059-9196-0633-65E3-8F5C77F9D069}"/>
                </a:ext>
              </a:extLst>
            </p:cNvPr>
            <p:cNvSpPr txBox="1"/>
            <p:nvPr/>
          </p:nvSpPr>
          <p:spPr>
            <a:xfrm>
              <a:off x="1236707" y="635460"/>
              <a:ext cx="51296" cy="215444"/>
            </a:xfrm>
            <a:prstGeom prst="rect">
              <a:avLst/>
            </a:prstGeom>
            <a:noFill/>
          </p:spPr>
          <p:txBody>
            <a:bodyPr wrap="none" lIns="0" rIns="0" rtlCol="0">
              <a:spAutoFit/>
            </a:bodyPr>
            <a:lstStyle/>
            <a:p>
              <a:pPr algn="ctr"/>
              <a:r>
                <a:rPr lang="en-US" sz="800" dirty="0">
                  <a:solidFill>
                    <a:schemeClr val="accent1"/>
                  </a:solidFill>
                </a:rPr>
                <a:t>2</a:t>
              </a:r>
            </a:p>
          </p:txBody>
        </p:sp>
      </p:grpSp>
      <p:grpSp>
        <p:nvGrpSpPr>
          <p:cNvPr id="52" name="Group 51">
            <a:extLst>
              <a:ext uri="{FF2B5EF4-FFF2-40B4-BE49-F238E27FC236}">
                <a16:creationId xmlns:a16="http://schemas.microsoft.com/office/drawing/2014/main" id="{5E567AC5-5AF8-A9CF-269A-3BCE5162EE1F}"/>
              </a:ext>
            </a:extLst>
          </p:cNvPr>
          <p:cNvGrpSpPr/>
          <p:nvPr/>
        </p:nvGrpSpPr>
        <p:grpSpPr>
          <a:xfrm>
            <a:off x="1211059" y="6017808"/>
            <a:ext cx="631700" cy="215444"/>
            <a:chOff x="1211059" y="3143210"/>
            <a:chExt cx="631700" cy="215444"/>
          </a:xfrm>
        </p:grpSpPr>
        <p:sp>
          <p:nvSpPr>
            <p:cNvPr id="692" name="TextBox 691">
              <a:extLst>
                <a:ext uri="{FF2B5EF4-FFF2-40B4-BE49-F238E27FC236}">
                  <a16:creationId xmlns:a16="http://schemas.microsoft.com/office/drawing/2014/main" id="{CCA7542A-D63B-69BE-A7FD-6A4AD8209695}"/>
                </a:ext>
              </a:extLst>
            </p:cNvPr>
            <p:cNvSpPr txBox="1"/>
            <p:nvPr/>
          </p:nvSpPr>
          <p:spPr>
            <a:xfrm>
              <a:off x="1791463" y="3143210"/>
              <a:ext cx="51296" cy="215444"/>
            </a:xfrm>
            <a:prstGeom prst="rect">
              <a:avLst/>
            </a:prstGeom>
            <a:noFill/>
          </p:spPr>
          <p:txBody>
            <a:bodyPr wrap="none" lIns="0" rIns="0" rtlCol="0">
              <a:spAutoFit/>
            </a:bodyPr>
            <a:lstStyle/>
            <a:p>
              <a:pPr algn="ctr"/>
              <a:r>
                <a:rPr lang="en-US" sz="800" dirty="0">
                  <a:solidFill>
                    <a:schemeClr val="accent1"/>
                  </a:solidFill>
                </a:rPr>
                <a:t>1</a:t>
              </a:r>
            </a:p>
          </p:txBody>
        </p:sp>
        <p:sp>
          <p:nvSpPr>
            <p:cNvPr id="693" name="TextBox 692">
              <a:extLst>
                <a:ext uri="{FF2B5EF4-FFF2-40B4-BE49-F238E27FC236}">
                  <a16:creationId xmlns:a16="http://schemas.microsoft.com/office/drawing/2014/main" id="{894864A5-E464-D98C-C54B-A36BCD3A292B}"/>
                </a:ext>
              </a:extLst>
            </p:cNvPr>
            <p:cNvSpPr txBox="1"/>
            <p:nvPr/>
          </p:nvSpPr>
          <p:spPr>
            <a:xfrm>
              <a:off x="1510219" y="3143210"/>
              <a:ext cx="161904" cy="215444"/>
            </a:xfrm>
            <a:prstGeom prst="rect">
              <a:avLst/>
            </a:prstGeom>
            <a:noFill/>
          </p:spPr>
          <p:txBody>
            <a:bodyPr wrap="none" lIns="0" rIns="0" rtlCol="0">
              <a:spAutoFit/>
            </a:bodyPr>
            <a:lstStyle/>
            <a:p>
              <a:pPr algn="r"/>
              <a:r>
                <a:rPr lang="en-US" sz="800" dirty="0">
                  <a:solidFill>
                    <a:schemeClr val="accent1">
                      <a:lumMod val="75000"/>
                    </a:schemeClr>
                  </a:solidFill>
                </a:rPr>
                <a:t>1 M</a:t>
              </a:r>
            </a:p>
          </p:txBody>
        </p:sp>
        <p:sp>
          <p:nvSpPr>
            <p:cNvPr id="569" name="TextBox 568">
              <a:extLst>
                <a:ext uri="{FF2B5EF4-FFF2-40B4-BE49-F238E27FC236}">
                  <a16:creationId xmlns:a16="http://schemas.microsoft.com/office/drawing/2014/main" id="{6BE578AD-2DF1-AFCB-C94C-2688B8F667F6}"/>
                </a:ext>
              </a:extLst>
            </p:cNvPr>
            <p:cNvSpPr txBox="1"/>
            <p:nvPr/>
          </p:nvSpPr>
          <p:spPr>
            <a:xfrm>
              <a:off x="1211059" y="3143210"/>
              <a:ext cx="102592" cy="215444"/>
            </a:xfrm>
            <a:prstGeom prst="rect">
              <a:avLst/>
            </a:prstGeom>
            <a:noFill/>
          </p:spPr>
          <p:txBody>
            <a:bodyPr wrap="none" lIns="0" rIns="0" rtlCol="0">
              <a:spAutoFit/>
            </a:bodyPr>
            <a:lstStyle/>
            <a:p>
              <a:pPr algn="ctr"/>
              <a:r>
                <a:rPr lang="en-US" sz="800" dirty="0">
                  <a:solidFill>
                    <a:schemeClr val="accent1"/>
                  </a:solidFill>
                </a:rPr>
                <a:t>12</a:t>
              </a:r>
            </a:p>
          </p:txBody>
        </p:sp>
      </p:grpSp>
      <p:grpSp>
        <p:nvGrpSpPr>
          <p:cNvPr id="51" name="Group 50">
            <a:extLst>
              <a:ext uri="{FF2B5EF4-FFF2-40B4-BE49-F238E27FC236}">
                <a16:creationId xmlns:a16="http://schemas.microsoft.com/office/drawing/2014/main" id="{0503F9FD-6CF1-4183-CF53-D5CD83C0C5D3}"/>
              </a:ext>
            </a:extLst>
          </p:cNvPr>
          <p:cNvGrpSpPr/>
          <p:nvPr/>
        </p:nvGrpSpPr>
        <p:grpSpPr>
          <a:xfrm>
            <a:off x="1211059" y="6505396"/>
            <a:ext cx="631700" cy="215444"/>
            <a:chOff x="1211059" y="3393985"/>
            <a:chExt cx="631700" cy="215444"/>
          </a:xfrm>
        </p:grpSpPr>
        <p:sp>
          <p:nvSpPr>
            <p:cNvPr id="696" name="TextBox 695">
              <a:extLst>
                <a:ext uri="{FF2B5EF4-FFF2-40B4-BE49-F238E27FC236}">
                  <a16:creationId xmlns:a16="http://schemas.microsoft.com/office/drawing/2014/main" id="{273C1C80-5144-46DE-682B-60FFBA09B920}"/>
                </a:ext>
              </a:extLst>
            </p:cNvPr>
            <p:cNvSpPr txBox="1"/>
            <p:nvPr/>
          </p:nvSpPr>
          <p:spPr>
            <a:xfrm>
              <a:off x="1791463" y="3393985"/>
              <a:ext cx="51296" cy="215444"/>
            </a:xfrm>
            <a:prstGeom prst="rect">
              <a:avLst/>
            </a:prstGeom>
            <a:noFill/>
          </p:spPr>
          <p:txBody>
            <a:bodyPr wrap="none" lIns="0" rIns="0" rtlCol="0">
              <a:spAutoFit/>
            </a:bodyPr>
            <a:lstStyle/>
            <a:p>
              <a:pPr algn="ctr"/>
              <a:r>
                <a:rPr lang="en-US" sz="800" dirty="0">
                  <a:solidFill>
                    <a:schemeClr val="accent1"/>
                  </a:solidFill>
                </a:rPr>
                <a:t>5</a:t>
              </a:r>
            </a:p>
          </p:txBody>
        </p:sp>
        <p:sp>
          <p:nvSpPr>
            <p:cNvPr id="697" name="TextBox 696">
              <a:extLst>
                <a:ext uri="{FF2B5EF4-FFF2-40B4-BE49-F238E27FC236}">
                  <a16:creationId xmlns:a16="http://schemas.microsoft.com/office/drawing/2014/main" id="{D9C61852-DDC8-5ED2-D0F9-DEF2C9804D02}"/>
                </a:ext>
              </a:extLst>
            </p:cNvPr>
            <p:cNvSpPr txBox="1"/>
            <p:nvPr/>
          </p:nvSpPr>
          <p:spPr>
            <a:xfrm>
              <a:off x="1465336" y="3393985"/>
              <a:ext cx="206787" cy="215444"/>
            </a:xfrm>
            <a:prstGeom prst="rect">
              <a:avLst/>
            </a:prstGeom>
            <a:noFill/>
          </p:spPr>
          <p:txBody>
            <a:bodyPr wrap="none" lIns="0" rIns="0" rtlCol="0">
              <a:spAutoFit/>
            </a:bodyPr>
            <a:lstStyle/>
            <a:p>
              <a:pPr algn="r"/>
              <a:r>
                <a:rPr lang="en-US" sz="800" dirty="0">
                  <a:solidFill>
                    <a:schemeClr val="accent1">
                      <a:lumMod val="75000"/>
                    </a:schemeClr>
                  </a:solidFill>
                </a:rPr>
                <a:t>100K</a:t>
              </a:r>
            </a:p>
          </p:txBody>
        </p:sp>
        <p:sp>
          <p:nvSpPr>
            <p:cNvPr id="572" name="TextBox 571">
              <a:extLst>
                <a:ext uri="{FF2B5EF4-FFF2-40B4-BE49-F238E27FC236}">
                  <a16:creationId xmlns:a16="http://schemas.microsoft.com/office/drawing/2014/main" id="{E4F5065B-A9CF-39CD-0613-66AA2A21B067}"/>
                </a:ext>
              </a:extLst>
            </p:cNvPr>
            <p:cNvSpPr txBox="1"/>
            <p:nvPr/>
          </p:nvSpPr>
          <p:spPr>
            <a:xfrm>
              <a:off x="1211059" y="3393985"/>
              <a:ext cx="102592" cy="215444"/>
            </a:xfrm>
            <a:prstGeom prst="rect">
              <a:avLst/>
            </a:prstGeom>
            <a:noFill/>
          </p:spPr>
          <p:txBody>
            <a:bodyPr wrap="none" lIns="0" rIns="0" rtlCol="0">
              <a:spAutoFit/>
            </a:bodyPr>
            <a:lstStyle/>
            <a:p>
              <a:pPr algn="ctr"/>
              <a:r>
                <a:rPr lang="en-US" sz="800" dirty="0">
                  <a:solidFill>
                    <a:schemeClr val="accent1"/>
                  </a:solidFill>
                </a:rPr>
                <a:t>13</a:t>
              </a:r>
            </a:p>
          </p:txBody>
        </p:sp>
      </p:grpSp>
      <p:grpSp>
        <p:nvGrpSpPr>
          <p:cNvPr id="55" name="Group 54">
            <a:extLst>
              <a:ext uri="{FF2B5EF4-FFF2-40B4-BE49-F238E27FC236}">
                <a16:creationId xmlns:a16="http://schemas.microsoft.com/office/drawing/2014/main" id="{4C46ADD7-D1BD-008E-0AD6-BEE04671B4B0}"/>
              </a:ext>
            </a:extLst>
          </p:cNvPr>
          <p:cNvGrpSpPr/>
          <p:nvPr/>
        </p:nvGrpSpPr>
        <p:grpSpPr>
          <a:xfrm>
            <a:off x="1236707" y="4555041"/>
            <a:ext cx="606052" cy="215444"/>
            <a:chOff x="1236707" y="2390885"/>
            <a:chExt cx="606052" cy="215444"/>
          </a:xfrm>
        </p:grpSpPr>
        <p:sp>
          <p:nvSpPr>
            <p:cNvPr id="698" name="TextBox 697">
              <a:extLst>
                <a:ext uri="{FF2B5EF4-FFF2-40B4-BE49-F238E27FC236}">
                  <a16:creationId xmlns:a16="http://schemas.microsoft.com/office/drawing/2014/main" id="{CEBFAEB7-3810-0482-5D9E-4EF42F951EE7}"/>
                </a:ext>
              </a:extLst>
            </p:cNvPr>
            <p:cNvSpPr txBox="1"/>
            <p:nvPr/>
          </p:nvSpPr>
          <p:spPr>
            <a:xfrm>
              <a:off x="1791463" y="2390885"/>
              <a:ext cx="51296" cy="215444"/>
            </a:xfrm>
            <a:prstGeom prst="rect">
              <a:avLst/>
            </a:prstGeom>
            <a:noFill/>
          </p:spPr>
          <p:txBody>
            <a:bodyPr wrap="none" lIns="0" rIns="0" rtlCol="0">
              <a:spAutoFit/>
            </a:bodyPr>
            <a:lstStyle/>
            <a:p>
              <a:pPr algn="ctr"/>
              <a:r>
                <a:rPr lang="en-US" sz="800" dirty="0">
                  <a:solidFill>
                    <a:schemeClr val="accent1"/>
                  </a:solidFill>
                </a:rPr>
                <a:t>1</a:t>
              </a:r>
            </a:p>
          </p:txBody>
        </p:sp>
        <p:sp>
          <p:nvSpPr>
            <p:cNvPr id="699" name="TextBox 698">
              <a:extLst>
                <a:ext uri="{FF2B5EF4-FFF2-40B4-BE49-F238E27FC236}">
                  <a16:creationId xmlns:a16="http://schemas.microsoft.com/office/drawing/2014/main" id="{C4A45B50-F4A7-6ACE-A373-937175FFA5AF}"/>
                </a:ext>
              </a:extLst>
            </p:cNvPr>
            <p:cNvSpPr txBox="1"/>
            <p:nvPr/>
          </p:nvSpPr>
          <p:spPr>
            <a:xfrm>
              <a:off x="1458923" y="2390885"/>
              <a:ext cx="213200" cy="215444"/>
            </a:xfrm>
            <a:prstGeom prst="rect">
              <a:avLst/>
            </a:prstGeom>
            <a:noFill/>
          </p:spPr>
          <p:txBody>
            <a:bodyPr wrap="none" lIns="0" rIns="0" rtlCol="0">
              <a:spAutoFit/>
            </a:bodyPr>
            <a:lstStyle/>
            <a:p>
              <a:pPr algn="r"/>
              <a:r>
                <a:rPr lang="en-US" sz="800" dirty="0">
                  <a:solidFill>
                    <a:schemeClr val="accent1">
                      <a:lumMod val="75000"/>
                    </a:schemeClr>
                  </a:solidFill>
                </a:rPr>
                <a:t>10 M</a:t>
              </a:r>
            </a:p>
          </p:txBody>
        </p:sp>
        <p:sp>
          <p:nvSpPr>
            <p:cNvPr id="573" name="TextBox 572">
              <a:extLst>
                <a:ext uri="{FF2B5EF4-FFF2-40B4-BE49-F238E27FC236}">
                  <a16:creationId xmlns:a16="http://schemas.microsoft.com/office/drawing/2014/main" id="{BED221A1-27E9-E980-6EFC-CF3F2EDD03D6}"/>
                </a:ext>
              </a:extLst>
            </p:cNvPr>
            <p:cNvSpPr txBox="1"/>
            <p:nvPr/>
          </p:nvSpPr>
          <p:spPr>
            <a:xfrm>
              <a:off x="1236707" y="2390885"/>
              <a:ext cx="51296" cy="215444"/>
            </a:xfrm>
            <a:prstGeom prst="rect">
              <a:avLst/>
            </a:prstGeom>
            <a:noFill/>
          </p:spPr>
          <p:txBody>
            <a:bodyPr wrap="none" lIns="0" rIns="0" rtlCol="0">
              <a:spAutoFit/>
            </a:bodyPr>
            <a:lstStyle/>
            <a:p>
              <a:pPr algn="ctr"/>
              <a:r>
                <a:rPr lang="en-US" sz="800" dirty="0">
                  <a:solidFill>
                    <a:schemeClr val="accent1"/>
                  </a:solidFill>
                </a:rPr>
                <a:t>9</a:t>
              </a:r>
            </a:p>
          </p:txBody>
        </p:sp>
      </p:grpSp>
      <p:grpSp>
        <p:nvGrpSpPr>
          <p:cNvPr id="54" name="Group 53">
            <a:extLst>
              <a:ext uri="{FF2B5EF4-FFF2-40B4-BE49-F238E27FC236}">
                <a16:creationId xmlns:a16="http://schemas.microsoft.com/office/drawing/2014/main" id="{BEB76355-96EF-608F-D92C-69DCD356DB89}"/>
              </a:ext>
            </a:extLst>
          </p:cNvPr>
          <p:cNvGrpSpPr/>
          <p:nvPr/>
        </p:nvGrpSpPr>
        <p:grpSpPr>
          <a:xfrm>
            <a:off x="1211059" y="5042630"/>
            <a:ext cx="631700" cy="215444"/>
            <a:chOff x="1211059" y="2641660"/>
            <a:chExt cx="631700" cy="215444"/>
          </a:xfrm>
        </p:grpSpPr>
        <p:sp>
          <p:nvSpPr>
            <p:cNvPr id="700" name="TextBox 699">
              <a:extLst>
                <a:ext uri="{FF2B5EF4-FFF2-40B4-BE49-F238E27FC236}">
                  <a16:creationId xmlns:a16="http://schemas.microsoft.com/office/drawing/2014/main" id="{F60B62C6-2D99-158E-3DDF-DA740ED3407D}"/>
                </a:ext>
              </a:extLst>
            </p:cNvPr>
            <p:cNvSpPr txBox="1"/>
            <p:nvPr/>
          </p:nvSpPr>
          <p:spPr>
            <a:xfrm>
              <a:off x="1791463" y="2641660"/>
              <a:ext cx="51296" cy="215444"/>
            </a:xfrm>
            <a:prstGeom prst="rect">
              <a:avLst/>
            </a:prstGeom>
            <a:noFill/>
          </p:spPr>
          <p:txBody>
            <a:bodyPr wrap="none" lIns="0" rIns="0" rtlCol="0">
              <a:spAutoFit/>
            </a:bodyPr>
            <a:lstStyle/>
            <a:p>
              <a:pPr algn="ctr"/>
              <a:r>
                <a:rPr lang="en-US" sz="800" dirty="0">
                  <a:solidFill>
                    <a:schemeClr val="accent1"/>
                  </a:solidFill>
                </a:rPr>
                <a:t>5</a:t>
              </a:r>
            </a:p>
          </p:txBody>
        </p:sp>
        <p:sp>
          <p:nvSpPr>
            <p:cNvPr id="701" name="TextBox 700">
              <a:extLst>
                <a:ext uri="{FF2B5EF4-FFF2-40B4-BE49-F238E27FC236}">
                  <a16:creationId xmlns:a16="http://schemas.microsoft.com/office/drawing/2014/main" id="{B5950EAB-0238-4C49-C541-FAE07A6ED73B}"/>
                </a:ext>
              </a:extLst>
            </p:cNvPr>
            <p:cNvSpPr txBox="1"/>
            <p:nvPr/>
          </p:nvSpPr>
          <p:spPr>
            <a:xfrm>
              <a:off x="1510220" y="2641660"/>
              <a:ext cx="161903" cy="215444"/>
            </a:xfrm>
            <a:prstGeom prst="rect">
              <a:avLst/>
            </a:prstGeom>
            <a:noFill/>
          </p:spPr>
          <p:txBody>
            <a:bodyPr wrap="none" lIns="0" rIns="0" rtlCol="0">
              <a:spAutoFit/>
            </a:bodyPr>
            <a:lstStyle/>
            <a:p>
              <a:pPr algn="r"/>
              <a:r>
                <a:rPr lang="en-US" sz="800" dirty="0">
                  <a:solidFill>
                    <a:schemeClr val="accent1">
                      <a:lumMod val="75000"/>
                    </a:schemeClr>
                  </a:solidFill>
                </a:rPr>
                <a:t>1 M</a:t>
              </a:r>
            </a:p>
          </p:txBody>
        </p:sp>
        <p:sp>
          <p:nvSpPr>
            <p:cNvPr id="574" name="TextBox 573">
              <a:extLst>
                <a:ext uri="{FF2B5EF4-FFF2-40B4-BE49-F238E27FC236}">
                  <a16:creationId xmlns:a16="http://schemas.microsoft.com/office/drawing/2014/main" id="{294947EE-2F9E-92FC-13E6-339A549233C4}"/>
                </a:ext>
              </a:extLst>
            </p:cNvPr>
            <p:cNvSpPr txBox="1"/>
            <p:nvPr/>
          </p:nvSpPr>
          <p:spPr>
            <a:xfrm>
              <a:off x="1211059" y="2641660"/>
              <a:ext cx="102592" cy="215444"/>
            </a:xfrm>
            <a:prstGeom prst="rect">
              <a:avLst/>
            </a:prstGeom>
            <a:noFill/>
          </p:spPr>
          <p:txBody>
            <a:bodyPr wrap="none" lIns="0" rIns="0" rtlCol="0">
              <a:spAutoFit/>
            </a:bodyPr>
            <a:lstStyle/>
            <a:p>
              <a:pPr algn="ctr"/>
              <a:r>
                <a:rPr lang="en-US" sz="800" dirty="0">
                  <a:solidFill>
                    <a:schemeClr val="accent1"/>
                  </a:solidFill>
                </a:rPr>
                <a:t>10</a:t>
              </a:r>
            </a:p>
          </p:txBody>
        </p:sp>
      </p:grpSp>
      <p:grpSp>
        <p:nvGrpSpPr>
          <p:cNvPr id="53" name="Group 52">
            <a:extLst>
              <a:ext uri="{FF2B5EF4-FFF2-40B4-BE49-F238E27FC236}">
                <a16:creationId xmlns:a16="http://schemas.microsoft.com/office/drawing/2014/main" id="{6391ACB1-E41C-43A2-D50D-C74A055CB264}"/>
              </a:ext>
            </a:extLst>
          </p:cNvPr>
          <p:cNvGrpSpPr/>
          <p:nvPr/>
        </p:nvGrpSpPr>
        <p:grpSpPr>
          <a:xfrm>
            <a:off x="1211059" y="5530219"/>
            <a:ext cx="631700" cy="215444"/>
            <a:chOff x="1211059" y="2892435"/>
            <a:chExt cx="631700" cy="215444"/>
          </a:xfrm>
        </p:grpSpPr>
        <p:sp>
          <p:nvSpPr>
            <p:cNvPr id="702" name="TextBox 701">
              <a:extLst>
                <a:ext uri="{FF2B5EF4-FFF2-40B4-BE49-F238E27FC236}">
                  <a16:creationId xmlns:a16="http://schemas.microsoft.com/office/drawing/2014/main" id="{C5495FE8-4908-8778-1A6B-2ED426E043F9}"/>
                </a:ext>
              </a:extLst>
            </p:cNvPr>
            <p:cNvSpPr txBox="1"/>
            <p:nvPr/>
          </p:nvSpPr>
          <p:spPr>
            <a:xfrm>
              <a:off x="1791463" y="2892435"/>
              <a:ext cx="51296" cy="215444"/>
            </a:xfrm>
            <a:prstGeom prst="rect">
              <a:avLst/>
            </a:prstGeom>
            <a:noFill/>
          </p:spPr>
          <p:txBody>
            <a:bodyPr wrap="none" lIns="0" rIns="0" rtlCol="0">
              <a:spAutoFit/>
            </a:bodyPr>
            <a:lstStyle/>
            <a:p>
              <a:pPr algn="ctr"/>
              <a:r>
                <a:rPr lang="en-US" sz="800" dirty="0">
                  <a:solidFill>
                    <a:schemeClr val="accent1"/>
                  </a:solidFill>
                </a:rPr>
                <a:t>2</a:t>
              </a:r>
            </a:p>
          </p:txBody>
        </p:sp>
        <p:sp>
          <p:nvSpPr>
            <p:cNvPr id="703" name="TextBox 702">
              <a:extLst>
                <a:ext uri="{FF2B5EF4-FFF2-40B4-BE49-F238E27FC236}">
                  <a16:creationId xmlns:a16="http://schemas.microsoft.com/office/drawing/2014/main" id="{9E3245A8-DD1F-55E2-37CD-51C587C36431}"/>
                </a:ext>
              </a:extLst>
            </p:cNvPr>
            <p:cNvSpPr txBox="1"/>
            <p:nvPr/>
          </p:nvSpPr>
          <p:spPr>
            <a:xfrm>
              <a:off x="1510220" y="2892435"/>
              <a:ext cx="161903" cy="215444"/>
            </a:xfrm>
            <a:prstGeom prst="rect">
              <a:avLst/>
            </a:prstGeom>
            <a:noFill/>
          </p:spPr>
          <p:txBody>
            <a:bodyPr wrap="none" lIns="0" rIns="0" rtlCol="0">
              <a:spAutoFit/>
            </a:bodyPr>
            <a:lstStyle/>
            <a:p>
              <a:pPr algn="r"/>
              <a:r>
                <a:rPr lang="en-US" sz="800" dirty="0">
                  <a:solidFill>
                    <a:schemeClr val="accent1">
                      <a:lumMod val="75000"/>
                    </a:schemeClr>
                  </a:solidFill>
                </a:rPr>
                <a:t>1 M</a:t>
              </a:r>
            </a:p>
          </p:txBody>
        </p:sp>
        <p:sp>
          <p:nvSpPr>
            <p:cNvPr id="575" name="TextBox 574">
              <a:extLst>
                <a:ext uri="{FF2B5EF4-FFF2-40B4-BE49-F238E27FC236}">
                  <a16:creationId xmlns:a16="http://schemas.microsoft.com/office/drawing/2014/main" id="{84A623CA-0702-B3F2-C06E-73B13DFBFC76}"/>
                </a:ext>
              </a:extLst>
            </p:cNvPr>
            <p:cNvSpPr txBox="1"/>
            <p:nvPr/>
          </p:nvSpPr>
          <p:spPr>
            <a:xfrm>
              <a:off x="1211059" y="2892435"/>
              <a:ext cx="102592" cy="215444"/>
            </a:xfrm>
            <a:prstGeom prst="rect">
              <a:avLst/>
            </a:prstGeom>
            <a:noFill/>
          </p:spPr>
          <p:txBody>
            <a:bodyPr wrap="none" lIns="0" rIns="0" rtlCol="0">
              <a:spAutoFit/>
            </a:bodyPr>
            <a:lstStyle/>
            <a:p>
              <a:pPr algn="ctr"/>
              <a:r>
                <a:rPr lang="en-US" sz="800" dirty="0">
                  <a:solidFill>
                    <a:schemeClr val="accent1"/>
                  </a:solidFill>
                </a:rPr>
                <a:t>11</a:t>
              </a:r>
            </a:p>
          </p:txBody>
        </p:sp>
      </p:grpSp>
      <p:grpSp>
        <p:nvGrpSpPr>
          <p:cNvPr id="58" name="Group 57">
            <a:extLst>
              <a:ext uri="{FF2B5EF4-FFF2-40B4-BE49-F238E27FC236}">
                <a16:creationId xmlns:a16="http://schemas.microsoft.com/office/drawing/2014/main" id="{ED06E5A3-162B-79C2-38E7-102266350E85}"/>
              </a:ext>
            </a:extLst>
          </p:cNvPr>
          <p:cNvGrpSpPr/>
          <p:nvPr/>
        </p:nvGrpSpPr>
        <p:grpSpPr>
          <a:xfrm>
            <a:off x="1236707" y="3092274"/>
            <a:ext cx="606052" cy="215444"/>
            <a:chOff x="1236707" y="1638560"/>
            <a:chExt cx="606052" cy="215444"/>
          </a:xfrm>
        </p:grpSpPr>
        <p:sp>
          <p:nvSpPr>
            <p:cNvPr id="704" name="TextBox 703">
              <a:extLst>
                <a:ext uri="{FF2B5EF4-FFF2-40B4-BE49-F238E27FC236}">
                  <a16:creationId xmlns:a16="http://schemas.microsoft.com/office/drawing/2014/main" id="{47EAD983-2B66-3066-28A4-A51A87870190}"/>
                </a:ext>
              </a:extLst>
            </p:cNvPr>
            <p:cNvSpPr txBox="1"/>
            <p:nvPr/>
          </p:nvSpPr>
          <p:spPr>
            <a:xfrm>
              <a:off x="1791463" y="1638560"/>
              <a:ext cx="51296" cy="215444"/>
            </a:xfrm>
            <a:prstGeom prst="rect">
              <a:avLst/>
            </a:prstGeom>
            <a:noFill/>
          </p:spPr>
          <p:txBody>
            <a:bodyPr wrap="none" lIns="0" rIns="0" rtlCol="0">
              <a:spAutoFit/>
            </a:bodyPr>
            <a:lstStyle/>
            <a:p>
              <a:pPr algn="ctr"/>
              <a:r>
                <a:rPr lang="en-US" sz="800" dirty="0">
                  <a:solidFill>
                    <a:schemeClr val="accent1"/>
                  </a:solidFill>
                </a:rPr>
                <a:t>1</a:t>
              </a:r>
            </a:p>
          </p:txBody>
        </p:sp>
        <p:sp>
          <p:nvSpPr>
            <p:cNvPr id="705" name="TextBox 704">
              <a:extLst>
                <a:ext uri="{FF2B5EF4-FFF2-40B4-BE49-F238E27FC236}">
                  <a16:creationId xmlns:a16="http://schemas.microsoft.com/office/drawing/2014/main" id="{1A628E48-B4CF-04EC-A465-D126A86B8482}"/>
                </a:ext>
              </a:extLst>
            </p:cNvPr>
            <p:cNvSpPr txBox="1"/>
            <p:nvPr/>
          </p:nvSpPr>
          <p:spPr>
            <a:xfrm>
              <a:off x="1407627" y="1638560"/>
              <a:ext cx="264496" cy="215444"/>
            </a:xfrm>
            <a:prstGeom prst="rect">
              <a:avLst/>
            </a:prstGeom>
            <a:noFill/>
          </p:spPr>
          <p:txBody>
            <a:bodyPr wrap="none" lIns="0" rIns="0" rtlCol="0">
              <a:spAutoFit/>
            </a:bodyPr>
            <a:lstStyle/>
            <a:p>
              <a:pPr algn="r"/>
              <a:r>
                <a:rPr lang="en-US" sz="800" dirty="0">
                  <a:solidFill>
                    <a:schemeClr val="accent1">
                      <a:lumMod val="75000"/>
                    </a:schemeClr>
                  </a:solidFill>
                </a:rPr>
                <a:t>100 M</a:t>
              </a:r>
            </a:p>
          </p:txBody>
        </p:sp>
        <p:sp>
          <p:nvSpPr>
            <p:cNvPr id="576" name="TextBox 575">
              <a:extLst>
                <a:ext uri="{FF2B5EF4-FFF2-40B4-BE49-F238E27FC236}">
                  <a16:creationId xmlns:a16="http://schemas.microsoft.com/office/drawing/2014/main" id="{0B06B1C9-CE30-F3B2-3490-F4ED8236CC63}"/>
                </a:ext>
              </a:extLst>
            </p:cNvPr>
            <p:cNvSpPr txBox="1"/>
            <p:nvPr/>
          </p:nvSpPr>
          <p:spPr>
            <a:xfrm>
              <a:off x="1236707" y="1638560"/>
              <a:ext cx="51296" cy="215444"/>
            </a:xfrm>
            <a:prstGeom prst="rect">
              <a:avLst/>
            </a:prstGeom>
            <a:noFill/>
          </p:spPr>
          <p:txBody>
            <a:bodyPr wrap="none" lIns="0" rIns="0" rtlCol="0">
              <a:spAutoFit/>
            </a:bodyPr>
            <a:lstStyle/>
            <a:p>
              <a:pPr algn="ctr"/>
              <a:r>
                <a:rPr lang="en-US" sz="800" dirty="0">
                  <a:solidFill>
                    <a:schemeClr val="accent1"/>
                  </a:solidFill>
                </a:rPr>
                <a:t>6</a:t>
              </a:r>
            </a:p>
          </p:txBody>
        </p:sp>
      </p:grpSp>
      <p:grpSp>
        <p:nvGrpSpPr>
          <p:cNvPr id="57" name="Group 56">
            <a:extLst>
              <a:ext uri="{FF2B5EF4-FFF2-40B4-BE49-F238E27FC236}">
                <a16:creationId xmlns:a16="http://schemas.microsoft.com/office/drawing/2014/main" id="{96F886F7-8F20-9133-F63A-6BDFF9F07911}"/>
              </a:ext>
            </a:extLst>
          </p:cNvPr>
          <p:cNvGrpSpPr/>
          <p:nvPr/>
        </p:nvGrpSpPr>
        <p:grpSpPr>
          <a:xfrm>
            <a:off x="1236707" y="3579863"/>
            <a:ext cx="606052" cy="215444"/>
            <a:chOff x="1236707" y="1889335"/>
            <a:chExt cx="606052" cy="215444"/>
          </a:xfrm>
        </p:grpSpPr>
        <p:sp>
          <p:nvSpPr>
            <p:cNvPr id="706" name="TextBox 705">
              <a:extLst>
                <a:ext uri="{FF2B5EF4-FFF2-40B4-BE49-F238E27FC236}">
                  <a16:creationId xmlns:a16="http://schemas.microsoft.com/office/drawing/2014/main" id="{D46D3302-CB32-64EF-883E-0E93BC5D8D97}"/>
                </a:ext>
              </a:extLst>
            </p:cNvPr>
            <p:cNvSpPr txBox="1"/>
            <p:nvPr/>
          </p:nvSpPr>
          <p:spPr>
            <a:xfrm>
              <a:off x="1791463" y="1889335"/>
              <a:ext cx="51296" cy="215444"/>
            </a:xfrm>
            <a:prstGeom prst="rect">
              <a:avLst/>
            </a:prstGeom>
            <a:noFill/>
          </p:spPr>
          <p:txBody>
            <a:bodyPr wrap="none" lIns="0" rIns="0" rtlCol="0">
              <a:spAutoFit/>
            </a:bodyPr>
            <a:lstStyle/>
            <a:p>
              <a:pPr algn="ctr"/>
              <a:r>
                <a:rPr lang="en-US" sz="800" dirty="0">
                  <a:solidFill>
                    <a:schemeClr val="accent1"/>
                  </a:solidFill>
                </a:rPr>
                <a:t>5</a:t>
              </a:r>
            </a:p>
          </p:txBody>
        </p:sp>
        <p:sp>
          <p:nvSpPr>
            <p:cNvPr id="707" name="TextBox 706">
              <a:extLst>
                <a:ext uri="{FF2B5EF4-FFF2-40B4-BE49-F238E27FC236}">
                  <a16:creationId xmlns:a16="http://schemas.microsoft.com/office/drawing/2014/main" id="{26CE8C84-98DF-B29F-B21E-594146653156}"/>
                </a:ext>
              </a:extLst>
            </p:cNvPr>
            <p:cNvSpPr txBox="1"/>
            <p:nvPr/>
          </p:nvSpPr>
          <p:spPr>
            <a:xfrm>
              <a:off x="1458924" y="1889335"/>
              <a:ext cx="213199" cy="215444"/>
            </a:xfrm>
            <a:prstGeom prst="rect">
              <a:avLst/>
            </a:prstGeom>
            <a:noFill/>
          </p:spPr>
          <p:txBody>
            <a:bodyPr wrap="none" lIns="0" rIns="0" rtlCol="0">
              <a:spAutoFit/>
            </a:bodyPr>
            <a:lstStyle/>
            <a:p>
              <a:pPr algn="r"/>
              <a:r>
                <a:rPr lang="en-US" sz="800" dirty="0">
                  <a:solidFill>
                    <a:schemeClr val="accent1">
                      <a:lumMod val="75000"/>
                    </a:schemeClr>
                  </a:solidFill>
                </a:rPr>
                <a:t>10 M</a:t>
              </a:r>
            </a:p>
          </p:txBody>
        </p:sp>
        <p:sp>
          <p:nvSpPr>
            <p:cNvPr id="577" name="TextBox 576">
              <a:extLst>
                <a:ext uri="{FF2B5EF4-FFF2-40B4-BE49-F238E27FC236}">
                  <a16:creationId xmlns:a16="http://schemas.microsoft.com/office/drawing/2014/main" id="{31C7FC8D-6614-4AA1-FC4D-EEF262E0C6FF}"/>
                </a:ext>
              </a:extLst>
            </p:cNvPr>
            <p:cNvSpPr txBox="1"/>
            <p:nvPr/>
          </p:nvSpPr>
          <p:spPr>
            <a:xfrm>
              <a:off x="1236707" y="1889335"/>
              <a:ext cx="51296" cy="215444"/>
            </a:xfrm>
            <a:prstGeom prst="rect">
              <a:avLst/>
            </a:prstGeom>
            <a:noFill/>
          </p:spPr>
          <p:txBody>
            <a:bodyPr wrap="none" lIns="0" rIns="0" rtlCol="0">
              <a:spAutoFit/>
            </a:bodyPr>
            <a:lstStyle/>
            <a:p>
              <a:pPr algn="ctr"/>
              <a:r>
                <a:rPr lang="en-US" sz="800" dirty="0">
                  <a:solidFill>
                    <a:schemeClr val="accent1"/>
                  </a:solidFill>
                </a:rPr>
                <a:t>7</a:t>
              </a:r>
            </a:p>
          </p:txBody>
        </p:sp>
      </p:grpSp>
      <p:grpSp>
        <p:nvGrpSpPr>
          <p:cNvPr id="56" name="Group 55">
            <a:extLst>
              <a:ext uri="{FF2B5EF4-FFF2-40B4-BE49-F238E27FC236}">
                <a16:creationId xmlns:a16="http://schemas.microsoft.com/office/drawing/2014/main" id="{03B6DA9B-22AF-1E05-CD1B-2737B8D48848}"/>
              </a:ext>
            </a:extLst>
          </p:cNvPr>
          <p:cNvGrpSpPr/>
          <p:nvPr/>
        </p:nvGrpSpPr>
        <p:grpSpPr>
          <a:xfrm>
            <a:off x="1236707" y="4067452"/>
            <a:ext cx="606052" cy="215444"/>
            <a:chOff x="1236707" y="2140110"/>
            <a:chExt cx="606052" cy="215444"/>
          </a:xfrm>
        </p:grpSpPr>
        <p:sp>
          <p:nvSpPr>
            <p:cNvPr id="708" name="TextBox 707">
              <a:extLst>
                <a:ext uri="{FF2B5EF4-FFF2-40B4-BE49-F238E27FC236}">
                  <a16:creationId xmlns:a16="http://schemas.microsoft.com/office/drawing/2014/main" id="{285391B6-58D6-F534-CBFC-54A487E03EEC}"/>
                </a:ext>
              </a:extLst>
            </p:cNvPr>
            <p:cNvSpPr txBox="1"/>
            <p:nvPr/>
          </p:nvSpPr>
          <p:spPr>
            <a:xfrm>
              <a:off x="1791463" y="2140110"/>
              <a:ext cx="51296" cy="215444"/>
            </a:xfrm>
            <a:prstGeom prst="rect">
              <a:avLst/>
            </a:prstGeom>
            <a:noFill/>
          </p:spPr>
          <p:txBody>
            <a:bodyPr wrap="none" lIns="0" rIns="0" rtlCol="0">
              <a:spAutoFit/>
            </a:bodyPr>
            <a:lstStyle/>
            <a:p>
              <a:pPr algn="ctr"/>
              <a:r>
                <a:rPr lang="en-US" sz="800" dirty="0">
                  <a:solidFill>
                    <a:schemeClr val="accent1"/>
                  </a:solidFill>
                </a:rPr>
                <a:t>2</a:t>
              </a:r>
            </a:p>
          </p:txBody>
        </p:sp>
        <p:sp>
          <p:nvSpPr>
            <p:cNvPr id="709" name="TextBox 708">
              <a:extLst>
                <a:ext uri="{FF2B5EF4-FFF2-40B4-BE49-F238E27FC236}">
                  <a16:creationId xmlns:a16="http://schemas.microsoft.com/office/drawing/2014/main" id="{7724D7BC-9937-166A-73AA-7D8EA670CF29}"/>
                </a:ext>
              </a:extLst>
            </p:cNvPr>
            <p:cNvSpPr txBox="1"/>
            <p:nvPr/>
          </p:nvSpPr>
          <p:spPr>
            <a:xfrm>
              <a:off x="1458924" y="2140110"/>
              <a:ext cx="213199" cy="215444"/>
            </a:xfrm>
            <a:prstGeom prst="rect">
              <a:avLst/>
            </a:prstGeom>
            <a:noFill/>
          </p:spPr>
          <p:txBody>
            <a:bodyPr wrap="none" lIns="0" rIns="0" rtlCol="0">
              <a:spAutoFit/>
            </a:bodyPr>
            <a:lstStyle/>
            <a:p>
              <a:pPr algn="r"/>
              <a:r>
                <a:rPr lang="en-US" sz="800" dirty="0">
                  <a:solidFill>
                    <a:schemeClr val="accent1">
                      <a:lumMod val="75000"/>
                    </a:schemeClr>
                  </a:solidFill>
                </a:rPr>
                <a:t>10 M</a:t>
              </a:r>
            </a:p>
          </p:txBody>
        </p:sp>
        <p:sp>
          <p:nvSpPr>
            <p:cNvPr id="578" name="TextBox 577">
              <a:extLst>
                <a:ext uri="{FF2B5EF4-FFF2-40B4-BE49-F238E27FC236}">
                  <a16:creationId xmlns:a16="http://schemas.microsoft.com/office/drawing/2014/main" id="{282B7C40-0E27-9DD1-41CC-D10559845A22}"/>
                </a:ext>
              </a:extLst>
            </p:cNvPr>
            <p:cNvSpPr txBox="1"/>
            <p:nvPr/>
          </p:nvSpPr>
          <p:spPr>
            <a:xfrm>
              <a:off x="1236707" y="2140110"/>
              <a:ext cx="51296" cy="215444"/>
            </a:xfrm>
            <a:prstGeom prst="rect">
              <a:avLst/>
            </a:prstGeom>
            <a:noFill/>
          </p:spPr>
          <p:txBody>
            <a:bodyPr wrap="none" lIns="0" rIns="0" rtlCol="0">
              <a:spAutoFit/>
            </a:bodyPr>
            <a:lstStyle/>
            <a:p>
              <a:pPr algn="ctr"/>
              <a:r>
                <a:rPr lang="en-US" sz="800" dirty="0">
                  <a:solidFill>
                    <a:schemeClr val="accent1"/>
                  </a:solidFill>
                </a:rPr>
                <a:t>8</a:t>
              </a:r>
            </a:p>
          </p:txBody>
        </p:sp>
      </p:grpSp>
      <p:grpSp>
        <p:nvGrpSpPr>
          <p:cNvPr id="598" name="Group 597">
            <a:extLst>
              <a:ext uri="{FF2B5EF4-FFF2-40B4-BE49-F238E27FC236}">
                <a16:creationId xmlns:a16="http://schemas.microsoft.com/office/drawing/2014/main" id="{0657D4E2-BD23-0172-C77D-50FE38604583}"/>
              </a:ext>
            </a:extLst>
          </p:cNvPr>
          <p:cNvGrpSpPr/>
          <p:nvPr/>
        </p:nvGrpSpPr>
        <p:grpSpPr>
          <a:xfrm>
            <a:off x="1236707" y="166740"/>
            <a:ext cx="606052" cy="215444"/>
            <a:chOff x="1236707" y="133910"/>
            <a:chExt cx="606052" cy="215444"/>
          </a:xfrm>
        </p:grpSpPr>
        <p:sp>
          <p:nvSpPr>
            <p:cNvPr id="732" name="TextBox 731">
              <a:extLst>
                <a:ext uri="{FF2B5EF4-FFF2-40B4-BE49-F238E27FC236}">
                  <a16:creationId xmlns:a16="http://schemas.microsoft.com/office/drawing/2014/main" id="{A148022E-47F2-47CF-1C4D-80F79CC79C69}"/>
                </a:ext>
              </a:extLst>
            </p:cNvPr>
            <p:cNvSpPr txBox="1"/>
            <p:nvPr/>
          </p:nvSpPr>
          <p:spPr>
            <a:xfrm>
              <a:off x="1791463" y="133910"/>
              <a:ext cx="51296" cy="215444"/>
            </a:xfrm>
            <a:prstGeom prst="rect">
              <a:avLst/>
            </a:prstGeom>
            <a:noFill/>
          </p:spPr>
          <p:txBody>
            <a:bodyPr wrap="none" lIns="0" rIns="0" rtlCol="0">
              <a:spAutoFit/>
            </a:bodyPr>
            <a:lstStyle/>
            <a:p>
              <a:pPr algn="ctr"/>
              <a:r>
                <a:rPr lang="en-US" sz="800" dirty="0">
                  <a:solidFill>
                    <a:schemeClr val="accent1"/>
                  </a:solidFill>
                </a:rPr>
                <a:t>1</a:t>
              </a:r>
            </a:p>
          </p:txBody>
        </p:sp>
        <p:sp>
          <p:nvSpPr>
            <p:cNvPr id="733" name="TextBox 732">
              <a:extLst>
                <a:ext uri="{FF2B5EF4-FFF2-40B4-BE49-F238E27FC236}">
                  <a16:creationId xmlns:a16="http://schemas.microsoft.com/office/drawing/2014/main" id="{411BC3C2-902E-22AC-B2CA-8B5F737658E5}"/>
                </a:ext>
              </a:extLst>
            </p:cNvPr>
            <p:cNvSpPr txBox="1"/>
            <p:nvPr/>
          </p:nvSpPr>
          <p:spPr>
            <a:xfrm>
              <a:off x="1490983" y="133910"/>
              <a:ext cx="181140" cy="215444"/>
            </a:xfrm>
            <a:prstGeom prst="rect">
              <a:avLst/>
            </a:prstGeom>
            <a:noFill/>
          </p:spPr>
          <p:txBody>
            <a:bodyPr wrap="none" lIns="0" rIns="0" rtlCol="0">
              <a:spAutoFit/>
            </a:bodyPr>
            <a:lstStyle/>
            <a:p>
              <a:pPr algn="r"/>
              <a:r>
                <a:rPr lang="en-US" sz="800" dirty="0">
                  <a:solidFill>
                    <a:schemeClr val="accent1">
                      <a:lumMod val="75000"/>
                    </a:schemeClr>
                  </a:solidFill>
                </a:rPr>
                <a:t>10 B</a:t>
              </a:r>
            </a:p>
          </p:txBody>
        </p:sp>
        <p:sp>
          <p:nvSpPr>
            <p:cNvPr id="590" name="TextBox 589">
              <a:extLst>
                <a:ext uri="{FF2B5EF4-FFF2-40B4-BE49-F238E27FC236}">
                  <a16:creationId xmlns:a16="http://schemas.microsoft.com/office/drawing/2014/main" id="{2C994480-4484-3DA7-D813-C7D97681DEF6}"/>
                </a:ext>
              </a:extLst>
            </p:cNvPr>
            <p:cNvSpPr txBox="1"/>
            <p:nvPr/>
          </p:nvSpPr>
          <p:spPr>
            <a:xfrm>
              <a:off x="1236707" y="133910"/>
              <a:ext cx="51296" cy="215444"/>
            </a:xfrm>
            <a:prstGeom prst="rect">
              <a:avLst/>
            </a:prstGeom>
            <a:noFill/>
          </p:spPr>
          <p:txBody>
            <a:bodyPr wrap="none" lIns="0" rIns="0" rtlCol="0">
              <a:spAutoFit/>
            </a:bodyPr>
            <a:lstStyle/>
            <a:p>
              <a:pPr algn="ctr"/>
              <a:r>
                <a:rPr lang="en-US" sz="800" dirty="0">
                  <a:solidFill>
                    <a:schemeClr val="accent1"/>
                  </a:solidFill>
                </a:rPr>
                <a:t>0</a:t>
              </a:r>
            </a:p>
          </p:txBody>
        </p:sp>
      </p:grpSp>
      <p:cxnSp>
        <p:nvCxnSpPr>
          <p:cNvPr id="194" name="Straight Connector 193">
            <a:extLst>
              <a:ext uri="{FF2B5EF4-FFF2-40B4-BE49-F238E27FC236}">
                <a16:creationId xmlns:a16="http://schemas.microsoft.com/office/drawing/2014/main" id="{CD13CBD7-EA34-2AB9-48D6-E8DF3F165D7F}"/>
              </a:ext>
            </a:extLst>
          </p:cNvPr>
          <p:cNvCxnSpPr>
            <a:cxnSpLocks/>
            <a:stCxn id="634" idx="3"/>
            <a:endCxn id="413" idx="1"/>
          </p:cNvCxnSpPr>
          <p:nvPr/>
        </p:nvCxnSpPr>
        <p:spPr>
          <a:xfrm flipV="1">
            <a:off x="1011937" y="2325415"/>
            <a:ext cx="3398138" cy="117538"/>
          </a:xfrm>
          <a:prstGeom prst="line">
            <a:avLst/>
          </a:prstGeom>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AB294186-5573-A4BC-5563-1AEADC4E0CF1}"/>
              </a:ext>
            </a:extLst>
          </p:cNvPr>
          <p:cNvSpPr txBox="1"/>
          <p:nvPr/>
        </p:nvSpPr>
        <p:spPr>
          <a:xfrm>
            <a:off x="19050" y="6297631"/>
            <a:ext cx="992887" cy="215444"/>
          </a:xfrm>
          <a:prstGeom prst="rect">
            <a:avLst/>
          </a:prstGeom>
          <a:noFill/>
        </p:spPr>
        <p:txBody>
          <a:bodyPr wrap="square" lIns="0" rIns="0" rtlCol="0">
            <a:spAutoFit/>
          </a:bodyPr>
          <a:lstStyle/>
          <a:p>
            <a:pPr algn="l"/>
            <a:r>
              <a:rPr lang="en-US" sz="800" dirty="0">
                <a:solidFill>
                  <a:schemeClr val="accent1"/>
                </a:solidFill>
              </a:rPr>
              <a:t>1,5B but 1B (not 1,0B)</a:t>
            </a:r>
          </a:p>
        </p:txBody>
      </p:sp>
      <p:cxnSp>
        <p:nvCxnSpPr>
          <p:cNvPr id="201" name="Straight Connector 200">
            <a:extLst>
              <a:ext uri="{FF2B5EF4-FFF2-40B4-BE49-F238E27FC236}">
                <a16:creationId xmlns:a16="http://schemas.microsoft.com/office/drawing/2014/main" id="{6FA7B376-8FD9-0694-C47A-0942835BFF6B}"/>
              </a:ext>
            </a:extLst>
          </p:cNvPr>
          <p:cNvCxnSpPr>
            <a:cxnSpLocks/>
            <a:stCxn id="200" idx="3"/>
            <a:endCxn id="418" idx="1"/>
          </p:cNvCxnSpPr>
          <p:nvPr/>
        </p:nvCxnSpPr>
        <p:spPr>
          <a:xfrm>
            <a:off x="1011937" y="6405353"/>
            <a:ext cx="3369564" cy="321842"/>
          </a:xfrm>
          <a:prstGeom prst="line">
            <a:avLst/>
          </a:prstGeom>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FD806ED8-EE95-32D5-1170-5223CAB1685A}"/>
              </a:ext>
            </a:extLst>
          </p:cNvPr>
          <p:cNvSpPr txBox="1"/>
          <p:nvPr/>
        </p:nvSpPr>
        <p:spPr>
          <a:xfrm>
            <a:off x="0" y="4788482"/>
            <a:ext cx="1011937" cy="938719"/>
          </a:xfrm>
          <a:prstGeom prst="rect">
            <a:avLst/>
          </a:prstGeom>
          <a:noFill/>
        </p:spPr>
        <p:txBody>
          <a:bodyPr wrap="square" rtlCol="0">
            <a:spAutoFit/>
          </a:bodyPr>
          <a:lstStyle/>
          <a:p>
            <a:pPr algn="l"/>
            <a:r>
              <a:rPr lang="en-US" sz="1100" dirty="0">
                <a:solidFill>
                  <a:schemeClr val="accent1"/>
                </a:solidFill>
              </a:rPr>
              <a:t>During zoom, </a:t>
            </a:r>
            <a:r>
              <a:rPr lang="en-US" sz="1100" dirty="0" err="1">
                <a:solidFill>
                  <a:schemeClr val="accent1"/>
                </a:solidFill>
              </a:rPr>
              <a:t>dMs</a:t>
            </a:r>
            <a:r>
              <a:rPr lang="en-US" sz="1100" dirty="0">
                <a:solidFill>
                  <a:schemeClr val="accent1"/>
                </a:solidFill>
              </a:rPr>
              <a:t> appear and disappear progressively with opacity</a:t>
            </a:r>
          </a:p>
        </p:txBody>
      </p:sp>
      <p:sp>
        <p:nvSpPr>
          <p:cNvPr id="8" name="TextBox 7">
            <a:extLst>
              <a:ext uri="{FF2B5EF4-FFF2-40B4-BE49-F238E27FC236}">
                <a16:creationId xmlns:a16="http://schemas.microsoft.com/office/drawing/2014/main" id="{9B9B2D53-CA65-4DFE-8377-BD070BBB2EF3}"/>
              </a:ext>
            </a:extLst>
          </p:cNvPr>
          <p:cNvSpPr txBox="1"/>
          <p:nvPr/>
        </p:nvSpPr>
        <p:spPr>
          <a:xfrm>
            <a:off x="-249659" y="1629507"/>
            <a:ext cx="179536" cy="215444"/>
          </a:xfrm>
          <a:prstGeom prst="rect">
            <a:avLst/>
          </a:prstGeom>
          <a:noFill/>
        </p:spPr>
        <p:txBody>
          <a:bodyPr wrap="none" lIns="0" rIns="0" rtlCol="0">
            <a:spAutoFit/>
          </a:bodyPr>
          <a:lstStyle/>
          <a:p>
            <a:pPr algn="r"/>
            <a:r>
              <a:rPr lang="en-US" sz="800" dirty="0">
                <a:solidFill>
                  <a:schemeClr val="bg1"/>
                </a:solidFill>
              </a:rPr>
              <a:t>4,25</a:t>
            </a:r>
          </a:p>
        </p:txBody>
      </p:sp>
      <p:sp>
        <p:nvSpPr>
          <p:cNvPr id="17" name="TextBox 16">
            <a:extLst>
              <a:ext uri="{FF2B5EF4-FFF2-40B4-BE49-F238E27FC236}">
                <a16:creationId xmlns:a16="http://schemas.microsoft.com/office/drawing/2014/main" id="{058E69D9-E181-739B-78EA-7CEB8F8B3838}"/>
              </a:ext>
            </a:extLst>
          </p:cNvPr>
          <p:cNvSpPr txBox="1"/>
          <p:nvPr/>
        </p:nvSpPr>
        <p:spPr>
          <a:xfrm>
            <a:off x="-172715" y="2117096"/>
            <a:ext cx="102592" cy="215444"/>
          </a:xfrm>
          <a:prstGeom prst="rect">
            <a:avLst/>
          </a:prstGeom>
          <a:noFill/>
        </p:spPr>
        <p:txBody>
          <a:bodyPr wrap="none" lIns="0" rIns="0" rtlCol="0">
            <a:spAutoFit/>
          </a:bodyPr>
          <a:lstStyle/>
          <a:p>
            <a:pPr algn="r"/>
            <a:r>
              <a:rPr lang="en-US" sz="800" dirty="0">
                <a:solidFill>
                  <a:schemeClr val="bg1"/>
                </a:solidFill>
              </a:rPr>
              <a:t>20</a:t>
            </a:r>
          </a:p>
        </p:txBody>
      </p:sp>
      <p:sp>
        <p:nvSpPr>
          <p:cNvPr id="23" name="TextBox 22">
            <a:extLst>
              <a:ext uri="{FF2B5EF4-FFF2-40B4-BE49-F238E27FC236}">
                <a16:creationId xmlns:a16="http://schemas.microsoft.com/office/drawing/2014/main" id="{42572FD8-D89B-6ED2-D42E-2171C5E9DF0F}"/>
              </a:ext>
            </a:extLst>
          </p:cNvPr>
          <p:cNvSpPr txBox="1"/>
          <p:nvPr/>
        </p:nvSpPr>
        <p:spPr>
          <a:xfrm>
            <a:off x="-249659" y="2604685"/>
            <a:ext cx="179536" cy="215444"/>
          </a:xfrm>
          <a:prstGeom prst="rect">
            <a:avLst/>
          </a:prstGeom>
          <a:noFill/>
        </p:spPr>
        <p:txBody>
          <a:bodyPr wrap="none" lIns="0" rIns="0" rtlCol="0">
            <a:spAutoFit/>
          </a:bodyPr>
          <a:lstStyle/>
          <a:p>
            <a:pPr algn="r"/>
            <a:r>
              <a:rPr lang="en-US" sz="800" dirty="0">
                <a:solidFill>
                  <a:schemeClr val="bg1"/>
                </a:solidFill>
              </a:rPr>
              <a:t>11,2</a:t>
            </a:r>
          </a:p>
        </p:txBody>
      </p:sp>
      <p:sp>
        <p:nvSpPr>
          <p:cNvPr id="29" name="TextBox 28">
            <a:extLst>
              <a:ext uri="{FF2B5EF4-FFF2-40B4-BE49-F238E27FC236}">
                <a16:creationId xmlns:a16="http://schemas.microsoft.com/office/drawing/2014/main" id="{39B1278C-6D30-A2D2-F094-4727522B15D1}"/>
              </a:ext>
            </a:extLst>
          </p:cNvPr>
          <p:cNvSpPr txBox="1"/>
          <p:nvPr/>
        </p:nvSpPr>
        <p:spPr>
          <a:xfrm>
            <a:off x="-172715" y="654329"/>
            <a:ext cx="102592" cy="215444"/>
          </a:xfrm>
          <a:prstGeom prst="rect">
            <a:avLst/>
          </a:prstGeom>
          <a:noFill/>
        </p:spPr>
        <p:txBody>
          <a:bodyPr wrap="none" lIns="0" rIns="0" rtlCol="0">
            <a:spAutoFit/>
          </a:bodyPr>
          <a:lstStyle/>
          <a:p>
            <a:pPr algn="r"/>
            <a:r>
              <a:rPr lang="en-US" sz="800" dirty="0">
                <a:solidFill>
                  <a:schemeClr val="bg1"/>
                </a:solidFill>
              </a:rPr>
              <a:t>20</a:t>
            </a:r>
          </a:p>
        </p:txBody>
      </p:sp>
      <p:sp>
        <p:nvSpPr>
          <p:cNvPr id="34" name="TextBox 33">
            <a:extLst>
              <a:ext uri="{FF2B5EF4-FFF2-40B4-BE49-F238E27FC236}">
                <a16:creationId xmlns:a16="http://schemas.microsoft.com/office/drawing/2014/main" id="{3413066A-7B9F-DED8-8955-014848EFA5EF}"/>
              </a:ext>
            </a:extLst>
          </p:cNvPr>
          <p:cNvSpPr txBox="1"/>
          <p:nvPr/>
        </p:nvSpPr>
        <p:spPr>
          <a:xfrm>
            <a:off x="-172715" y="1141918"/>
            <a:ext cx="102592" cy="215444"/>
          </a:xfrm>
          <a:prstGeom prst="rect">
            <a:avLst/>
          </a:prstGeom>
          <a:noFill/>
        </p:spPr>
        <p:txBody>
          <a:bodyPr wrap="none" lIns="0" rIns="0" rtlCol="0">
            <a:spAutoFit/>
          </a:bodyPr>
          <a:lstStyle/>
          <a:p>
            <a:pPr algn="r"/>
            <a:r>
              <a:rPr lang="en-US" sz="800" dirty="0">
                <a:solidFill>
                  <a:schemeClr val="bg1"/>
                </a:solidFill>
              </a:rPr>
              <a:t>11</a:t>
            </a:r>
          </a:p>
        </p:txBody>
      </p:sp>
      <p:sp>
        <p:nvSpPr>
          <p:cNvPr id="38" name="TextBox 37">
            <a:extLst>
              <a:ext uri="{FF2B5EF4-FFF2-40B4-BE49-F238E27FC236}">
                <a16:creationId xmlns:a16="http://schemas.microsoft.com/office/drawing/2014/main" id="{15ADDA6C-AF47-7F91-DC9C-CCB9D4A4280F}"/>
              </a:ext>
            </a:extLst>
          </p:cNvPr>
          <p:cNvSpPr txBox="1"/>
          <p:nvPr/>
        </p:nvSpPr>
        <p:spPr>
          <a:xfrm>
            <a:off x="-198363" y="6017808"/>
            <a:ext cx="128240" cy="215444"/>
          </a:xfrm>
          <a:prstGeom prst="rect">
            <a:avLst/>
          </a:prstGeom>
          <a:noFill/>
        </p:spPr>
        <p:txBody>
          <a:bodyPr wrap="none" lIns="0" rIns="0" rtlCol="0">
            <a:spAutoFit/>
          </a:bodyPr>
          <a:lstStyle/>
          <a:p>
            <a:pPr algn="r"/>
            <a:r>
              <a:rPr lang="en-US" sz="800" dirty="0">
                <a:solidFill>
                  <a:schemeClr val="bg1"/>
                </a:solidFill>
              </a:rPr>
              <a:t>4,3</a:t>
            </a:r>
          </a:p>
        </p:txBody>
      </p:sp>
      <p:sp>
        <p:nvSpPr>
          <p:cNvPr id="42" name="TextBox 41">
            <a:extLst>
              <a:ext uri="{FF2B5EF4-FFF2-40B4-BE49-F238E27FC236}">
                <a16:creationId xmlns:a16="http://schemas.microsoft.com/office/drawing/2014/main" id="{D57CCEB5-B7AD-7C76-36F4-563C7B8633E1}"/>
              </a:ext>
            </a:extLst>
          </p:cNvPr>
          <p:cNvSpPr txBox="1"/>
          <p:nvPr/>
        </p:nvSpPr>
        <p:spPr>
          <a:xfrm>
            <a:off x="-172715" y="6505396"/>
            <a:ext cx="102592" cy="215444"/>
          </a:xfrm>
          <a:prstGeom prst="rect">
            <a:avLst/>
          </a:prstGeom>
          <a:noFill/>
        </p:spPr>
        <p:txBody>
          <a:bodyPr wrap="none" lIns="0" rIns="0" rtlCol="0">
            <a:spAutoFit/>
          </a:bodyPr>
          <a:lstStyle/>
          <a:p>
            <a:pPr algn="r"/>
            <a:r>
              <a:rPr lang="en-US" sz="800" dirty="0">
                <a:solidFill>
                  <a:schemeClr val="bg1"/>
                </a:solidFill>
              </a:rPr>
              <a:t>20</a:t>
            </a:r>
          </a:p>
        </p:txBody>
      </p:sp>
      <p:sp>
        <p:nvSpPr>
          <p:cNvPr id="46" name="TextBox 45">
            <a:extLst>
              <a:ext uri="{FF2B5EF4-FFF2-40B4-BE49-F238E27FC236}">
                <a16:creationId xmlns:a16="http://schemas.microsoft.com/office/drawing/2014/main" id="{1AC01D71-1E3D-9558-9115-AA5EA254F618}"/>
              </a:ext>
            </a:extLst>
          </p:cNvPr>
          <p:cNvSpPr txBox="1"/>
          <p:nvPr/>
        </p:nvSpPr>
        <p:spPr>
          <a:xfrm>
            <a:off x="-198363" y="4555041"/>
            <a:ext cx="128240" cy="215444"/>
          </a:xfrm>
          <a:prstGeom prst="rect">
            <a:avLst/>
          </a:prstGeom>
          <a:noFill/>
        </p:spPr>
        <p:txBody>
          <a:bodyPr wrap="none" lIns="0" rIns="0" rtlCol="0">
            <a:spAutoFit/>
          </a:bodyPr>
          <a:lstStyle/>
          <a:p>
            <a:pPr algn="r"/>
            <a:r>
              <a:rPr lang="en-US" sz="800" dirty="0">
                <a:solidFill>
                  <a:schemeClr val="bg1"/>
                </a:solidFill>
              </a:rPr>
              <a:t>4,4</a:t>
            </a:r>
          </a:p>
        </p:txBody>
      </p:sp>
      <p:sp>
        <p:nvSpPr>
          <p:cNvPr id="50" name="TextBox 49">
            <a:extLst>
              <a:ext uri="{FF2B5EF4-FFF2-40B4-BE49-F238E27FC236}">
                <a16:creationId xmlns:a16="http://schemas.microsoft.com/office/drawing/2014/main" id="{EACDE774-DC89-750A-B542-92588DB486E2}"/>
              </a:ext>
            </a:extLst>
          </p:cNvPr>
          <p:cNvSpPr txBox="1"/>
          <p:nvPr/>
        </p:nvSpPr>
        <p:spPr>
          <a:xfrm>
            <a:off x="-172715" y="5042630"/>
            <a:ext cx="102592" cy="215444"/>
          </a:xfrm>
          <a:prstGeom prst="rect">
            <a:avLst/>
          </a:prstGeom>
          <a:noFill/>
        </p:spPr>
        <p:txBody>
          <a:bodyPr wrap="none" lIns="0" rIns="0" rtlCol="0">
            <a:spAutoFit/>
          </a:bodyPr>
          <a:lstStyle/>
          <a:p>
            <a:pPr algn="r"/>
            <a:r>
              <a:rPr lang="en-US" sz="800" dirty="0">
                <a:solidFill>
                  <a:schemeClr val="bg1"/>
                </a:solidFill>
              </a:rPr>
              <a:t>20</a:t>
            </a:r>
          </a:p>
        </p:txBody>
      </p:sp>
      <p:sp>
        <p:nvSpPr>
          <p:cNvPr id="478" name="TextBox 477">
            <a:extLst>
              <a:ext uri="{FF2B5EF4-FFF2-40B4-BE49-F238E27FC236}">
                <a16:creationId xmlns:a16="http://schemas.microsoft.com/office/drawing/2014/main" id="{BBDD4CF7-B1E8-3EFE-A6B0-93703C9C5024}"/>
              </a:ext>
            </a:extLst>
          </p:cNvPr>
          <p:cNvSpPr txBox="1"/>
          <p:nvPr/>
        </p:nvSpPr>
        <p:spPr>
          <a:xfrm>
            <a:off x="-249659" y="5530219"/>
            <a:ext cx="179536" cy="215444"/>
          </a:xfrm>
          <a:prstGeom prst="rect">
            <a:avLst/>
          </a:prstGeom>
          <a:noFill/>
        </p:spPr>
        <p:txBody>
          <a:bodyPr wrap="none" lIns="0" rIns="0" rtlCol="0">
            <a:spAutoFit/>
          </a:bodyPr>
          <a:lstStyle/>
          <a:p>
            <a:pPr algn="r"/>
            <a:r>
              <a:rPr lang="en-US" sz="800" dirty="0">
                <a:solidFill>
                  <a:schemeClr val="bg1"/>
                </a:solidFill>
              </a:rPr>
              <a:t>11,2</a:t>
            </a:r>
          </a:p>
        </p:txBody>
      </p:sp>
      <p:sp>
        <p:nvSpPr>
          <p:cNvPr id="482" name="TextBox 481">
            <a:extLst>
              <a:ext uri="{FF2B5EF4-FFF2-40B4-BE49-F238E27FC236}">
                <a16:creationId xmlns:a16="http://schemas.microsoft.com/office/drawing/2014/main" id="{73AE28CD-04CE-B9E2-D54A-36499D6AA5BB}"/>
              </a:ext>
            </a:extLst>
          </p:cNvPr>
          <p:cNvSpPr txBox="1"/>
          <p:nvPr/>
        </p:nvSpPr>
        <p:spPr>
          <a:xfrm>
            <a:off x="-198363" y="3092274"/>
            <a:ext cx="128240" cy="215444"/>
          </a:xfrm>
          <a:prstGeom prst="rect">
            <a:avLst/>
          </a:prstGeom>
          <a:noFill/>
        </p:spPr>
        <p:txBody>
          <a:bodyPr wrap="none" lIns="0" rIns="0" rtlCol="0">
            <a:spAutoFit/>
          </a:bodyPr>
          <a:lstStyle/>
          <a:p>
            <a:pPr algn="r"/>
            <a:r>
              <a:rPr lang="en-US" sz="800" dirty="0">
                <a:solidFill>
                  <a:schemeClr val="bg1"/>
                </a:solidFill>
              </a:rPr>
              <a:t>4,1</a:t>
            </a:r>
          </a:p>
        </p:txBody>
      </p:sp>
      <p:sp>
        <p:nvSpPr>
          <p:cNvPr id="486" name="TextBox 485">
            <a:extLst>
              <a:ext uri="{FF2B5EF4-FFF2-40B4-BE49-F238E27FC236}">
                <a16:creationId xmlns:a16="http://schemas.microsoft.com/office/drawing/2014/main" id="{4CCE6A3D-094C-78EF-DEDD-6955D5C7C5D2}"/>
              </a:ext>
            </a:extLst>
          </p:cNvPr>
          <p:cNvSpPr txBox="1"/>
          <p:nvPr/>
        </p:nvSpPr>
        <p:spPr>
          <a:xfrm>
            <a:off x="-172715" y="3579863"/>
            <a:ext cx="102592" cy="215444"/>
          </a:xfrm>
          <a:prstGeom prst="rect">
            <a:avLst/>
          </a:prstGeom>
          <a:noFill/>
        </p:spPr>
        <p:txBody>
          <a:bodyPr wrap="none" lIns="0" rIns="0" rtlCol="0">
            <a:spAutoFit/>
          </a:bodyPr>
          <a:lstStyle/>
          <a:p>
            <a:pPr algn="r"/>
            <a:r>
              <a:rPr lang="en-US" sz="800" dirty="0">
                <a:solidFill>
                  <a:schemeClr val="bg1"/>
                </a:solidFill>
              </a:rPr>
              <a:t>20</a:t>
            </a:r>
          </a:p>
        </p:txBody>
      </p:sp>
      <p:sp>
        <p:nvSpPr>
          <p:cNvPr id="490" name="TextBox 489">
            <a:extLst>
              <a:ext uri="{FF2B5EF4-FFF2-40B4-BE49-F238E27FC236}">
                <a16:creationId xmlns:a16="http://schemas.microsoft.com/office/drawing/2014/main" id="{5F399AF6-5D63-C692-249C-9C2A846FBAE2}"/>
              </a:ext>
            </a:extLst>
          </p:cNvPr>
          <p:cNvSpPr txBox="1"/>
          <p:nvPr/>
        </p:nvSpPr>
        <p:spPr>
          <a:xfrm>
            <a:off x="-249659" y="4067452"/>
            <a:ext cx="179536" cy="215444"/>
          </a:xfrm>
          <a:prstGeom prst="rect">
            <a:avLst/>
          </a:prstGeom>
          <a:noFill/>
        </p:spPr>
        <p:txBody>
          <a:bodyPr wrap="none" lIns="0" rIns="0" rtlCol="0">
            <a:spAutoFit/>
          </a:bodyPr>
          <a:lstStyle/>
          <a:p>
            <a:pPr algn="r"/>
            <a:r>
              <a:rPr lang="en-US" sz="800" dirty="0">
                <a:solidFill>
                  <a:schemeClr val="bg1"/>
                </a:solidFill>
              </a:rPr>
              <a:t>11,6</a:t>
            </a:r>
          </a:p>
        </p:txBody>
      </p:sp>
      <p:sp>
        <p:nvSpPr>
          <p:cNvPr id="497" name="Rectangle 496">
            <a:extLst>
              <a:ext uri="{FF2B5EF4-FFF2-40B4-BE49-F238E27FC236}">
                <a16:creationId xmlns:a16="http://schemas.microsoft.com/office/drawing/2014/main" id="{67AE25F9-2836-49C0-2D14-269F5038F415}"/>
              </a:ext>
            </a:extLst>
          </p:cNvPr>
          <p:cNvSpPr/>
          <p:nvPr/>
        </p:nvSpPr>
        <p:spPr>
          <a:xfrm>
            <a:off x="2550328" y="7003725"/>
            <a:ext cx="835442" cy="401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TextBox 512">
            <a:extLst>
              <a:ext uri="{FF2B5EF4-FFF2-40B4-BE49-F238E27FC236}">
                <a16:creationId xmlns:a16="http://schemas.microsoft.com/office/drawing/2014/main" id="{C8741B64-4D22-31E6-5DEF-47773F8C410A}"/>
              </a:ext>
            </a:extLst>
          </p:cNvPr>
          <p:cNvSpPr txBox="1"/>
          <p:nvPr/>
        </p:nvSpPr>
        <p:spPr>
          <a:xfrm>
            <a:off x="-198363" y="166740"/>
            <a:ext cx="128240" cy="215444"/>
          </a:xfrm>
          <a:prstGeom prst="rect">
            <a:avLst/>
          </a:prstGeom>
          <a:noFill/>
        </p:spPr>
        <p:txBody>
          <a:bodyPr wrap="none" lIns="0" rIns="0" rtlCol="0">
            <a:spAutoFit/>
          </a:bodyPr>
          <a:lstStyle/>
          <a:p>
            <a:pPr algn="r"/>
            <a:r>
              <a:rPr lang="en-US" sz="800" dirty="0">
                <a:solidFill>
                  <a:schemeClr val="bg1"/>
                </a:solidFill>
              </a:rPr>
              <a:t>3,8</a:t>
            </a:r>
          </a:p>
        </p:txBody>
      </p:sp>
      <p:sp>
        <p:nvSpPr>
          <p:cNvPr id="541" name="TextBox 540">
            <a:extLst>
              <a:ext uri="{FF2B5EF4-FFF2-40B4-BE49-F238E27FC236}">
                <a16:creationId xmlns:a16="http://schemas.microsoft.com/office/drawing/2014/main" id="{3B1AF109-0E60-1179-B042-9133C4507DFF}"/>
              </a:ext>
            </a:extLst>
          </p:cNvPr>
          <p:cNvSpPr txBox="1"/>
          <p:nvPr/>
        </p:nvSpPr>
        <p:spPr>
          <a:xfrm>
            <a:off x="-942232" y="1886682"/>
            <a:ext cx="580288" cy="215444"/>
          </a:xfrm>
          <a:prstGeom prst="rect">
            <a:avLst/>
          </a:prstGeom>
          <a:noFill/>
        </p:spPr>
        <p:txBody>
          <a:bodyPr wrap="none" lIns="0" rIns="0" rtlCol="0">
            <a:spAutoFit/>
          </a:bodyPr>
          <a:lstStyle/>
          <a:p>
            <a:pPr algn="r"/>
            <a:r>
              <a:rPr lang="en-US" sz="800" dirty="0">
                <a:solidFill>
                  <a:schemeClr val="bg1"/>
                </a:solidFill>
              </a:rPr>
              <a:t>4 250 000 000</a:t>
            </a:r>
          </a:p>
        </p:txBody>
      </p:sp>
      <p:sp>
        <p:nvSpPr>
          <p:cNvPr id="542" name="TextBox 541">
            <a:extLst>
              <a:ext uri="{FF2B5EF4-FFF2-40B4-BE49-F238E27FC236}">
                <a16:creationId xmlns:a16="http://schemas.microsoft.com/office/drawing/2014/main" id="{5F9D9AB4-4C19-E079-8DC5-33CF8358C16C}"/>
              </a:ext>
            </a:extLst>
          </p:cNvPr>
          <p:cNvSpPr txBox="1"/>
          <p:nvPr/>
        </p:nvSpPr>
        <p:spPr>
          <a:xfrm>
            <a:off x="-942232" y="2374271"/>
            <a:ext cx="580288" cy="215444"/>
          </a:xfrm>
          <a:prstGeom prst="rect">
            <a:avLst/>
          </a:prstGeom>
          <a:noFill/>
        </p:spPr>
        <p:txBody>
          <a:bodyPr wrap="none" lIns="0" rIns="0" rtlCol="0">
            <a:spAutoFit/>
          </a:bodyPr>
          <a:lstStyle/>
          <a:p>
            <a:pPr algn="r"/>
            <a:r>
              <a:rPr lang="en-US" sz="800" dirty="0">
                <a:solidFill>
                  <a:schemeClr val="bg1"/>
                </a:solidFill>
              </a:rPr>
              <a:t>2 000 000 000</a:t>
            </a:r>
          </a:p>
        </p:txBody>
      </p:sp>
      <p:sp>
        <p:nvSpPr>
          <p:cNvPr id="543" name="TextBox 542">
            <a:extLst>
              <a:ext uri="{FF2B5EF4-FFF2-40B4-BE49-F238E27FC236}">
                <a16:creationId xmlns:a16="http://schemas.microsoft.com/office/drawing/2014/main" id="{B928045F-3F11-3E7A-8FD7-75E1A773734C}"/>
              </a:ext>
            </a:extLst>
          </p:cNvPr>
          <p:cNvSpPr txBox="1"/>
          <p:nvPr/>
        </p:nvSpPr>
        <p:spPr>
          <a:xfrm>
            <a:off x="-942232" y="2861860"/>
            <a:ext cx="580288" cy="215444"/>
          </a:xfrm>
          <a:prstGeom prst="rect">
            <a:avLst/>
          </a:prstGeom>
          <a:noFill/>
        </p:spPr>
        <p:txBody>
          <a:bodyPr wrap="none" lIns="0" rIns="0" rtlCol="0">
            <a:spAutoFit/>
          </a:bodyPr>
          <a:lstStyle/>
          <a:p>
            <a:pPr algn="r"/>
            <a:r>
              <a:rPr lang="en-US" sz="800" dirty="0">
                <a:solidFill>
                  <a:schemeClr val="bg1"/>
                </a:solidFill>
              </a:rPr>
              <a:t>1 120 000 000</a:t>
            </a:r>
          </a:p>
        </p:txBody>
      </p:sp>
      <p:sp>
        <p:nvSpPr>
          <p:cNvPr id="544" name="TextBox 543">
            <a:extLst>
              <a:ext uri="{FF2B5EF4-FFF2-40B4-BE49-F238E27FC236}">
                <a16:creationId xmlns:a16="http://schemas.microsoft.com/office/drawing/2014/main" id="{54092F38-2E96-86CB-CFB8-9FE8D2FA5397}"/>
              </a:ext>
            </a:extLst>
          </p:cNvPr>
          <p:cNvSpPr txBox="1"/>
          <p:nvPr/>
        </p:nvSpPr>
        <p:spPr>
          <a:xfrm>
            <a:off x="-490184" y="911504"/>
            <a:ext cx="128240" cy="215444"/>
          </a:xfrm>
          <a:prstGeom prst="rect">
            <a:avLst/>
          </a:prstGeom>
          <a:noFill/>
        </p:spPr>
        <p:txBody>
          <a:bodyPr wrap="none" lIns="0" rIns="0" rtlCol="0">
            <a:spAutoFit/>
          </a:bodyPr>
          <a:lstStyle/>
          <a:p>
            <a:pPr algn="r"/>
            <a:r>
              <a:rPr lang="en-US" sz="800" dirty="0">
                <a:solidFill>
                  <a:schemeClr val="bg1"/>
                </a:solidFill>
              </a:rPr>
              <a:t>0,9</a:t>
            </a:r>
          </a:p>
        </p:txBody>
      </p:sp>
      <p:sp>
        <p:nvSpPr>
          <p:cNvPr id="545" name="TextBox 544">
            <a:extLst>
              <a:ext uri="{FF2B5EF4-FFF2-40B4-BE49-F238E27FC236}">
                <a16:creationId xmlns:a16="http://schemas.microsoft.com/office/drawing/2014/main" id="{CF60A9DF-6FF7-C28E-7E76-2956C7F692EA}"/>
              </a:ext>
            </a:extLst>
          </p:cNvPr>
          <p:cNvSpPr txBox="1"/>
          <p:nvPr/>
        </p:nvSpPr>
        <p:spPr>
          <a:xfrm>
            <a:off x="-993528" y="1399093"/>
            <a:ext cx="631584" cy="215444"/>
          </a:xfrm>
          <a:prstGeom prst="rect">
            <a:avLst/>
          </a:prstGeom>
          <a:noFill/>
        </p:spPr>
        <p:txBody>
          <a:bodyPr wrap="none" lIns="0" rIns="0" rtlCol="0">
            <a:spAutoFit/>
          </a:bodyPr>
          <a:lstStyle/>
          <a:p>
            <a:pPr algn="r"/>
            <a:r>
              <a:rPr lang="en-US" sz="800" dirty="0">
                <a:solidFill>
                  <a:schemeClr val="bg1"/>
                </a:solidFill>
              </a:rPr>
              <a:t>11 000 000 000</a:t>
            </a:r>
          </a:p>
        </p:txBody>
      </p:sp>
      <p:sp>
        <p:nvSpPr>
          <p:cNvPr id="546" name="TextBox 545">
            <a:extLst>
              <a:ext uri="{FF2B5EF4-FFF2-40B4-BE49-F238E27FC236}">
                <a16:creationId xmlns:a16="http://schemas.microsoft.com/office/drawing/2014/main" id="{0D35F399-913B-BAE3-6282-9AB9D28BE3F8}"/>
              </a:ext>
            </a:extLst>
          </p:cNvPr>
          <p:cNvSpPr txBox="1"/>
          <p:nvPr/>
        </p:nvSpPr>
        <p:spPr>
          <a:xfrm>
            <a:off x="-765901" y="6274983"/>
            <a:ext cx="403957" cy="215444"/>
          </a:xfrm>
          <a:prstGeom prst="rect">
            <a:avLst/>
          </a:prstGeom>
          <a:noFill/>
        </p:spPr>
        <p:txBody>
          <a:bodyPr wrap="none" lIns="0" rIns="0" rtlCol="0">
            <a:spAutoFit/>
          </a:bodyPr>
          <a:lstStyle/>
          <a:p>
            <a:pPr algn="r"/>
            <a:r>
              <a:rPr lang="en-US" sz="800" dirty="0">
                <a:solidFill>
                  <a:schemeClr val="bg1"/>
                </a:solidFill>
              </a:rPr>
              <a:t>4 300 000</a:t>
            </a:r>
          </a:p>
        </p:txBody>
      </p:sp>
      <p:sp>
        <p:nvSpPr>
          <p:cNvPr id="547" name="TextBox 546">
            <a:extLst>
              <a:ext uri="{FF2B5EF4-FFF2-40B4-BE49-F238E27FC236}">
                <a16:creationId xmlns:a16="http://schemas.microsoft.com/office/drawing/2014/main" id="{24BE4663-8707-101D-5139-C961CF5A101A}"/>
              </a:ext>
            </a:extLst>
          </p:cNvPr>
          <p:cNvSpPr txBox="1"/>
          <p:nvPr/>
        </p:nvSpPr>
        <p:spPr>
          <a:xfrm>
            <a:off x="-765901" y="6762571"/>
            <a:ext cx="403957" cy="215444"/>
          </a:xfrm>
          <a:prstGeom prst="rect">
            <a:avLst/>
          </a:prstGeom>
          <a:noFill/>
        </p:spPr>
        <p:txBody>
          <a:bodyPr wrap="none" lIns="0" rIns="0" rtlCol="0">
            <a:spAutoFit/>
          </a:bodyPr>
          <a:lstStyle/>
          <a:p>
            <a:pPr algn="r"/>
            <a:r>
              <a:rPr lang="en-US" sz="800" dirty="0">
                <a:solidFill>
                  <a:schemeClr val="bg1"/>
                </a:solidFill>
              </a:rPr>
              <a:t>2 000 000</a:t>
            </a:r>
          </a:p>
        </p:txBody>
      </p:sp>
      <p:sp>
        <p:nvSpPr>
          <p:cNvPr id="548" name="TextBox 547">
            <a:extLst>
              <a:ext uri="{FF2B5EF4-FFF2-40B4-BE49-F238E27FC236}">
                <a16:creationId xmlns:a16="http://schemas.microsoft.com/office/drawing/2014/main" id="{5923A652-D75A-36CB-D722-511FC35B0D48}"/>
              </a:ext>
            </a:extLst>
          </p:cNvPr>
          <p:cNvSpPr txBox="1"/>
          <p:nvPr/>
        </p:nvSpPr>
        <p:spPr>
          <a:xfrm>
            <a:off x="-817197" y="4812216"/>
            <a:ext cx="455253" cy="215444"/>
          </a:xfrm>
          <a:prstGeom prst="rect">
            <a:avLst/>
          </a:prstGeom>
          <a:noFill/>
        </p:spPr>
        <p:txBody>
          <a:bodyPr wrap="none" lIns="0" rIns="0" rtlCol="0">
            <a:spAutoFit/>
          </a:bodyPr>
          <a:lstStyle/>
          <a:p>
            <a:pPr algn="r"/>
            <a:r>
              <a:rPr lang="en-US" sz="800" dirty="0">
                <a:solidFill>
                  <a:schemeClr val="bg1"/>
                </a:solidFill>
              </a:rPr>
              <a:t>44 000 000</a:t>
            </a:r>
          </a:p>
        </p:txBody>
      </p:sp>
      <p:sp>
        <p:nvSpPr>
          <p:cNvPr id="549" name="TextBox 548">
            <a:extLst>
              <a:ext uri="{FF2B5EF4-FFF2-40B4-BE49-F238E27FC236}">
                <a16:creationId xmlns:a16="http://schemas.microsoft.com/office/drawing/2014/main" id="{BA156A7F-68B0-7483-2239-966DC0CC6C51}"/>
              </a:ext>
            </a:extLst>
          </p:cNvPr>
          <p:cNvSpPr txBox="1"/>
          <p:nvPr/>
        </p:nvSpPr>
        <p:spPr>
          <a:xfrm>
            <a:off x="-817197" y="5299805"/>
            <a:ext cx="455253" cy="215444"/>
          </a:xfrm>
          <a:prstGeom prst="rect">
            <a:avLst/>
          </a:prstGeom>
          <a:noFill/>
        </p:spPr>
        <p:txBody>
          <a:bodyPr wrap="none" lIns="0" rIns="0" rtlCol="0">
            <a:spAutoFit/>
          </a:bodyPr>
          <a:lstStyle/>
          <a:p>
            <a:pPr algn="r"/>
            <a:r>
              <a:rPr lang="en-US" sz="800" dirty="0">
                <a:solidFill>
                  <a:schemeClr val="bg1"/>
                </a:solidFill>
              </a:rPr>
              <a:t>20 000 000</a:t>
            </a:r>
          </a:p>
        </p:txBody>
      </p:sp>
      <p:sp>
        <p:nvSpPr>
          <p:cNvPr id="550" name="TextBox 549">
            <a:extLst>
              <a:ext uri="{FF2B5EF4-FFF2-40B4-BE49-F238E27FC236}">
                <a16:creationId xmlns:a16="http://schemas.microsoft.com/office/drawing/2014/main" id="{B7D99B22-605F-8CE4-15B5-7CA3C7F090F5}"/>
              </a:ext>
            </a:extLst>
          </p:cNvPr>
          <p:cNvSpPr txBox="1"/>
          <p:nvPr/>
        </p:nvSpPr>
        <p:spPr>
          <a:xfrm>
            <a:off x="-817197" y="5787394"/>
            <a:ext cx="455253" cy="215444"/>
          </a:xfrm>
          <a:prstGeom prst="rect">
            <a:avLst/>
          </a:prstGeom>
          <a:noFill/>
        </p:spPr>
        <p:txBody>
          <a:bodyPr wrap="none" lIns="0" rIns="0" rtlCol="0">
            <a:spAutoFit/>
          </a:bodyPr>
          <a:lstStyle/>
          <a:p>
            <a:pPr algn="r"/>
            <a:r>
              <a:rPr lang="en-US" sz="800" dirty="0">
                <a:solidFill>
                  <a:schemeClr val="bg1"/>
                </a:solidFill>
              </a:rPr>
              <a:t>11 200 000</a:t>
            </a:r>
          </a:p>
        </p:txBody>
      </p:sp>
      <p:sp>
        <p:nvSpPr>
          <p:cNvPr id="551" name="TextBox 550">
            <a:extLst>
              <a:ext uri="{FF2B5EF4-FFF2-40B4-BE49-F238E27FC236}">
                <a16:creationId xmlns:a16="http://schemas.microsoft.com/office/drawing/2014/main" id="{B37871CF-8A47-E4F5-F6FF-F7D4B12BD4A8}"/>
              </a:ext>
            </a:extLst>
          </p:cNvPr>
          <p:cNvSpPr txBox="1"/>
          <p:nvPr/>
        </p:nvSpPr>
        <p:spPr>
          <a:xfrm>
            <a:off x="-868493" y="3349449"/>
            <a:ext cx="506549" cy="215444"/>
          </a:xfrm>
          <a:prstGeom prst="rect">
            <a:avLst/>
          </a:prstGeom>
          <a:noFill/>
        </p:spPr>
        <p:txBody>
          <a:bodyPr wrap="none" lIns="0" rIns="0" rtlCol="0">
            <a:spAutoFit/>
          </a:bodyPr>
          <a:lstStyle/>
          <a:p>
            <a:pPr algn="r"/>
            <a:r>
              <a:rPr lang="en-US" sz="800" dirty="0">
                <a:solidFill>
                  <a:schemeClr val="bg1"/>
                </a:solidFill>
              </a:rPr>
              <a:t>410 000 000</a:t>
            </a:r>
          </a:p>
        </p:txBody>
      </p:sp>
      <p:sp>
        <p:nvSpPr>
          <p:cNvPr id="552" name="TextBox 551">
            <a:extLst>
              <a:ext uri="{FF2B5EF4-FFF2-40B4-BE49-F238E27FC236}">
                <a16:creationId xmlns:a16="http://schemas.microsoft.com/office/drawing/2014/main" id="{D23A07AB-27F2-F105-CAD7-E283A2C9C0B6}"/>
              </a:ext>
            </a:extLst>
          </p:cNvPr>
          <p:cNvSpPr txBox="1"/>
          <p:nvPr/>
        </p:nvSpPr>
        <p:spPr>
          <a:xfrm>
            <a:off x="-868493" y="3837038"/>
            <a:ext cx="506549" cy="215444"/>
          </a:xfrm>
          <a:prstGeom prst="rect">
            <a:avLst/>
          </a:prstGeom>
          <a:noFill/>
        </p:spPr>
        <p:txBody>
          <a:bodyPr wrap="none" lIns="0" rIns="0" rtlCol="0">
            <a:spAutoFit/>
          </a:bodyPr>
          <a:lstStyle/>
          <a:p>
            <a:pPr algn="r"/>
            <a:r>
              <a:rPr lang="en-US" sz="800" dirty="0">
                <a:solidFill>
                  <a:schemeClr val="bg1"/>
                </a:solidFill>
              </a:rPr>
              <a:t>200 000 000</a:t>
            </a:r>
          </a:p>
        </p:txBody>
      </p:sp>
      <p:sp>
        <p:nvSpPr>
          <p:cNvPr id="553" name="TextBox 552">
            <a:extLst>
              <a:ext uri="{FF2B5EF4-FFF2-40B4-BE49-F238E27FC236}">
                <a16:creationId xmlns:a16="http://schemas.microsoft.com/office/drawing/2014/main" id="{D09BA58B-D76A-4778-B038-628DA0748BC7}"/>
              </a:ext>
            </a:extLst>
          </p:cNvPr>
          <p:cNvSpPr txBox="1"/>
          <p:nvPr/>
        </p:nvSpPr>
        <p:spPr>
          <a:xfrm>
            <a:off x="-868493" y="4324627"/>
            <a:ext cx="506549" cy="215444"/>
          </a:xfrm>
          <a:prstGeom prst="rect">
            <a:avLst/>
          </a:prstGeom>
          <a:noFill/>
        </p:spPr>
        <p:txBody>
          <a:bodyPr wrap="none" lIns="0" rIns="0" rtlCol="0">
            <a:spAutoFit/>
          </a:bodyPr>
          <a:lstStyle/>
          <a:p>
            <a:pPr algn="r"/>
            <a:r>
              <a:rPr lang="en-US" sz="800" dirty="0">
                <a:solidFill>
                  <a:schemeClr val="bg1"/>
                </a:solidFill>
              </a:rPr>
              <a:t>116 000 000</a:t>
            </a:r>
          </a:p>
        </p:txBody>
      </p:sp>
      <p:sp>
        <p:nvSpPr>
          <p:cNvPr id="554" name="TextBox 553">
            <a:extLst>
              <a:ext uri="{FF2B5EF4-FFF2-40B4-BE49-F238E27FC236}">
                <a16:creationId xmlns:a16="http://schemas.microsoft.com/office/drawing/2014/main" id="{1696E06F-F748-FC03-DE2D-04ECF235779E}"/>
              </a:ext>
            </a:extLst>
          </p:cNvPr>
          <p:cNvSpPr txBox="1"/>
          <p:nvPr/>
        </p:nvSpPr>
        <p:spPr>
          <a:xfrm>
            <a:off x="-490184" y="423915"/>
            <a:ext cx="128240" cy="215444"/>
          </a:xfrm>
          <a:prstGeom prst="rect">
            <a:avLst/>
          </a:prstGeom>
          <a:noFill/>
        </p:spPr>
        <p:txBody>
          <a:bodyPr wrap="none" lIns="0" rIns="0" rtlCol="0">
            <a:spAutoFit/>
          </a:bodyPr>
          <a:lstStyle/>
          <a:p>
            <a:pPr algn="r"/>
            <a:r>
              <a:rPr lang="en-US" sz="800" dirty="0">
                <a:solidFill>
                  <a:schemeClr val="bg1"/>
                </a:solidFill>
              </a:rPr>
              <a:t>1,9</a:t>
            </a:r>
          </a:p>
        </p:txBody>
      </p:sp>
      <p:sp>
        <p:nvSpPr>
          <p:cNvPr id="555" name="TextBox 554">
            <a:extLst>
              <a:ext uri="{FF2B5EF4-FFF2-40B4-BE49-F238E27FC236}">
                <a16:creationId xmlns:a16="http://schemas.microsoft.com/office/drawing/2014/main" id="{4D9C38FE-3BB2-BC6A-0E64-10257FB5ECF5}"/>
              </a:ext>
            </a:extLst>
          </p:cNvPr>
          <p:cNvSpPr txBox="1"/>
          <p:nvPr/>
        </p:nvSpPr>
        <p:spPr>
          <a:xfrm>
            <a:off x="-1407847" y="1629507"/>
            <a:ext cx="580288" cy="215444"/>
          </a:xfrm>
          <a:prstGeom prst="rect">
            <a:avLst/>
          </a:prstGeom>
          <a:noFill/>
        </p:spPr>
        <p:txBody>
          <a:bodyPr wrap="none" lIns="0" rIns="0" rtlCol="0">
            <a:spAutoFit/>
          </a:bodyPr>
          <a:lstStyle/>
          <a:p>
            <a:pPr algn="r"/>
            <a:r>
              <a:rPr lang="en-US" sz="800" dirty="0">
                <a:solidFill>
                  <a:schemeClr val="bg1"/>
                </a:solidFill>
              </a:rPr>
              <a:t>4 250 000 000</a:t>
            </a:r>
          </a:p>
        </p:txBody>
      </p:sp>
      <p:sp>
        <p:nvSpPr>
          <p:cNvPr id="556" name="TextBox 555">
            <a:extLst>
              <a:ext uri="{FF2B5EF4-FFF2-40B4-BE49-F238E27FC236}">
                <a16:creationId xmlns:a16="http://schemas.microsoft.com/office/drawing/2014/main" id="{579EC1F8-49BA-E2A1-BCE6-914D4B803CB3}"/>
              </a:ext>
            </a:extLst>
          </p:cNvPr>
          <p:cNvSpPr txBox="1"/>
          <p:nvPr/>
        </p:nvSpPr>
        <p:spPr>
          <a:xfrm>
            <a:off x="-1407847" y="2117096"/>
            <a:ext cx="580288" cy="215444"/>
          </a:xfrm>
          <a:prstGeom prst="rect">
            <a:avLst/>
          </a:prstGeom>
          <a:noFill/>
        </p:spPr>
        <p:txBody>
          <a:bodyPr wrap="none" lIns="0" rIns="0" rtlCol="0">
            <a:spAutoFit/>
          </a:bodyPr>
          <a:lstStyle/>
          <a:p>
            <a:pPr algn="r"/>
            <a:r>
              <a:rPr lang="en-US" sz="800" dirty="0">
                <a:solidFill>
                  <a:schemeClr val="bg1"/>
                </a:solidFill>
              </a:rPr>
              <a:t>2 000 000 000</a:t>
            </a:r>
          </a:p>
        </p:txBody>
      </p:sp>
      <p:sp>
        <p:nvSpPr>
          <p:cNvPr id="557" name="TextBox 556">
            <a:extLst>
              <a:ext uri="{FF2B5EF4-FFF2-40B4-BE49-F238E27FC236}">
                <a16:creationId xmlns:a16="http://schemas.microsoft.com/office/drawing/2014/main" id="{A751DC83-7540-D20B-415E-E1193AF16C6B}"/>
              </a:ext>
            </a:extLst>
          </p:cNvPr>
          <p:cNvSpPr txBox="1"/>
          <p:nvPr/>
        </p:nvSpPr>
        <p:spPr>
          <a:xfrm>
            <a:off x="-1407847" y="2604685"/>
            <a:ext cx="580288" cy="215444"/>
          </a:xfrm>
          <a:prstGeom prst="rect">
            <a:avLst/>
          </a:prstGeom>
          <a:noFill/>
        </p:spPr>
        <p:txBody>
          <a:bodyPr wrap="none" lIns="0" rIns="0" rtlCol="0">
            <a:spAutoFit/>
          </a:bodyPr>
          <a:lstStyle/>
          <a:p>
            <a:pPr algn="r"/>
            <a:r>
              <a:rPr lang="en-US" sz="800" dirty="0">
                <a:solidFill>
                  <a:schemeClr val="bg1"/>
                </a:solidFill>
              </a:rPr>
              <a:t>1 120 000 000</a:t>
            </a:r>
          </a:p>
        </p:txBody>
      </p:sp>
      <p:sp>
        <p:nvSpPr>
          <p:cNvPr id="558" name="TextBox 557">
            <a:extLst>
              <a:ext uri="{FF2B5EF4-FFF2-40B4-BE49-F238E27FC236}">
                <a16:creationId xmlns:a16="http://schemas.microsoft.com/office/drawing/2014/main" id="{EB5C4E03-FC4E-00B3-AF16-D2932A6E0163}"/>
              </a:ext>
            </a:extLst>
          </p:cNvPr>
          <p:cNvSpPr txBox="1"/>
          <p:nvPr/>
        </p:nvSpPr>
        <p:spPr>
          <a:xfrm>
            <a:off x="-1459143" y="654329"/>
            <a:ext cx="631584" cy="215444"/>
          </a:xfrm>
          <a:prstGeom prst="rect">
            <a:avLst/>
          </a:prstGeom>
          <a:noFill/>
        </p:spPr>
        <p:txBody>
          <a:bodyPr wrap="none" lIns="0" rIns="0" rtlCol="0">
            <a:spAutoFit/>
          </a:bodyPr>
          <a:lstStyle/>
          <a:p>
            <a:pPr algn="r"/>
            <a:r>
              <a:rPr lang="en-US" sz="800" dirty="0">
                <a:solidFill>
                  <a:schemeClr val="bg1"/>
                </a:solidFill>
              </a:rPr>
              <a:t>20 000 000 000</a:t>
            </a:r>
          </a:p>
        </p:txBody>
      </p:sp>
      <p:sp>
        <p:nvSpPr>
          <p:cNvPr id="561" name="TextBox 560">
            <a:extLst>
              <a:ext uri="{FF2B5EF4-FFF2-40B4-BE49-F238E27FC236}">
                <a16:creationId xmlns:a16="http://schemas.microsoft.com/office/drawing/2014/main" id="{D72E8A21-5AF8-244D-2B5D-EE267EAC4BBF}"/>
              </a:ext>
            </a:extLst>
          </p:cNvPr>
          <p:cNvSpPr txBox="1"/>
          <p:nvPr/>
        </p:nvSpPr>
        <p:spPr>
          <a:xfrm>
            <a:off x="-1459143" y="1141918"/>
            <a:ext cx="631584" cy="215444"/>
          </a:xfrm>
          <a:prstGeom prst="rect">
            <a:avLst/>
          </a:prstGeom>
          <a:noFill/>
        </p:spPr>
        <p:txBody>
          <a:bodyPr wrap="none" lIns="0" rIns="0" rtlCol="0">
            <a:spAutoFit/>
          </a:bodyPr>
          <a:lstStyle/>
          <a:p>
            <a:pPr algn="r"/>
            <a:r>
              <a:rPr lang="en-US" sz="800" dirty="0">
                <a:solidFill>
                  <a:schemeClr val="bg1"/>
                </a:solidFill>
              </a:rPr>
              <a:t>11 000 000 000</a:t>
            </a:r>
          </a:p>
        </p:txBody>
      </p:sp>
      <p:sp>
        <p:nvSpPr>
          <p:cNvPr id="570" name="TextBox 569">
            <a:extLst>
              <a:ext uri="{FF2B5EF4-FFF2-40B4-BE49-F238E27FC236}">
                <a16:creationId xmlns:a16="http://schemas.microsoft.com/office/drawing/2014/main" id="{ED14731C-C2B0-5D98-FC8F-A797234C6390}"/>
              </a:ext>
            </a:extLst>
          </p:cNvPr>
          <p:cNvSpPr txBox="1"/>
          <p:nvPr/>
        </p:nvSpPr>
        <p:spPr>
          <a:xfrm>
            <a:off x="-1231516" y="6017808"/>
            <a:ext cx="403957" cy="215444"/>
          </a:xfrm>
          <a:prstGeom prst="rect">
            <a:avLst/>
          </a:prstGeom>
          <a:noFill/>
        </p:spPr>
        <p:txBody>
          <a:bodyPr wrap="none" lIns="0" rIns="0" rtlCol="0">
            <a:spAutoFit/>
          </a:bodyPr>
          <a:lstStyle/>
          <a:p>
            <a:pPr algn="r"/>
            <a:r>
              <a:rPr lang="en-US" sz="800" dirty="0">
                <a:solidFill>
                  <a:schemeClr val="bg1"/>
                </a:solidFill>
              </a:rPr>
              <a:t>4 300 000</a:t>
            </a:r>
          </a:p>
        </p:txBody>
      </p:sp>
      <p:sp>
        <p:nvSpPr>
          <p:cNvPr id="579" name="TextBox 578">
            <a:extLst>
              <a:ext uri="{FF2B5EF4-FFF2-40B4-BE49-F238E27FC236}">
                <a16:creationId xmlns:a16="http://schemas.microsoft.com/office/drawing/2014/main" id="{3C694C66-4734-F7F0-60A1-953CE4DAE958}"/>
              </a:ext>
            </a:extLst>
          </p:cNvPr>
          <p:cNvSpPr txBox="1"/>
          <p:nvPr/>
        </p:nvSpPr>
        <p:spPr>
          <a:xfrm>
            <a:off x="-1231516" y="6505396"/>
            <a:ext cx="403957" cy="215444"/>
          </a:xfrm>
          <a:prstGeom prst="rect">
            <a:avLst/>
          </a:prstGeom>
          <a:noFill/>
        </p:spPr>
        <p:txBody>
          <a:bodyPr wrap="none" lIns="0" rIns="0" rtlCol="0">
            <a:spAutoFit/>
          </a:bodyPr>
          <a:lstStyle/>
          <a:p>
            <a:pPr algn="r"/>
            <a:r>
              <a:rPr lang="en-US" sz="800" dirty="0">
                <a:solidFill>
                  <a:schemeClr val="bg1"/>
                </a:solidFill>
              </a:rPr>
              <a:t>2 000 000</a:t>
            </a:r>
          </a:p>
        </p:txBody>
      </p:sp>
      <p:sp>
        <p:nvSpPr>
          <p:cNvPr id="580" name="TextBox 579">
            <a:extLst>
              <a:ext uri="{FF2B5EF4-FFF2-40B4-BE49-F238E27FC236}">
                <a16:creationId xmlns:a16="http://schemas.microsoft.com/office/drawing/2014/main" id="{65E02E54-27D2-D9B4-176A-07CFECAA50F6}"/>
              </a:ext>
            </a:extLst>
          </p:cNvPr>
          <p:cNvSpPr txBox="1"/>
          <p:nvPr/>
        </p:nvSpPr>
        <p:spPr>
          <a:xfrm>
            <a:off x="-1282812" y="4555041"/>
            <a:ext cx="455253" cy="215444"/>
          </a:xfrm>
          <a:prstGeom prst="rect">
            <a:avLst/>
          </a:prstGeom>
          <a:noFill/>
        </p:spPr>
        <p:txBody>
          <a:bodyPr wrap="none" lIns="0" rIns="0" rtlCol="0">
            <a:spAutoFit/>
          </a:bodyPr>
          <a:lstStyle/>
          <a:p>
            <a:pPr algn="r"/>
            <a:r>
              <a:rPr lang="en-US" sz="800" dirty="0">
                <a:solidFill>
                  <a:schemeClr val="bg1"/>
                </a:solidFill>
              </a:rPr>
              <a:t>44 000 000</a:t>
            </a:r>
          </a:p>
        </p:txBody>
      </p:sp>
      <p:sp>
        <p:nvSpPr>
          <p:cNvPr id="581" name="TextBox 580">
            <a:extLst>
              <a:ext uri="{FF2B5EF4-FFF2-40B4-BE49-F238E27FC236}">
                <a16:creationId xmlns:a16="http://schemas.microsoft.com/office/drawing/2014/main" id="{BCB5B815-240B-B821-8C62-31662BDD75DE}"/>
              </a:ext>
            </a:extLst>
          </p:cNvPr>
          <p:cNvSpPr txBox="1"/>
          <p:nvPr/>
        </p:nvSpPr>
        <p:spPr>
          <a:xfrm>
            <a:off x="-1282812" y="5042630"/>
            <a:ext cx="455253" cy="215444"/>
          </a:xfrm>
          <a:prstGeom prst="rect">
            <a:avLst/>
          </a:prstGeom>
          <a:noFill/>
        </p:spPr>
        <p:txBody>
          <a:bodyPr wrap="none" lIns="0" rIns="0" rtlCol="0">
            <a:spAutoFit/>
          </a:bodyPr>
          <a:lstStyle/>
          <a:p>
            <a:pPr algn="r"/>
            <a:r>
              <a:rPr lang="en-US" sz="800" dirty="0">
                <a:solidFill>
                  <a:schemeClr val="bg1"/>
                </a:solidFill>
              </a:rPr>
              <a:t>20 000 000</a:t>
            </a:r>
          </a:p>
        </p:txBody>
      </p:sp>
      <p:sp>
        <p:nvSpPr>
          <p:cNvPr id="582" name="TextBox 581">
            <a:extLst>
              <a:ext uri="{FF2B5EF4-FFF2-40B4-BE49-F238E27FC236}">
                <a16:creationId xmlns:a16="http://schemas.microsoft.com/office/drawing/2014/main" id="{70CB8635-E81F-C5C3-7DE8-B52269D5FDB1}"/>
              </a:ext>
            </a:extLst>
          </p:cNvPr>
          <p:cNvSpPr txBox="1"/>
          <p:nvPr/>
        </p:nvSpPr>
        <p:spPr>
          <a:xfrm>
            <a:off x="-1282812" y="5530219"/>
            <a:ext cx="455253" cy="215444"/>
          </a:xfrm>
          <a:prstGeom prst="rect">
            <a:avLst/>
          </a:prstGeom>
          <a:noFill/>
        </p:spPr>
        <p:txBody>
          <a:bodyPr wrap="none" lIns="0" rIns="0" rtlCol="0">
            <a:spAutoFit/>
          </a:bodyPr>
          <a:lstStyle/>
          <a:p>
            <a:pPr algn="r"/>
            <a:r>
              <a:rPr lang="en-US" sz="800" dirty="0">
                <a:solidFill>
                  <a:schemeClr val="bg1"/>
                </a:solidFill>
              </a:rPr>
              <a:t>11 200 000</a:t>
            </a:r>
          </a:p>
        </p:txBody>
      </p:sp>
      <p:sp>
        <p:nvSpPr>
          <p:cNvPr id="583" name="TextBox 582">
            <a:extLst>
              <a:ext uri="{FF2B5EF4-FFF2-40B4-BE49-F238E27FC236}">
                <a16:creationId xmlns:a16="http://schemas.microsoft.com/office/drawing/2014/main" id="{A1485E90-660A-9E6D-06CB-3C1E7BE410F4}"/>
              </a:ext>
            </a:extLst>
          </p:cNvPr>
          <p:cNvSpPr txBox="1"/>
          <p:nvPr/>
        </p:nvSpPr>
        <p:spPr>
          <a:xfrm>
            <a:off x="-1334108" y="3092274"/>
            <a:ext cx="506549" cy="215444"/>
          </a:xfrm>
          <a:prstGeom prst="rect">
            <a:avLst/>
          </a:prstGeom>
          <a:noFill/>
        </p:spPr>
        <p:txBody>
          <a:bodyPr wrap="none" lIns="0" rIns="0" rtlCol="0">
            <a:spAutoFit/>
          </a:bodyPr>
          <a:lstStyle/>
          <a:p>
            <a:pPr algn="r"/>
            <a:r>
              <a:rPr lang="en-US" sz="800" dirty="0">
                <a:solidFill>
                  <a:schemeClr val="bg1"/>
                </a:solidFill>
              </a:rPr>
              <a:t>410 000 000</a:t>
            </a:r>
          </a:p>
        </p:txBody>
      </p:sp>
      <p:sp>
        <p:nvSpPr>
          <p:cNvPr id="584" name="TextBox 583">
            <a:extLst>
              <a:ext uri="{FF2B5EF4-FFF2-40B4-BE49-F238E27FC236}">
                <a16:creationId xmlns:a16="http://schemas.microsoft.com/office/drawing/2014/main" id="{3EF262EB-D5D2-3519-59F8-3A8052927DC4}"/>
              </a:ext>
            </a:extLst>
          </p:cNvPr>
          <p:cNvSpPr txBox="1"/>
          <p:nvPr/>
        </p:nvSpPr>
        <p:spPr>
          <a:xfrm>
            <a:off x="-1334108" y="3579863"/>
            <a:ext cx="506549" cy="215444"/>
          </a:xfrm>
          <a:prstGeom prst="rect">
            <a:avLst/>
          </a:prstGeom>
          <a:noFill/>
        </p:spPr>
        <p:txBody>
          <a:bodyPr wrap="none" lIns="0" rIns="0" rtlCol="0">
            <a:spAutoFit/>
          </a:bodyPr>
          <a:lstStyle/>
          <a:p>
            <a:pPr algn="r"/>
            <a:r>
              <a:rPr lang="en-US" sz="800" dirty="0">
                <a:solidFill>
                  <a:schemeClr val="bg1"/>
                </a:solidFill>
              </a:rPr>
              <a:t>200 000 000</a:t>
            </a:r>
          </a:p>
        </p:txBody>
      </p:sp>
      <p:sp>
        <p:nvSpPr>
          <p:cNvPr id="585" name="TextBox 584">
            <a:extLst>
              <a:ext uri="{FF2B5EF4-FFF2-40B4-BE49-F238E27FC236}">
                <a16:creationId xmlns:a16="http://schemas.microsoft.com/office/drawing/2014/main" id="{AA8E6F82-7E39-F8B1-A13B-5168A8E256DF}"/>
              </a:ext>
            </a:extLst>
          </p:cNvPr>
          <p:cNvSpPr txBox="1"/>
          <p:nvPr/>
        </p:nvSpPr>
        <p:spPr>
          <a:xfrm>
            <a:off x="-1334108" y="4067452"/>
            <a:ext cx="506549" cy="215444"/>
          </a:xfrm>
          <a:prstGeom prst="rect">
            <a:avLst/>
          </a:prstGeom>
          <a:noFill/>
        </p:spPr>
        <p:txBody>
          <a:bodyPr wrap="none" lIns="0" rIns="0" rtlCol="0">
            <a:spAutoFit/>
          </a:bodyPr>
          <a:lstStyle/>
          <a:p>
            <a:pPr algn="r"/>
            <a:r>
              <a:rPr lang="en-US" sz="800" dirty="0">
                <a:solidFill>
                  <a:schemeClr val="bg1"/>
                </a:solidFill>
              </a:rPr>
              <a:t>116 000 000</a:t>
            </a:r>
          </a:p>
        </p:txBody>
      </p:sp>
      <p:sp>
        <p:nvSpPr>
          <p:cNvPr id="586" name="TextBox 585">
            <a:extLst>
              <a:ext uri="{FF2B5EF4-FFF2-40B4-BE49-F238E27FC236}">
                <a16:creationId xmlns:a16="http://schemas.microsoft.com/office/drawing/2014/main" id="{C7F635C3-92A2-6482-C980-C385E71E255B}"/>
              </a:ext>
            </a:extLst>
          </p:cNvPr>
          <p:cNvSpPr txBox="1"/>
          <p:nvPr/>
        </p:nvSpPr>
        <p:spPr>
          <a:xfrm>
            <a:off x="-1459143" y="166740"/>
            <a:ext cx="631584" cy="215444"/>
          </a:xfrm>
          <a:prstGeom prst="rect">
            <a:avLst/>
          </a:prstGeom>
          <a:noFill/>
        </p:spPr>
        <p:txBody>
          <a:bodyPr wrap="none" lIns="0" rIns="0" rtlCol="0">
            <a:spAutoFit/>
          </a:bodyPr>
          <a:lstStyle/>
          <a:p>
            <a:pPr algn="r"/>
            <a:r>
              <a:rPr lang="en-US" sz="800" dirty="0">
                <a:solidFill>
                  <a:schemeClr val="bg1"/>
                </a:solidFill>
              </a:rPr>
              <a:t>38 000 000 000</a:t>
            </a:r>
          </a:p>
        </p:txBody>
      </p:sp>
    </p:spTree>
    <p:extLst>
      <p:ext uri="{BB962C8B-B14F-4D97-AF65-F5344CB8AC3E}">
        <p14:creationId xmlns:p14="http://schemas.microsoft.com/office/powerpoint/2010/main" val="3608285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896EE-8249-5BF2-DF71-86958BF0855B}"/>
            </a:ext>
          </a:extLst>
        </p:cNvPr>
        <p:cNvGrpSpPr/>
        <p:nvPr/>
      </p:nvGrpSpPr>
      <p:grpSpPr>
        <a:xfrm>
          <a:off x="0" y="0"/>
          <a:ext cx="0" cy="0"/>
          <a:chOff x="0" y="0"/>
          <a:chExt cx="0" cy="0"/>
        </a:xfrm>
      </p:grpSpPr>
      <p:sp>
        <p:nvSpPr>
          <p:cNvPr id="483" name="TextBox 482">
            <a:extLst>
              <a:ext uri="{FF2B5EF4-FFF2-40B4-BE49-F238E27FC236}">
                <a16:creationId xmlns:a16="http://schemas.microsoft.com/office/drawing/2014/main" id="{7C39BCDA-0719-C1F8-F8D5-4E4ED10DD62C}"/>
              </a:ext>
            </a:extLst>
          </p:cNvPr>
          <p:cNvSpPr txBox="1"/>
          <p:nvPr/>
        </p:nvSpPr>
        <p:spPr>
          <a:xfrm>
            <a:off x="2266043" y="2467079"/>
            <a:ext cx="623608" cy="261610"/>
          </a:xfrm>
          <a:prstGeom prst="rect">
            <a:avLst/>
          </a:prstGeom>
          <a:noFill/>
        </p:spPr>
        <p:txBody>
          <a:bodyPr wrap="square" rtlCol="0">
            <a:spAutoFit/>
          </a:bodyPr>
          <a:lstStyle/>
          <a:p>
            <a:pPr algn="ctr"/>
            <a:r>
              <a:rPr lang="fr-FR" sz="1100" dirty="0">
                <a:solidFill>
                  <a:schemeClr val="bg1">
                    <a:lumMod val="65000"/>
                  </a:schemeClr>
                </a:solidFill>
              </a:rPr>
              <a:t>-40 000</a:t>
            </a:r>
            <a:endParaRPr lang="en-US" sz="1100" dirty="0">
              <a:solidFill>
                <a:schemeClr val="bg1">
                  <a:lumMod val="65000"/>
                </a:schemeClr>
              </a:solidFill>
            </a:endParaRPr>
          </a:p>
        </p:txBody>
      </p:sp>
      <p:sp>
        <p:nvSpPr>
          <p:cNvPr id="484" name="TextBox 483">
            <a:extLst>
              <a:ext uri="{FF2B5EF4-FFF2-40B4-BE49-F238E27FC236}">
                <a16:creationId xmlns:a16="http://schemas.microsoft.com/office/drawing/2014/main" id="{A609A281-8DAA-4A20-B6CE-E9E91CD1F426}"/>
              </a:ext>
            </a:extLst>
          </p:cNvPr>
          <p:cNvSpPr txBox="1"/>
          <p:nvPr/>
        </p:nvSpPr>
        <p:spPr>
          <a:xfrm>
            <a:off x="4611911" y="2467079"/>
            <a:ext cx="623608" cy="261610"/>
          </a:xfrm>
          <a:prstGeom prst="rect">
            <a:avLst/>
          </a:prstGeom>
          <a:noFill/>
        </p:spPr>
        <p:txBody>
          <a:bodyPr wrap="square" rtlCol="0">
            <a:spAutoFit/>
          </a:bodyPr>
          <a:lstStyle/>
          <a:p>
            <a:pPr algn="ctr"/>
            <a:r>
              <a:rPr lang="fr-FR" sz="1100" dirty="0">
                <a:solidFill>
                  <a:schemeClr val="bg1">
                    <a:lumMod val="65000"/>
                  </a:schemeClr>
                </a:solidFill>
              </a:rPr>
              <a:t>-30 000</a:t>
            </a:r>
            <a:endParaRPr lang="en-US" sz="1100" dirty="0">
              <a:solidFill>
                <a:schemeClr val="bg1">
                  <a:lumMod val="65000"/>
                </a:schemeClr>
              </a:solidFill>
            </a:endParaRPr>
          </a:p>
        </p:txBody>
      </p:sp>
      <p:sp>
        <p:nvSpPr>
          <p:cNvPr id="485" name="TextBox 484">
            <a:extLst>
              <a:ext uri="{FF2B5EF4-FFF2-40B4-BE49-F238E27FC236}">
                <a16:creationId xmlns:a16="http://schemas.microsoft.com/office/drawing/2014/main" id="{600B5D3C-41E8-A54F-A63C-D5D679592422}"/>
              </a:ext>
            </a:extLst>
          </p:cNvPr>
          <p:cNvSpPr txBox="1"/>
          <p:nvPr/>
        </p:nvSpPr>
        <p:spPr>
          <a:xfrm>
            <a:off x="6956546" y="2467079"/>
            <a:ext cx="623608" cy="261610"/>
          </a:xfrm>
          <a:prstGeom prst="rect">
            <a:avLst/>
          </a:prstGeom>
          <a:noFill/>
        </p:spPr>
        <p:txBody>
          <a:bodyPr wrap="square" rtlCol="0">
            <a:spAutoFit/>
          </a:bodyPr>
          <a:lstStyle/>
          <a:p>
            <a:pPr algn="ctr"/>
            <a:r>
              <a:rPr lang="fr-FR" sz="1100" dirty="0">
                <a:solidFill>
                  <a:schemeClr val="bg1">
                    <a:lumMod val="65000"/>
                  </a:schemeClr>
                </a:solidFill>
              </a:rPr>
              <a:t>-20 000</a:t>
            </a:r>
            <a:endParaRPr lang="en-US" sz="1100" dirty="0">
              <a:solidFill>
                <a:schemeClr val="bg1">
                  <a:lumMod val="65000"/>
                </a:schemeClr>
              </a:solidFill>
            </a:endParaRPr>
          </a:p>
        </p:txBody>
      </p:sp>
      <p:sp>
        <p:nvSpPr>
          <p:cNvPr id="486" name="TextBox 485">
            <a:extLst>
              <a:ext uri="{FF2B5EF4-FFF2-40B4-BE49-F238E27FC236}">
                <a16:creationId xmlns:a16="http://schemas.microsoft.com/office/drawing/2014/main" id="{F524DE14-6EDD-3EF9-3E53-2EC8E741AC37}"/>
              </a:ext>
            </a:extLst>
          </p:cNvPr>
          <p:cNvSpPr txBox="1"/>
          <p:nvPr/>
        </p:nvSpPr>
        <p:spPr>
          <a:xfrm>
            <a:off x="9301181" y="2467079"/>
            <a:ext cx="623608" cy="261610"/>
          </a:xfrm>
          <a:prstGeom prst="rect">
            <a:avLst/>
          </a:prstGeom>
          <a:noFill/>
        </p:spPr>
        <p:txBody>
          <a:bodyPr wrap="square" rtlCol="0">
            <a:spAutoFit/>
          </a:bodyPr>
          <a:lstStyle/>
          <a:p>
            <a:pPr algn="ctr"/>
            <a:r>
              <a:rPr lang="fr-FR" sz="1100" dirty="0">
                <a:solidFill>
                  <a:schemeClr val="bg1">
                    <a:lumMod val="65000"/>
                  </a:schemeClr>
                </a:solidFill>
              </a:rPr>
              <a:t>-10 000</a:t>
            </a:r>
            <a:endParaRPr lang="en-US" sz="1100" dirty="0">
              <a:solidFill>
                <a:schemeClr val="bg1">
                  <a:lumMod val="65000"/>
                </a:schemeClr>
              </a:solidFill>
            </a:endParaRPr>
          </a:p>
        </p:txBody>
      </p:sp>
      <p:sp>
        <p:nvSpPr>
          <p:cNvPr id="487" name="TextBox 486">
            <a:extLst>
              <a:ext uri="{FF2B5EF4-FFF2-40B4-BE49-F238E27FC236}">
                <a16:creationId xmlns:a16="http://schemas.microsoft.com/office/drawing/2014/main" id="{E2CC4964-D7C2-4482-AE53-DEAC9EC40CE9}"/>
              </a:ext>
            </a:extLst>
          </p:cNvPr>
          <p:cNvSpPr txBox="1"/>
          <p:nvPr/>
        </p:nvSpPr>
        <p:spPr>
          <a:xfrm>
            <a:off x="11696537" y="2467079"/>
            <a:ext cx="513368" cy="261610"/>
          </a:xfrm>
          <a:prstGeom prst="rect">
            <a:avLst/>
          </a:prstGeom>
          <a:noFill/>
        </p:spPr>
        <p:txBody>
          <a:bodyPr wrap="square" rtlCol="0">
            <a:spAutoFit/>
          </a:bodyPr>
          <a:lstStyle/>
          <a:p>
            <a:pPr algn="ctr"/>
            <a:r>
              <a:rPr lang="fr-FR" sz="1100" dirty="0">
                <a:solidFill>
                  <a:schemeClr val="bg1">
                    <a:lumMod val="65000"/>
                  </a:schemeClr>
                </a:solidFill>
              </a:rPr>
              <a:t>0</a:t>
            </a:r>
            <a:endParaRPr lang="en-US" sz="1100" dirty="0">
              <a:solidFill>
                <a:schemeClr val="bg1">
                  <a:lumMod val="65000"/>
                </a:schemeClr>
              </a:solidFill>
            </a:endParaRPr>
          </a:p>
        </p:txBody>
      </p:sp>
      <p:sp>
        <p:nvSpPr>
          <p:cNvPr id="9" name="Rectangle 8">
            <a:extLst>
              <a:ext uri="{FF2B5EF4-FFF2-40B4-BE49-F238E27FC236}">
                <a16:creationId xmlns:a16="http://schemas.microsoft.com/office/drawing/2014/main" id="{B9E1CAF1-59D8-9C59-474F-DEA338E594C8}"/>
              </a:ext>
            </a:extLst>
          </p:cNvPr>
          <p:cNvSpPr/>
          <p:nvPr/>
        </p:nvSpPr>
        <p:spPr>
          <a:xfrm flipV="1">
            <a:off x="1973227" y="2266727"/>
            <a:ext cx="10221003"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513" name="TextBox 512">
            <a:extLst>
              <a:ext uri="{FF2B5EF4-FFF2-40B4-BE49-F238E27FC236}">
                <a16:creationId xmlns:a16="http://schemas.microsoft.com/office/drawing/2014/main" id="{7CF29FC9-BBBA-C2AF-78C9-56E72AB7D232}"/>
              </a:ext>
            </a:extLst>
          </p:cNvPr>
          <p:cNvSpPr txBox="1"/>
          <p:nvPr/>
        </p:nvSpPr>
        <p:spPr>
          <a:xfrm>
            <a:off x="5917785" y="516723"/>
            <a:ext cx="513368" cy="261610"/>
          </a:xfrm>
          <a:prstGeom prst="rect">
            <a:avLst/>
          </a:prstGeom>
          <a:noFill/>
        </p:spPr>
        <p:txBody>
          <a:bodyPr wrap="square" rtlCol="0">
            <a:spAutoFit/>
          </a:bodyPr>
          <a:lstStyle/>
          <a:p>
            <a:pPr algn="ctr"/>
            <a:endParaRPr lang="en-US" sz="1100" dirty="0">
              <a:solidFill>
                <a:schemeClr val="bg1">
                  <a:lumMod val="65000"/>
                </a:schemeClr>
              </a:solidFill>
            </a:endParaRPr>
          </a:p>
        </p:txBody>
      </p:sp>
      <p:sp>
        <p:nvSpPr>
          <p:cNvPr id="517" name="TextBox 516">
            <a:extLst>
              <a:ext uri="{FF2B5EF4-FFF2-40B4-BE49-F238E27FC236}">
                <a16:creationId xmlns:a16="http://schemas.microsoft.com/office/drawing/2014/main" id="{D16A49E1-EB2C-46E4-3A48-F3F8CA3E40B9}"/>
              </a:ext>
            </a:extLst>
          </p:cNvPr>
          <p:cNvSpPr txBox="1"/>
          <p:nvPr/>
        </p:nvSpPr>
        <p:spPr>
          <a:xfrm>
            <a:off x="5917785" y="519104"/>
            <a:ext cx="513368" cy="261610"/>
          </a:xfrm>
          <a:prstGeom prst="rect">
            <a:avLst/>
          </a:prstGeom>
          <a:noFill/>
        </p:spPr>
        <p:txBody>
          <a:bodyPr wrap="square" rtlCol="0">
            <a:spAutoFit/>
          </a:bodyPr>
          <a:lstStyle/>
          <a:p>
            <a:pPr algn="ctr"/>
            <a:r>
              <a:rPr lang="fr-FR" sz="1100" dirty="0">
                <a:solidFill>
                  <a:schemeClr val="bg1">
                    <a:lumMod val="65000"/>
                  </a:schemeClr>
                </a:solidFill>
              </a:rPr>
              <a:t>600K</a:t>
            </a:r>
            <a:endParaRPr lang="en-US" sz="1100" dirty="0">
              <a:solidFill>
                <a:schemeClr val="bg1">
                  <a:lumMod val="65000"/>
                </a:schemeClr>
              </a:solidFill>
            </a:endParaRPr>
          </a:p>
        </p:txBody>
      </p:sp>
      <p:sp>
        <p:nvSpPr>
          <p:cNvPr id="511" name="TextBox 510">
            <a:extLst>
              <a:ext uri="{FF2B5EF4-FFF2-40B4-BE49-F238E27FC236}">
                <a16:creationId xmlns:a16="http://schemas.microsoft.com/office/drawing/2014/main" id="{2C53E7C4-F5FE-05C2-9C51-87915951CD6F}"/>
              </a:ext>
            </a:extLst>
          </p:cNvPr>
          <p:cNvSpPr txBox="1"/>
          <p:nvPr/>
        </p:nvSpPr>
        <p:spPr>
          <a:xfrm>
            <a:off x="2250793" y="519104"/>
            <a:ext cx="513368" cy="261610"/>
          </a:xfrm>
          <a:prstGeom prst="rect">
            <a:avLst/>
          </a:prstGeom>
          <a:noFill/>
        </p:spPr>
        <p:txBody>
          <a:bodyPr wrap="square" rtlCol="0">
            <a:spAutoFit/>
          </a:bodyPr>
          <a:lstStyle/>
          <a:p>
            <a:pPr algn="ctr"/>
            <a:r>
              <a:rPr lang="fr-FR" sz="1100" dirty="0">
                <a:solidFill>
                  <a:schemeClr val="bg1">
                    <a:lumMod val="65000"/>
                  </a:schemeClr>
                </a:solidFill>
              </a:rPr>
              <a:t>1M</a:t>
            </a:r>
            <a:endParaRPr lang="en-US" sz="1100" dirty="0">
              <a:solidFill>
                <a:schemeClr val="bg1">
                  <a:lumMod val="65000"/>
                </a:schemeClr>
              </a:solidFill>
            </a:endParaRPr>
          </a:p>
        </p:txBody>
      </p:sp>
      <p:sp>
        <p:nvSpPr>
          <p:cNvPr id="512" name="TextBox 511">
            <a:extLst>
              <a:ext uri="{FF2B5EF4-FFF2-40B4-BE49-F238E27FC236}">
                <a16:creationId xmlns:a16="http://schemas.microsoft.com/office/drawing/2014/main" id="{DF8E81B3-2E94-68E4-35C3-B2AA2C1F39EF}"/>
              </a:ext>
            </a:extLst>
          </p:cNvPr>
          <p:cNvSpPr txBox="1"/>
          <p:nvPr/>
        </p:nvSpPr>
        <p:spPr>
          <a:xfrm>
            <a:off x="4084289" y="519104"/>
            <a:ext cx="513368" cy="261610"/>
          </a:xfrm>
          <a:prstGeom prst="rect">
            <a:avLst/>
          </a:prstGeom>
          <a:noFill/>
        </p:spPr>
        <p:txBody>
          <a:bodyPr wrap="square" rtlCol="0">
            <a:spAutoFit/>
          </a:bodyPr>
          <a:lstStyle/>
          <a:p>
            <a:pPr algn="ctr"/>
            <a:r>
              <a:rPr lang="fr-FR" sz="1100" dirty="0">
                <a:solidFill>
                  <a:schemeClr val="bg1">
                    <a:lumMod val="65000"/>
                  </a:schemeClr>
                </a:solidFill>
              </a:rPr>
              <a:t>800K</a:t>
            </a:r>
            <a:endParaRPr lang="en-US" sz="1100" dirty="0">
              <a:solidFill>
                <a:schemeClr val="bg1">
                  <a:lumMod val="65000"/>
                </a:schemeClr>
              </a:solidFill>
            </a:endParaRPr>
          </a:p>
        </p:txBody>
      </p:sp>
      <p:sp>
        <p:nvSpPr>
          <p:cNvPr id="514" name="TextBox 513">
            <a:extLst>
              <a:ext uri="{FF2B5EF4-FFF2-40B4-BE49-F238E27FC236}">
                <a16:creationId xmlns:a16="http://schemas.microsoft.com/office/drawing/2014/main" id="{86FDC815-5945-5E56-60D3-FDD494684B93}"/>
              </a:ext>
            </a:extLst>
          </p:cNvPr>
          <p:cNvSpPr txBox="1"/>
          <p:nvPr/>
        </p:nvSpPr>
        <p:spPr>
          <a:xfrm>
            <a:off x="7751282" y="519104"/>
            <a:ext cx="513368" cy="261610"/>
          </a:xfrm>
          <a:prstGeom prst="rect">
            <a:avLst/>
          </a:prstGeom>
          <a:noFill/>
        </p:spPr>
        <p:txBody>
          <a:bodyPr wrap="square" rtlCol="0">
            <a:spAutoFit/>
          </a:bodyPr>
          <a:lstStyle/>
          <a:p>
            <a:pPr algn="ctr"/>
            <a:r>
              <a:rPr lang="fr-FR" sz="1100" dirty="0">
                <a:solidFill>
                  <a:schemeClr val="bg1">
                    <a:lumMod val="65000"/>
                  </a:schemeClr>
                </a:solidFill>
              </a:rPr>
              <a:t>400K</a:t>
            </a:r>
            <a:endParaRPr lang="en-US" sz="1100" dirty="0">
              <a:solidFill>
                <a:schemeClr val="bg1">
                  <a:lumMod val="65000"/>
                </a:schemeClr>
              </a:solidFill>
            </a:endParaRPr>
          </a:p>
        </p:txBody>
      </p:sp>
      <p:sp>
        <p:nvSpPr>
          <p:cNvPr id="515" name="TextBox 514">
            <a:extLst>
              <a:ext uri="{FF2B5EF4-FFF2-40B4-BE49-F238E27FC236}">
                <a16:creationId xmlns:a16="http://schemas.microsoft.com/office/drawing/2014/main" id="{DB993C06-F1A9-47BD-5AEB-CA64A4858E00}"/>
              </a:ext>
            </a:extLst>
          </p:cNvPr>
          <p:cNvSpPr txBox="1"/>
          <p:nvPr/>
        </p:nvSpPr>
        <p:spPr>
          <a:xfrm>
            <a:off x="9584778" y="519104"/>
            <a:ext cx="513368" cy="261610"/>
          </a:xfrm>
          <a:prstGeom prst="rect">
            <a:avLst/>
          </a:prstGeom>
          <a:noFill/>
        </p:spPr>
        <p:txBody>
          <a:bodyPr wrap="square" rtlCol="0">
            <a:spAutoFit/>
          </a:bodyPr>
          <a:lstStyle/>
          <a:p>
            <a:pPr algn="ctr"/>
            <a:r>
              <a:rPr lang="fr-FR" sz="1100" dirty="0">
                <a:solidFill>
                  <a:schemeClr val="bg1">
                    <a:lumMod val="65000"/>
                  </a:schemeClr>
                </a:solidFill>
              </a:rPr>
              <a:t>200K</a:t>
            </a:r>
            <a:endParaRPr lang="en-US" sz="1100" dirty="0">
              <a:solidFill>
                <a:schemeClr val="bg1">
                  <a:lumMod val="65000"/>
                </a:schemeClr>
              </a:solidFill>
            </a:endParaRPr>
          </a:p>
        </p:txBody>
      </p:sp>
      <p:sp>
        <p:nvSpPr>
          <p:cNvPr id="516" name="TextBox 515">
            <a:extLst>
              <a:ext uri="{FF2B5EF4-FFF2-40B4-BE49-F238E27FC236}">
                <a16:creationId xmlns:a16="http://schemas.microsoft.com/office/drawing/2014/main" id="{F0469CB8-3BA7-7359-E02D-206A6DEB17C9}"/>
              </a:ext>
            </a:extLst>
          </p:cNvPr>
          <p:cNvSpPr txBox="1"/>
          <p:nvPr/>
        </p:nvSpPr>
        <p:spPr>
          <a:xfrm>
            <a:off x="11418274" y="519104"/>
            <a:ext cx="513368" cy="261610"/>
          </a:xfrm>
          <a:prstGeom prst="rect">
            <a:avLst/>
          </a:prstGeom>
          <a:noFill/>
        </p:spPr>
        <p:txBody>
          <a:bodyPr wrap="square" rtlCol="0">
            <a:spAutoFit/>
          </a:bodyPr>
          <a:lstStyle/>
          <a:p>
            <a:pPr algn="ctr"/>
            <a:r>
              <a:rPr lang="fr-FR" sz="1100" dirty="0">
                <a:solidFill>
                  <a:schemeClr val="bg1">
                    <a:lumMod val="65000"/>
                  </a:schemeClr>
                </a:solidFill>
              </a:rPr>
              <a:t>0</a:t>
            </a:r>
            <a:endParaRPr lang="en-US" sz="1100" dirty="0">
              <a:solidFill>
                <a:schemeClr val="bg1">
                  <a:lumMod val="65000"/>
                </a:schemeClr>
              </a:solidFill>
            </a:endParaRPr>
          </a:p>
        </p:txBody>
      </p:sp>
      <p:sp>
        <p:nvSpPr>
          <p:cNvPr id="23" name="Rectangle 22">
            <a:extLst>
              <a:ext uri="{FF2B5EF4-FFF2-40B4-BE49-F238E27FC236}">
                <a16:creationId xmlns:a16="http://schemas.microsoft.com/office/drawing/2014/main" id="{8E8AB54B-0CFC-9CCF-37CB-BB9A2AA22BD4}"/>
              </a:ext>
            </a:extLst>
          </p:cNvPr>
          <p:cNvSpPr/>
          <p:nvPr/>
        </p:nvSpPr>
        <p:spPr>
          <a:xfrm flipV="1">
            <a:off x="1977037" y="316371"/>
            <a:ext cx="9700938"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8" name="Rectangle 7">
            <a:extLst>
              <a:ext uri="{FF2B5EF4-FFF2-40B4-BE49-F238E27FC236}">
                <a16:creationId xmlns:a16="http://schemas.microsoft.com/office/drawing/2014/main" id="{1CBCAF62-A57F-B67B-50E5-A0AFFBEEE783}"/>
              </a:ext>
            </a:extLst>
          </p:cNvPr>
          <p:cNvSpPr/>
          <p:nvPr/>
        </p:nvSpPr>
        <p:spPr>
          <a:xfrm flipV="1">
            <a:off x="1973227" y="803960"/>
            <a:ext cx="9992403"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478" name="TextBox 477">
            <a:extLst>
              <a:ext uri="{FF2B5EF4-FFF2-40B4-BE49-F238E27FC236}">
                <a16:creationId xmlns:a16="http://schemas.microsoft.com/office/drawing/2014/main" id="{D6CAD9A9-8603-AAB6-4E6A-B55FCF00C673}"/>
              </a:ext>
            </a:extLst>
          </p:cNvPr>
          <p:cNvSpPr txBox="1"/>
          <p:nvPr/>
        </p:nvSpPr>
        <p:spPr>
          <a:xfrm>
            <a:off x="2266043" y="1004312"/>
            <a:ext cx="623608" cy="261610"/>
          </a:xfrm>
          <a:prstGeom prst="rect">
            <a:avLst/>
          </a:prstGeom>
          <a:noFill/>
        </p:spPr>
        <p:txBody>
          <a:bodyPr wrap="square" rtlCol="0">
            <a:spAutoFit/>
          </a:bodyPr>
          <a:lstStyle/>
          <a:p>
            <a:pPr algn="ctr"/>
            <a:r>
              <a:rPr lang="fr-FR" sz="1100" dirty="0">
                <a:solidFill>
                  <a:schemeClr val="bg1">
                    <a:lumMod val="65000"/>
                  </a:schemeClr>
                </a:solidFill>
              </a:rPr>
              <a:t>400K</a:t>
            </a:r>
            <a:endParaRPr lang="en-US" sz="1100" dirty="0">
              <a:solidFill>
                <a:schemeClr val="bg1">
                  <a:lumMod val="65000"/>
                </a:schemeClr>
              </a:solidFill>
            </a:endParaRPr>
          </a:p>
        </p:txBody>
      </p:sp>
      <p:sp>
        <p:nvSpPr>
          <p:cNvPr id="479" name="TextBox 478">
            <a:extLst>
              <a:ext uri="{FF2B5EF4-FFF2-40B4-BE49-F238E27FC236}">
                <a16:creationId xmlns:a16="http://schemas.microsoft.com/office/drawing/2014/main" id="{933EC154-AEBF-D70A-235D-826B24D630ED}"/>
              </a:ext>
            </a:extLst>
          </p:cNvPr>
          <p:cNvSpPr txBox="1"/>
          <p:nvPr/>
        </p:nvSpPr>
        <p:spPr>
          <a:xfrm>
            <a:off x="4611911" y="1004312"/>
            <a:ext cx="623608" cy="261610"/>
          </a:xfrm>
          <a:prstGeom prst="rect">
            <a:avLst/>
          </a:prstGeom>
          <a:noFill/>
        </p:spPr>
        <p:txBody>
          <a:bodyPr wrap="square" rtlCol="0">
            <a:spAutoFit/>
          </a:bodyPr>
          <a:lstStyle/>
          <a:p>
            <a:pPr algn="ctr"/>
            <a:r>
              <a:rPr lang="fr-FR" sz="1100" dirty="0">
                <a:solidFill>
                  <a:schemeClr val="bg1">
                    <a:lumMod val="65000"/>
                  </a:schemeClr>
                </a:solidFill>
              </a:rPr>
              <a:t>300K</a:t>
            </a:r>
            <a:endParaRPr lang="en-US" sz="1100" dirty="0">
              <a:solidFill>
                <a:schemeClr val="bg1">
                  <a:lumMod val="65000"/>
                </a:schemeClr>
              </a:solidFill>
            </a:endParaRPr>
          </a:p>
        </p:txBody>
      </p:sp>
      <p:sp>
        <p:nvSpPr>
          <p:cNvPr id="480" name="TextBox 479">
            <a:extLst>
              <a:ext uri="{FF2B5EF4-FFF2-40B4-BE49-F238E27FC236}">
                <a16:creationId xmlns:a16="http://schemas.microsoft.com/office/drawing/2014/main" id="{E0ECF235-FC70-7E29-DD94-BFDC8E1839E5}"/>
              </a:ext>
            </a:extLst>
          </p:cNvPr>
          <p:cNvSpPr txBox="1"/>
          <p:nvPr/>
        </p:nvSpPr>
        <p:spPr>
          <a:xfrm>
            <a:off x="6956546" y="1004312"/>
            <a:ext cx="623608" cy="261610"/>
          </a:xfrm>
          <a:prstGeom prst="rect">
            <a:avLst/>
          </a:prstGeom>
          <a:noFill/>
        </p:spPr>
        <p:txBody>
          <a:bodyPr wrap="square" rtlCol="0">
            <a:spAutoFit/>
          </a:bodyPr>
          <a:lstStyle/>
          <a:p>
            <a:pPr algn="ctr"/>
            <a:r>
              <a:rPr lang="fr-FR" sz="1100" dirty="0">
                <a:solidFill>
                  <a:schemeClr val="bg1">
                    <a:lumMod val="65000"/>
                  </a:schemeClr>
                </a:solidFill>
              </a:rPr>
              <a:t>200K</a:t>
            </a:r>
            <a:endParaRPr lang="en-US" sz="1100" dirty="0">
              <a:solidFill>
                <a:schemeClr val="bg1">
                  <a:lumMod val="65000"/>
                </a:schemeClr>
              </a:solidFill>
            </a:endParaRPr>
          </a:p>
        </p:txBody>
      </p:sp>
      <p:sp>
        <p:nvSpPr>
          <p:cNvPr id="481" name="TextBox 480">
            <a:extLst>
              <a:ext uri="{FF2B5EF4-FFF2-40B4-BE49-F238E27FC236}">
                <a16:creationId xmlns:a16="http://schemas.microsoft.com/office/drawing/2014/main" id="{C8157834-2BBB-BD23-91AC-C2665F18B94D}"/>
              </a:ext>
            </a:extLst>
          </p:cNvPr>
          <p:cNvSpPr txBox="1"/>
          <p:nvPr/>
        </p:nvSpPr>
        <p:spPr>
          <a:xfrm>
            <a:off x="9301181" y="1004312"/>
            <a:ext cx="623608" cy="261610"/>
          </a:xfrm>
          <a:prstGeom prst="rect">
            <a:avLst/>
          </a:prstGeom>
          <a:noFill/>
        </p:spPr>
        <p:txBody>
          <a:bodyPr wrap="square" rtlCol="0">
            <a:spAutoFit/>
          </a:bodyPr>
          <a:lstStyle/>
          <a:p>
            <a:pPr algn="ctr"/>
            <a:r>
              <a:rPr lang="fr-FR" sz="1100" dirty="0">
                <a:solidFill>
                  <a:schemeClr val="bg1">
                    <a:lumMod val="65000"/>
                  </a:schemeClr>
                </a:solidFill>
              </a:rPr>
              <a:t>100K</a:t>
            </a:r>
            <a:endParaRPr lang="en-US" sz="1100" dirty="0">
              <a:solidFill>
                <a:schemeClr val="bg1">
                  <a:lumMod val="65000"/>
                </a:schemeClr>
              </a:solidFill>
            </a:endParaRPr>
          </a:p>
        </p:txBody>
      </p:sp>
      <p:sp>
        <p:nvSpPr>
          <p:cNvPr id="482" name="TextBox 481">
            <a:extLst>
              <a:ext uri="{FF2B5EF4-FFF2-40B4-BE49-F238E27FC236}">
                <a16:creationId xmlns:a16="http://schemas.microsoft.com/office/drawing/2014/main" id="{E48B81F8-9988-845D-77B9-6654F94B4C5A}"/>
              </a:ext>
            </a:extLst>
          </p:cNvPr>
          <p:cNvSpPr txBox="1"/>
          <p:nvPr/>
        </p:nvSpPr>
        <p:spPr>
          <a:xfrm>
            <a:off x="11696537" y="1004312"/>
            <a:ext cx="513368" cy="261610"/>
          </a:xfrm>
          <a:prstGeom prst="rect">
            <a:avLst/>
          </a:prstGeom>
          <a:noFill/>
        </p:spPr>
        <p:txBody>
          <a:bodyPr wrap="square" rtlCol="0">
            <a:spAutoFit/>
          </a:bodyPr>
          <a:lstStyle/>
          <a:p>
            <a:pPr algn="ctr"/>
            <a:r>
              <a:rPr lang="fr-FR" sz="1100" dirty="0">
                <a:solidFill>
                  <a:schemeClr val="bg1">
                    <a:lumMod val="65000"/>
                  </a:schemeClr>
                </a:solidFill>
              </a:rPr>
              <a:t>0</a:t>
            </a:r>
            <a:endParaRPr lang="en-US" sz="1100" dirty="0">
              <a:solidFill>
                <a:schemeClr val="bg1">
                  <a:lumMod val="65000"/>
                </a:schemeClr>
              </a:solidFill>
            </a:endParaRPr>
          </a:p>
        </p:txBody>
      </p:sp>
      <p:sp>
        <p:nvSpPr>
          <p:cNvPr id="17" name="Rectangle 16">
            <a:extLst>
              <a:ext uri="{FF2B5EF4-FFF2-40B4-BE49-F238E27FC236}">
                <a16:creationId xmlns:a16="http://schemas.microsoft.com/office/drawing/2014/main" id="{D293D7EF-E343-EB5A-EF68-40E0D79066AB}"/>
              </a:ext>
            </a:extLst>
          </p:cNvPr>
          <p:cNvSpPr/>
          <p:nvPr/>
        </p:nvSpPr>
        <p:spPr>
          <a:xfrm flipV="1">
            <a:off x="1973227" y="1291549"/>
            <a:ext cx="10179093"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432" name="TextBox 431">
            <a:extLst>
              <a:ext uri="{FF2B5EF4-FFF2-40B4-BE49-F238E27FC236}">
                <a16:creationId xmlns:a16="http://schemas.microsoft.com/office/drawing/2014/main" id="{11238E67-A922-CE30-7972-BD2DCCA2D0EB}"/>
              </a:ext>
            </a:extLst>
          </p:cNvPr>
          <p:cNvSpPr txBox="1"/>
          <p:nvPr/>
        </p:nvSpPr>
        <p:spPr>
          <a:xfrm>
            <a:off x="4239215" y="1491901"/>
            <a:ext cx="631687" cy="261610"/>
          </a:xfrm>
          <a:prstGeom prst="rect">
            <a:avLst/>
          </a:prstGeom>
          <a:noFill/>
        </p:spPr>
        <p:txBody>
          <a:bodyPr wrap="square" rtlCol="0">
            <a:spAutoFit/>
          </a:bodyPr>
          <a:lstStyle/>
          <a:p>
            <a:pPr algn="ctr"/>
            <a:r>
              <a:rPr lang="fr-FR" sz="1100" dirty="0">
                <a:solidFill>
                  <a:schemeClr val="bg1">
                    <a:lumMod val="65000"/>
                  </a:schemeClr>
                </a:solidFill>
              </a:rPr>
              <a:t>150K</a:t>
            </a:r>
            <a:endParaRPr lang="en-US" sz="1100" dirty="0">
              <a:solidFill>
                <a:schemeClr val="bg1">
                  <a:lumMod val="65000"/>
                </a:schemeClr>
              </a:solidFill>
            </a:endParaRPr>
          </a:p>
        </p:txBody>
      </p:sp>
      <p:sp>
        <p:nvSpPr>
          <p:cNvPr id="433" name="TextBox 432">
            <a:extLst>
              <a:ext uri="{FF2B5EF4-FFF2-40B4-BE49-F238E27FC236}">
                <a16:creationId xmlns:a16="http://schemas.microsoft.com/office/drawing/2014/main" id="{B67E6113-27F7-D9C4-DCEF-85B0789337DC}"/>
              </a:ext>
            </a:extLst>
          </p:cNvPr>
          <p:cNvSpPr txBox="1"/>
          <p:nvPr/>
        </p:nvSpPr>
        <p:spPr>
          <a:xfrm>
            <a:off x="6797004" y="1491901"/>
            <a:ext cx="579537" cy="261610"/>
          </a:xfrm>
          <a:prstGeom prst="rect">
            <a:avLst/>
          </a:prstGeom>
          <a:noFill/>
        </p:spPr>
        <p:txBody>
          <a:bodyPr wrap="square" rtlCol="0">
            <a:spAutoFit/>
          </a:bodyPr>
          <a:lstStyle/>
          <a:p>
            <a:pPr algn="ctr"/>
            <a:r>
              <a:rPr lang="fr-FR" sz="1100" dirty="0">
                <a:solidFill>
                  <a:schemeClr val="bg1">
                    <a:lumMod val="65000"/>
                  </a:schemeClr>
                </a:solidFill>
              </a:rPr>
              <a:t>100K</a:t>
            </a:r>
            <a:endParaRPr lang="en-US" sz="1100" dirty="0">
              <a:solidFill>
                <a:schemeClr val="bg1">
                  <a:lumMod val="65000"/>
                </a:schemeClr>
              </a:solidFill>
            </a:endParaRPr>
          </a:p>
        </p:txBody>
      </p:sp>
      <p:sp>
        <p:nvSpPr>
          <p:cNvPr id="434" name="TextBox 433">
            <a:extLst>
              <a:ext uri="{FF2B5EF4-FFF2-40B4-BE49-F238E27FC236}">
                <a16:creationId xmlns:a16="http://schemas.microsoft.com/office/drawing/2014/main" id="{EE773FD4-30F6-BDD8-9EA5-A0433AC53B72}"/>
              </a:ext>
            </a:extLst>
          </p:cNvPr>
          <p:cNvSpPr txBox="1"/>
          <p:nvPr/>
        </p:nvSpPr>
        <p:spPr>
          <a:xfrm>
            <a:off x="9364280" y="1491901"/>
            <a:ext cx="508408" cy="261610"/>
          </a:xfrm>
          <a:prstGeom prst="rect">
            <a:avLst/>
          </a:prstGeom>
          <a:noFill/>
        </p:spPr>
        <p:txBody>
          <a:bodyPr wrap="square" rtlCol="0">
            <a:spAutoFit/>
          </a:bodyPr>
          <a:lstStyle/>
          <a:p>
            <a:pPr algn="ctr"/>
            <a:r>
              <a:rPr lang="fr-FR" sz="1100" dirty="0">
                <a:solidFill>
                  <a:schemeClr val="bg1">
                    <a:lumMod val="65000"/>
                  </a:schemeClr>
                </a:solidFill>
              </a:rPr>
              <a:t>50K</a:t>
            </a:r>
            <a:endParaRPr lang="en-US" sz="1100" dirty="0">
              <a:solidFill>
                <a:schemeClr val="bg1">
                  <a:lumMod val="65000"/>
                </a:schemeClr>
              </a:solidFill>
            </a:endParaRPr>
          </a:p>
        </p:txBody>
      </p:sp>
      <p:sp>
        <p:nvSpPr>
          <p:cNvPr id="435" name="TextBox 434">
            <a:extLst>
              <a:ext uri="{FF2B5EF4-FFF2-40B4-BE49-F238E27FC236}">
                <a16:creationId xmlns:a16="http://schemas.microsoft.com/office/drawing/2014/main" id="{6E54529E-CC76-04DA-2A42-4C4CF5627952}"/>
              </a:ext>
            </a:extLst>
          </p:cNvPr>
          <p:cNvSpPr txBox="1"/>
          <p:nvPr/>
        </p:nvSpPr>
        <p:spPr>
          <a:xfrm>
            <a:off x="11895993" y="1491901"/>
            <a:ext cx="508408" cy="261610"/>
          </a:xfrm>
          <a:prstGeom prst="rect">
            <a:avLst/>
          </a:prstGeom>
          <a:noFill/>
        </p:spPr>
        <p:txBody>
          <a:bodyPr wrap="square" rtlCol="0">
            <a:spAutoFit/>
          </a:bodyPr>
          <a:lstStyle/>
          <a:p>
            <a:pPr algn="ctr"/>
            <a:r>
              <a:rPr lang="fr-FR" sz="1100" dirty="0">
                <a:solidFill>
                  <a:schemeClr val="bg1">
                    <a:lumMod val="65000"/>
                  </a:schemeClr>
                </a:solidFill>
              </a:rPr>
              <a:t>0</a:t>
            </a:r>
            <a:endParaRPr lang="en-US" sz="1100" dirty="0">
              <a:solidFill>
                <a:schemeClr val="bg1">
                  <a:lumMod val="65000"/>
                </a:schemeClr>
              </a:solidFill>
            </a:endParaRPr>
          </a:p>
        </p:txBody>
      </p:sp>
      <p:sp>
        <p:nvSpPr>
          <p:cNvPr id="431" name="TextBox 430">
            <a:extLst>
              <a:ext uri="{FF2B5EF4-FFF2-40B4-BE49-F238E27FC236}">
                <a16:creationId xmlns:a16="http://schemas.microsoft.com/office/drawing/2014/main" id="{7C8BFB32-E5DC-4F8A-0CE8-53CE3B279CE0}"/>
              </a:ext>
            </a:extLst>
          </p:cNvPr>
          <p:cNvSpPr txBox="1"/>
          <p:nvPr/>
        </p:nvSpPr>
        <p:spPr>
          <a:xfrm>
            <a:off x="1707501" y="1491901"/>
            <a:ext cx="631687" cy="261610"/>
          </a:xfrm>
          <a:prstGeom prst="rect">
            <a:avLst/>
          </a:prstGeom>
          <a:noFill/>
        </p:spPr>
        <p:txBody>
          <a:bodyPr wrap="square" rtlCol="0">
            <a:spAutoFit/>
          </a:bodyPr>
          <a:lstStyle/>
          <a:p>
            <a:pPr algn="ctr"/>
            <a:r>
              <a:rPr lang="fr-FR" sz="1100" dirty="0">
                <a:solidFill>
                  <a:schemeClr val="bg1">
                    <a:lumMod val="65000"/>
                  </a:schemeClr>
                </a:solidFill>
              </a:rPr>
              <a:t>200K</a:t>
            </a:r>
            <a:endParaRPr lang="en-US" sz="1100" dirty="0">
              <a:solidFill>
                <a:schemeClr val="bg1">
                  <a:lumMod val="65000"/>
                </a:schemeClr>
              </a:solidFill>
            </a:endParaRPr>
          </a:p>
        </p:txBody>
      </p:sp>
      <p:sp>
        <p:nvSpPr>
          <p:cNvPr id="26" name="Rectangle 25">
            <a:extLst>
              <a:ext uri="{FF2B5EF4-FFF2-40B4-BE49-F238E27FC236}">
                <a16:creationId xmlns:a16="http://schemas.microsoft.com/office/drawing/2014/main" id="{E0A56ED8-10E4-E07D-6A22-8DB6478A751C}"/>
              </a:ext>
            </a:extLst>
          </p:cNvPr>
          <p:cNvSpPr/>
          <p:nvPr/>
        </p:nvSpPr>
        <p:spPr>
          <a:xfrm flipV="1">
            <a:off x="1977037" y="1779138"/>
            <a:ext cx="8266791"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532" name="TextBox 531">
            <a:extLst>
              <a:ext uri="{FF2B5EF4-FFF2-40B4-BE49-F238E27FC236}">
                <a16:creationId xmlns:a16="http://schemas.microsoft.com/office/drawing/2014/main" id="{1B975FA9-298C-BF21-4F8B-303025847CAB}"/>
              </a:ext>
            </a:extLst>
          </p:cNvPr>
          <p:cNvSpPr txBox="1"/>
          <p:nvPr/>
        </p:nvSpPr>
        <p:spPr>
          <a:xfrm>
            <a:off x="2250793" y="1979490"/>
            <a:ext cx="513368" cy="261610"/>
          </a:xfrm>
          <a:prstGeom prst="rect">
            <a:avLst/>
          </a:prstGeom>
          <a:noFill/>
        </p:spPr>
        <p:txBody>
          <a:bodyPr wrap="square" rtlCol="0">
            <a:spAutoFit/>
          </a:bodyPr>
          <a:lstStyle/>
          <a:p>
            <a:pPr algn="ctr"/>
            <a:r>
              <a:rPr lang="fr-FR" sz="1100" dirty="0">
                <a:solidFill>
                  <a:schemeClr val="bg1">
                    <a:lumMod val="65000"/>
                  </a:schemeClr>
                </a:solidFill>
              </a:rPr>
              <a:t>80K</a:t>
            </a:r>
            <a:endParaRPr lang="en-US" sz="1100" dirty="0">
              <a:solidFill>
                <a:schemeClr val="bg1">
                  <a:lumMod val="65000"/>
                </a:schemeClr>
              </a:solidFill>
            </a:endParaRPr>
          </a:p>
        </p:txBody>
      </p:sp>
      <p:sp>
        <p:nvSpPr>
          <p:cNvPr id="533" name="TextBox 532">
            <a:extLst>
              <a:ext uri="{FF2B5EF4-FFF2-40B4-BE49-F238E27FC236}">
                <a16:creationId xmlns:a16="http://schemas.microsoft.com/office/drawing/2014/main" id="{BFCC54C7-4DEF-BEF5-A2C5-816FAC12D77F}"/>
              </a:ext>
            </a:extLst>
          </p:cNvPr>
          <p:cNvSpPr txBox="1"/>
          <p:nvPr/>
        </p:nvSpPr>
        <p:spPr>
          <a:xfrm>
            <a:off x="4084289" y="1979490"/>
            <a:ext cx="513368" cy="261610"/>
          </a:xfrm>
          <a:prstGeom prst="rect">
            <a:avLst/>
          </a:prstGeom>
          <a:noFill/>
        </p:spPr>
        <p:txBody>
          <a:bodyPr wrap="square" rtlCol="0">
            <a:spAutoFit/>
          </a:bodyPr>
          <a:lstStyle/>
          <a:p>
            <a:pPr algn="ctr"/>
            <a:r>
              <a:rPr lang="fr-FR" sz="1100" dirty="0">
                <a:solidFill>
                  <a:schemeClr val="bg1">
                    <a:lumMod val="65000"/>
                  </a:schemeClr>
                </a:solidFill>
              </a:rPr>
              <a:t>60K</a:t>
            </a:r>
            <a:endParaRPr lang="en-US" sz="1100" dirty="0">
              <a:solidFill>
                <a:schemeClr val="bg1">
                  <a:lumMod val="65000"/>
                </a:schemeClr>
              </a:solidFill>
            </a:endParaRPr>
          </a:p>
        </p:txBody>
      </p:sp>
      <p:sp>
        <p:nvSpPr>
          <p:cNvPr id="534" name="TextBox 533">
            <a:extLst>
              <a:ext uri="{FF2B5EF4-FFF2-40B4-BE49-F238E27FC236}">
                <a16:creationId xmlns:a16="http://schemas.microsoft.com/office/drawing/2014/main" id="{12038483-7F57-DD88-C962-C1783BD138C8}"/>
              </a:ext>
            </a:extLst>
          </p:cNvPr>
          <p:cNvSpPr txBox="1"/>
          <p:nvPr/>
        </p:nvSpPr>
        <p:spPr>
          <a:xfrm>
            <a:off x="5917785" y="1979490"/>
            <a:ext cx="513368" cy="261610"/>
          </a:xfrm>
          <a:prstGeom prst="rect">
            <a:avLst/>
          </a:prstGeom>
          <a:noFill/>
        </p:spPr>
        <p:txBody>
          <a:bodyPr wrap="square" rtlCol="0">
            <a:spAutoFit/>
          </a:bodyPr>
          <a:lstStyle/>
          <a:p>
            <a:pPr algn="ctr"/>
            <a:endParaRPr lang="en-US" sz="1100" dirty="0">
              <a:solidFill>
                <a:schemeClr val="bg1">
                  <a:lumMod val="65000"/>
                </a:schemeClr>
              </a:solidFill>
            </a:endParaRPr>
          </a:p>
        </p:txBody>
      </p:sp>
      <p:sp>
        <p:nvSpPr>
          <p:cNvPr id="535" name="TextBox 534">
            <a:extLst>
              <a:ext uri="{FF2B5EF4-FFF2-40B4-BE49-F238E27FC236}">
                <a16:creationId xmlns:a16="http://schemas.microsoft.com/office/drawing/2014/main" id="{55B7DBCC-BBF6-16EF-B5E0-585364EC24B6}"/>
              </a:ext>
            </a:extLst>
          </p:cNvPr>
          <p:cNvSpPr txBox="1"/>
          <p:nvPr/>
        </p:nvSpPr>
        <p:spPr>
          <a:xfrm>
            <a:off x="7751282" y="1979490"/>
            <a:ext cx="513368" cy="261610"/>
          </a:xfrm>
          <a:prstGeom prst="rect">
            <a:avLst/>
          </a:prstGeom>
          <a:noFill/>
        </p:spPr>
        <p:txBody>
          <a:bodyPr wrap="square" rtlCol="0">
            <a:spAutoFit/>
          </a:bodyPr>
          <a:lstStyle/>
          <a:p>
            <a:pPr algn="ctr"/>
            <a:r>
              <a:rPr lang="fr-FR" sz="1100" dirty="0">
                <a:solidFill>
                  <a:schemeClr val="bg1">
                    <a:lumMod val="65000"/>
                  </a:schemeClr>
                </a:solidFill>
              </a:rPr>
              <a:t>20K</a:t>
            </a:r>
            <a:endParaRPr lang="en-US" sz="1100" dirty="0">
              <a:solidFill>
                <a:schemeClr val="bg1">
                  <a:lumMod val="65000"/>
                </a:schemeClr>
              </a:solidFill>
            </a:endParaRPr>
          </a:p>
        </p:txBody>
      </p:sp>
      <p:sp>
        <p:nvSpPr>
          <p:cNvPr id="536" name="TextBox 535">
            <a:extLst>
              <a:ext uri="{FF2B5EF4-FFF2-40B4-BE49-F238E27FC236}">
                <a16:creationId xmlns:a16="http://schemas.microsoft.com/office/drawing/2014/main" id="{1E1380EB-0C1B-E1A2-9B0E-3D22941F6D63}"/>
              </a:ext>
            </a:extLst>
          </p:cNvPr>
          <p:cNvSpPr txBox="1"/>
          <p:nvPr/>
        </p:nvSpPr>
        <p:spPr>
          <a:xfrm>
            <a:off x="9584778" y="1979490"/>
            <a:ext cx="513368" cy="261610"/>
          </a:xfrm>
          <a:prstGeom prst="rect">
            <a:avLst/>
          </a:prstGeom>
          <a:noFill/>
        </p:spPr>
        <p:txBody>
          <a:bodyPr wrap="square" rtlCol="0">
            <a:spAutoFit/>
          </a:bodyPr>
          <a:lstStyle/>
          <a:p>
            <a:pPr algn="ctr"/>
            <a:r>
              <a:rPr lang="fr-FR" sz="1100" dirty="0">
                <a:solidFill>
                  <a:schemeClr val="bg1">
                    <a:lumMod val="65000"/>
                  </a:schemeClr>
                </a:solidFill>
              </a:rPr>
              <a:t>0</a:t>
            </a:r>
            <a:endParaRPr lang="en-US" sz="1100" dirty="0">
              <a:solidFill>
                <a:schemeClr val="bg1">
                  <a:lumMod val="65000"/>
                </a:schemeClr>
              </a:solidFill>
            </a:endParaRPr>
          </a:p>
        </p:txBody>
      </p:sp>
      <p:sp>
        <p:nvSpPr>
          <p:cNvPr id="537" name="TextBox 536">
            <a:extLst>
              <a:ext uri="{FF2B5EF4-FFF2-40B4-BE49-F238E27FC236}">
                <a16:creationId xmlns:a16="http://schemas.microsoft.com/office/drawing/2014/main" id="{6B313F29-E5CC-66AC-BDF6-53716FB09A35}"/>
              </a:ext>
            </a:extLst>
          </p:cNvPr>
          <p:cNvSpPr txBox="1"/>
          <p:nvPr/>
        </p:nvSpPr>
        <p:spPr>
          <a:xfrm>
            <a:off x="11418274" y="1979490"/>
            <a:ext cx="513368" cy="261610"/>
          </a:xfrm>
          <a:prstGeom prst="rect">
            <a:avLst/>
          </a:prstGeom>
          <a:noFill/>
        </p:spPr>
        <p:txBody>
          <a:bodyPr wrap="square" rtlCol="0">
            <a:spAutoFit/>
          </a:bodyPr>
          <a:lstStyle/>
          <a:p>
            <a:pPr algn="ctr"/>
            <a:r>
              <a:rPr lang="fr-FR" sz="1100" dirty="0">
                <a:solidFill>
                  <a:schemeClr val="bg1">
                    <a:lumMod val="65000"/>
                  </a:schemeClr>
                </a:solidFill>
              </a:rPr>
              <a:t>10K</a:t>
            </a:r>
            <a:endParaRPr lang="en-US" sz="1100" dirty="0">
              <a:solidFill>
                <a:schemeClr val="bg1">
                  <a:lumMod val="65000"/>
                </a:schemeClr>
              </a:solidFill>
            </a:endParaRPr>
          </a:p>
        </p:txBody>
      </p:sp>
      <p:sp>
        <p:nvSpPr>
          <p:cNvPr id="538" name="TextBox 537">
            <a:extLst>
              <a:ext uri="{FF2B5EF4-FFF2-40B4-BE49-F238E27FC236}">
                <a16:creationId xmlns:a16="http://schemas.microsoft.com/office/drawing/2014/main" id="{F3FB3234-ACDF-D535-B10F-7D5DD14538B7}"/>
              </a:ext>
            </a:extLst>
          </p:cNvPr>
          <p:cNvSpPr txBox="1"/>
          <p:nvPr/>
        </p:nvSpPr>
        <p:spPr>
          <a:xfrm>
            <a:off x="5917785" y="1979490"/>
            <a:ext cx="513368" cy="261610"/>
          </a:xfrm>
          <a:prstGeom prst="rect">
            <a:avLst/>
          </a:prstGeom>
          <a:noFill/>
        </p:spPr>
        <p:txBody>
          <a:bodyPr wrap="square" rtlCol="0">
            <a:spAutoFit/>
          </a:bodyPr>
          <a:lstStyle/>
          <a:p>
            <a:pPr algn="ctr"/>
            <a:r>
              <a:rPr lang="fr-FR" sz="1100" dirty="0">
                <a:solidFill>
                  <a:schemeClr val="bg1">
                    <a:lumMod val="65000"/>
                  </a:schemeClr>
                </a:solidFill>
              </a:rPr>
              <a:t>40K</a:t>
            </a:r>
            <a:endParaRPr lang="en-US" sz="1100" dirty="0">
              <a:solidFill>
                <a:schemeClr val="bg1">
                  <a:lumMod val="65000"/>
                </a:schemeClr>
              </a:solidFill>
            </a:endParaRPr>
          </a:p>
        </p:txBody>
      </p:sp>
      <p:sp>
        <p:nvSpPr>
          <p:cNvPr id="18" name="Rectangle 17">
            <a:extLst>
              <a:ext uri="{FF2B5EF4-FFF2-40B4-BE49-F238E27FC236}">
                <a16:creationId xmlns:a16="http://schemas.microsoft.com/office/drawing/2014/main" id="{2114B118-1633-AE7B-F5FB-152BA5F2C386}"/>
              </a:ext>
            </a:extLst>
          </p:cNvPr>
          <p:cNvSpPr/>
          <p:nvPr/>
        </p:nvSpPr>
        <p:spPr>
          <a:xfrm flipV="1">
            <a:off x="1973227" y="2754316"/>
            <a:ext cx="10180998"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437" name="TextBox 436">
            <a:extLst>
              <a:ext uri="{FF2B5EF4-FFF2-40B4-BE49-F238E27FC236}">
                <a16:creationId xmlns:a16="http://schemas.microsoft.com/office/drawing/2014/main" id="{5C389FC3-9696-1ECC-A0CF-42872BEF155B}"/>
              </a:ext>
            </a:extLst>
          </p:cNvPr>
          <p:cNvSpPr txBox="1"/>
          <p:nvPr/>
        </p:nvSpPr>
        <p:spPr>
          <a:xfrm>
            <a:off x="4239215" y="2954668"/>
            <a:ext cx="631687" cy="261610"/>
          </a:xfrm>
          <a:prstGeom prst="rect">
            <a:avLst/>
          </a:prstGeom>
          <a:noFill/>
        </p:spPr>
        <p:txBody>
          <a:bodyPr wrap="square" rtlCol="0">
            <a:spAutoFit/>
          </a:bodyPr>
          <a:lstStyle/>
          <a:p>
            <a:pPr algn="ctr"/>
            <a:r>
              <a:rPr lang="fr-FR" sz="1100" dirty="0">
                <a:solidFill>
                  <a:schemeClr val="bg1">
                    <a:lumMod val="65000"/>
                  </a:schemeClr>
                </a:solidFill>
              </a:rPr>
              <a:t>-15 000</a:t>
            </a:r>
            <a:endParaRPr lang="en-US" sz="1100" dirty="0">
              <a:solidFill>
                <a:schemeClr val="bg1">
                  <a:lumMod val="65000"/>
                </a:schemeClr>
              </a:solidFill>
            </a:endParaRPr>
          </a:p>
        </p:txBody>
      </p:sp>
      <p:sp>
        <p:nvSpPr>
          <p:cNvPr id="438" name="TextBox 437">
            <a:extLst>
              <a:ext uri="{FF2B5EF4-FFF2-40B4-BE49-F238E27FC236}">
                <a16:creationId xmlns:a16="http://schemas.microsoft.com/office/drawing/2014/main" id="{D1982FEA-AD53-5DB2-C467-6A5D61879F3C}"/>
              </a:ext>
            </a:extLst>
          </p:cNvPr>
          <p:cNvSpPr txBox="1"/>
          <p:nvPr/>
        </p:nvSpPr>
        <p:spPr>
          <a:xfrm>
            <a:off x="6749362" y="2954668"/>
            <a:ext cx="674822" cy="261610"/>
          </a:xfrm>
          <a:prstGeom prst="rect">
            <a:avLst/>
          </a:prstGeom>
          <a:noFill/>
        </p:spPr>
        <p:txBody>
          <a:bodyPr wrap="square" rtlCol="0">
            <a:spAutoFit/>
          </a:bodyPr>
          <a:lstStyle/>
          <a:p>
            <a:pPr algn="ctr"/>
            <a:r>
              <a:rPr lang="fr-FR" sz="1100" dirty="0">
                <a:solidFill>
                  <a:schemeClr val="bg1">
                    <a:lumMod val="65000"/>
                  </a:schemeClr>
                </a:solidFill>
              </a:rPr>
              <a:t>-10 000</a:t>
            </a:r>
            <a:endParaRPr lang="en-US" sz="1100" dirty="0">
              <a:solidFill>
                <a:schemeClr val="bg1">
                  <a:lumMod val="65000"/>
                </a:schemeClr>
              </a:solidFill>
            </a:endParaRPr>
          </a:p>
        </p:txBody>
      </p:sp>
      <p:sp>
        <p:nvSpPr>
          <p:cNvPr id="439" name="TextBox 438">
            <a:extLst>
              <a:ext uri="{FF2B5EF4-FFF2-40B4-BE49-F238E27FC236}">
                <a16:creationId xmlns:a16="http://schemas.microsoft.com/office/drawing/2014/main" id="{D6B33C43-C1BD-DFEF-9BC3-4BC9CE4C7EEC}"/>
              </a:ext>
            </a:extLst>
          </p:cNvPr>
          <p:cNvSpPr txBox="1"/>
          <p:nvPr/>
        </p:nvSpPr>
        <p:spPr>
          <a:xfrm>
            <a:off x="9322485" y="2954668"/>
            <a:ext cx="591998" cy="261610"/>
          </a:xfrm>
          <a:prstGeom prst="rect">
            <a:avLst/>
          </a:prstGeom>
          <a:noFill/>
        </p:spPr>
        <p:txBody>
          <a:bodyPr wrap="square" rtlCol="0">
            <a:spAutoFit/>
          </a:bodyPr>
          <a:lstStyle/>
          <a:p>
            <a:pPr algn="ctr"/>
            <a:r>
              <a:rPr lang="fr-FR" sz="1100" dirty="0">
                <a:solidFill>
                  <a:schemeClr val="bg1">
                    <a:lumMod val="65000"/>
                  </a:schemeClr>
                </a:solidFill>
              </a:rPr>
              <a:t>-5000</a:t>
            </a:r>
            <a:endParaRPr lang="en-US" sz="1100" dirty="0">
              <a:solidFill>
                <a:schemeClr val="bg1">
                  <a:lumMod val="65000"/>
                </a:schemeClr>
              </a:solidFill>
            </a:endParaRPr>
          </a:p>
        </p:txBody>
      </p:sp>
      <p:sp>
        <p:nvSpPr>
          <p:cNvPr id="440" name="TextBox 439">
            <a:extLst>
              <a:ext uri="{FF2B5EF4-FFF2-40B4-BE49-F238E27FC236}">
                <a16:creationId xmlns:a16="http://schemas.microsoft.com/office/drawing/2014/main" id="{7E03479C-B82A-B85B-2105-EF6A51FC81EE}"/>
              </a:ext>
            </a:extLst>
          </p:cNvPr>
          <p:cNvSpPr txBox="1"/>
          <p:nvPr/>
        </p:nvSpPr>
        <p:spPr>
          <a:xfrm>
            <a:off x="11895993" y="2954668"/>
            <a:ext cx="508408" cy="261610"/>
          </a:xfrm>
          <a:prstGeom prst="rect">
            <a:avLst/>
          </a:prstGeom>
          <a:noFill/>
        </p:spPr>
        <p:txBody>
          <a:bodyPr wrap="square" rtlCol="0">
            <a:spAutoFit/>
          </a:bodyPr>
          <a:lstStyle/>
          <a:p>
            <a:pPr algn="ctr"/>
            <a:r>
              <a:rPr lang="fr-FR" sz="1100" dirty="0">
                <a:solidFill>
                  <a:schemeClr val="bg1">
                    <a:lumMod val="65000"/>
                  </a:schemeClr>
                </a:solidFill>
              </a:rPr>
              <a:t>0</a:t>
            </a:r>
            <a:endParaRPr lang="en-US" sz="1100" dirty="0">
              <a:solidFill>
                <a:schemeClr val="bg1">
                  <a:lumMod val="65000"/>
                </a:schemeClr>
              </a:solidFill>
            </a:endParaRPr>
          </a:p>
        </p:txBody>
      </p:sp>
      <p:sp>
        <p:nvSpPr>
          <p:cNvPr id="436" name="TextBox 435">
            <a:extLst>
              <a:ext uri="{FF2B5EF4-FFF2-40B4-BE49-F238E27FC236}">
                <a16:creationId xmlns:a16="http://schemas.microsoft.com/office/drawing/2014/main" id="{87BF58B2-FA97-EE3E-508F-4612E9583783}"/>
              </a:ext>
            </a:extLst>
          </p:cNvPr>
          <p:cNvSpPr txBox="1"/>
          <p:nvPr/>
        </p:nvSpPr>
        <p:spPr>
          <a:xfrm>
            <a:off x="1707501" y="2954668"/>
            <a:ext cx="631687" cy="261610"/>
          </a:xfrm>
          <a:prstGeom prst="rect">
            <a:avLst/>
          </a:prstGeom>
          <a:noFill/>
        </p:spPr>
        <p:txBody>
          <a:bodyPr wrap="square" rtlCol="0">
            <a:spAutoFit/>
          </a:bodyPr>
          <a:lstStyle/>
          <a:p>
            <a:pPr algn="ctr"/>
            <a:r>
              <a:rPr lang="fr-FR" sz="1100" dirty="0">
                <a:solidFill>
                  <a:schemeClr val="bg1">
                    <a:lumMod val="65000"/>
                  </a:schemeClr>
                </a:solidFill>
              </a:rPr>
              <a:t>-20 000</a:t>
            </a:r>
            <a:endParaRPr lang="en-US" sz="1100" dirty="0">
              <a:solidFill>
                <a:schemeClr val="bg1">
                  <a:lumMod val="65000"/>
                </a:schemeClr>
              </a:solidFill>
            </a:endParaRPr>
          </a:p>
        </p:txBody>
      </p:sp>
      <p:sp>
        <p:nvSpPr>
          <p:cNvPr id="27" name="Rectangle 26">
            <a:extLst>
              <a:ext uri="{FF2B5EF4-FFF2-40B4-BE49-F238E27FC236}">
                <a16:creationId xmlns:a16="http://schemas.microsoft.com/office/drawing/2014/main" id="{31AD1826-E55D-E5F3-ED88-2191DA3791BF}"/>
              </a:ext>
            </a:extLst>
          </p:cNvPr>
          <p:cNvSpPr/>
          <p:nvPr/>
        </p:nvSpPr>
        <p:spPr>
          <a:xfrm flipV="1">
            <a:off x="1977037" y="3241905"/>
            <a:ext cx="10227090"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539" name="TextBox 538">
            <a:extLst>
              <a:ext uri="{FF2B5EF4-FFF2-40B4-BE49-F238E27FC236}">
                <a16:creationId xmlns:a16="http://schemas.microsoft.com/office/drawing/2014/main" id="{B2D1E43A-D05D-F267-CBB2-A3A9A1117D75}"/>
              </a:ext>
            </a:extLst>
          </p:cNvPr>
          <p:cNvSpPr txBox="1"/>
          <p:nvPr/>
        </p:nvSpPr>
        <p:spPr>
          <a:xfrm>
            <a:off x="2250793" y="3442257"/>
            <a:ext cx="513368" cy="261610"/>
          </a:xfrm>
          <a:prstGeom prst="rect">
            <a:avLst/>
          </a:prstGeom>
          <a:noFill/>
        </p:spPr>
        <p:txBody>
          <a:bodyPr wrap="square" rtlCol="0">
            <a:spAutoFit/>
          </a:bodyPr>
          <a:lstStyle/>
          <a:p>
            <a:pPr algn="ctr"/>
            <a:r>
              <a:rPr lang="fr-FR" sz="1100" dirty="0">
                <a:solidFill>
                  <a:schemeClr val="bg1">
                    <a:lumMod val="65000"/>
                  </a:schemeClr>
                </a:solidFill>
              </a:rPr>
              <a:t>-8000</a:t>
            </a:r>
            <a:endParaRPr lang="en-US" sz="1100" dirty="0">
              <a:solidFill>
                <a:schemeClr val="bg1">
                  <a:lumMod val="65000"/>
                </a:schemeClr>
              </a:solidFill>
            </a:endParaRPr>
          </a:p>
        </p:txBody>
      </p:sp>
      <p:sp>
        <p:nvSpPr>
          <p:cNvPr id="540" name="TextBox 539">
            <a:extLst>
              <a:ext uri="{FF2B5EF4-FFF2-40B4-BE49-F238E27FC236}">
                <a16:creationId xmlns:a16="http://schemas.microsoft.com/office/drawing/2014/main" id="{4FFBF304-9D39-C36D-243E-1DD6F3B1A352}"/>
              </a:ext>
            </a:extLst>
          </p:cNvPr>
          <p:cNvSpPr txBox="1"/>
          <p:nvPr/>
        </p:nvSpPr>
        <p:spPr>
          <a:xfrm>
            <a:off x="4084289" y="3442257"/>
            <a:ext cx="513368" cy="261610"/>
          </a:xfrm>
          <a:prstGeom prst="rect">
            <a:avLst/>
          </a:prstGeom>
          <a:noFill/>
        </p:spPr>
        <p:txBody>
          <a:bodyPr wrap="square" rtlCol="0">
            <a:spAutoFit/>
          </a:bodyPr>
          <a:lstStyle/>
          <a:p>
            <a:pPr algn="ctr"/>
            <a:r>
              <a:rPr lang="fr-FR" sz="1100" dirty="0">
                <a:solidFill>
                  <a:schemeClr val="bg1">
                    <a:lumMod val="65000"/>
                  </a:schemeClr>
                </a:solidFill>
              </a:rPr>
              <a:t>-6000</a:t>
            </a:r>
            <a:endParaRPr lang="en-US" sz="1100" dirty="0">
              <a:solidFill>
                <a:schemeClr val="bg1">
                  <a:lumMod val="65000"/>
                </a:schemeClr>
              </a:solidFill>
            </a:endParaRPr>
          </a:p>
        </p:txBody>
      </p:sp>
      <p:sp>
        <p:nvSpPr>
          <p:cNvPr id="541" name="TextBox 540">
            <a:extLst>
              <a:ext uri="{FF2B5EF4-FFF2-40B4-BE49-F238E27FC236}">
                <a16:creationId xmlns:a16="http://schemas.microsoft.com/office/drawing/2014/main" id="{F53AD55A-C078-695E-655D-1D224FE1EAD2}"/>
              </a:ext>
            </a:extLst>
          </p:cNvPr>
          <p:cNvSpPr txBox="1"/>
          <p:nvPr/>
        </p:nvSpPr>
        <p:spPr>
          <a:xfrm>
            <a:off x="5917785" y="3442257"/>
            <a:ext cx="513368" cy="261610"/>
          </a:xfrm>
          <a:prstGeom prst="rect">
            <a:avLst/>
          </a:prstGeom>
          <a:noFill/>
        </p:spPr>
        <p:txBody>
          <a:bodyPr wrap="square" rtlCol="0">
            <a:spAutoFit/>
          </a:bodyPr>
          <a:lstStyle/>
          <a:p>
            <a:pPr algn="ctr"/>
            <a:endParaRPr lang="en-US" sz="1100" dirty="0">
              <a:solidFill>
                <a:schemeClr val="bg1">
                  <a:lumMod val="65000"/>
                </a:schemeClr>
              </a:solidFill>
            </a:endParaRPr>
          </a:p>
        </p:txBody>
      </p:sp>
      <p:sp>
        <p:nvSpPr>
          <p:cNvPr id="542" name="TextBox 541">
            <a:extLst>
              <a:ext uri="{FF2B5EF4-FFF2-40B4-BE49-F238E27FC236}">
                <a16:creationId xmlns:a16="http://schemas.microsoft.com/office/drawing/2014/main" id="{A41D37CC-E1F9-8FF6-7117-EE19AD2F0BFB}"/>
              </a:ext>
            </a:extLst>
          </p:cNvPr>
          <p:cNvSpPr txBox="1"/>
          <p:nvPr/>
        </p:nvSpPr>
        <p:spPr>
          <a:xfrm>
            <a:off x="7751282" y="3442257"/>
            <a:ext cx="513368" cy="261610"/>
          </a:xfrm>
          <a:prstGeom prst="rect">
            <a:avLst/>
          </a:prstGeom>
          <a:noFill/>
        </p:spPr>
        <p:txBody>
          <a:bodyPr wrap="square" rtlCol="0">
            <a:spAutoFit/>
          </a:bodyPr>
          <a:lstStyle/>
          <a:p>
            <a:pPr algn="ctr"/>
            <a:r>
              <a:rPr lang="fr-FR" sz="1100" dirty="0">
                <a:solidFill>
                  <a:schemeClr val="bg1">
                    <a:lumMod val="65000"/>
                  </a:schemeClr>
                </a:solidFill>
              </a:rPr>
              <a:t>-2000</a:t>
            </a:r>
            <a:endParaRPr lang="en-US" sz="1100" dirty="0">
              <a:solidFill>
                <a:schemeClr val="bg1">
                  <a:lumMod val="65000"/>
                </a:schemeClr>
              </a:solidFill>
            </a:endParaRPr>
          </a:p>
        </p:txBody>
      </p:sp>
      <p:sp>
        <p:nvSpPr>
          <p:cNvPr id="543" name="TextBox 542">
            <a:extLst>
              <a:ext uri="{FF2B5EF4-FFF2-40B4-BE49-F238E27FC236}">
                <a16:creationId xmlns:a16="http://schemas.microsoft.com/office/drawing/2014/main" id="{CA3F6209-425D-AB8B-AAA2-1A3E7639C68A}"/>
              </a:ext>
            </a:extLst>
          </p:cNvPr>
          <p:cNvSpPr txBox="1"/>
          <p:nvPr/>
        </p:nvSpPr>
        <p:spPr>
          <a:xfrm>
            <a:off x="9584778" y="3442257"/>
            <a:ext cx="513368" cy="261610"/>
          </a:xfrm>
          <a:prstGeom prst="rect">
            <a:avLst/>
          </a:prstGeom>
          <a:noFill/>
        </p:spPr>
        <p:txBody>
          <a:bodyPr wrap="square" rtlCol="0">
            <a:spAutoFit/>
          </a:bodyPr>
          <a:lstStyle/>
          <a:p>
            <a:pPr algn="ctr"/>
            <a:r>
              <a:rPr lang="fr-FR" sz="1100" dirty="0">
                <a:solidFill>
                  <a:schemeClr val="bg1">
                    <a:lumMod val="65000"/>
                  </a:schemeClr>
                </a:solidFill>
              </a:rPr>
              <a:t>0</a:t>
            </a:r>
            <a:endParaRPr lang="en-US" sz="1100" dirty="0">
              <a:solidFill>
                <a:schemeClr val="bg1">
                  <a:lumMod val="65000"/>
                </a:schemeClr>
              </a:solidFill>
            </a:endParaRPr>
          </a:p>
        </p:txBody>
      </p:sp>
      <p:sp>
        <p:nvSpPr>
          <p:cNvPr id="544" name="TextBox 543">
            <a:extLst>
              <a:ext uri="{FF2B5EF4-FFF2-40B4-BE49-F238E27FC236}">
                <a16:creationId xmlns:a16="http://schemas.microsoft.com/office/drawing/2014/main" id="{6FA7082B-B946-EC1F-3FB5-59C56F688880}"/>
              </a:ext>
            </a:extLst>
          </p:cNvPr>
          <p:cNvSpPr txBox="1"/>
          <p:nvPr/>
        </p:nvSpPr>
        <p:spPr>
          <a:xfrm>
            <a:off x="11418274" y="3442257"/>
            <a:ext cx="513368" cy="261610"/>
          </a:xfrm>
          <a:prstGeom prst="rect">
            <a:avLst/>
          </a:prstGeom>
          <a:noFill/>
        </p:spPr>
        <p:txBody>
          <a:bodyPr wrap="square" rtlCol="0">
            <a:spAutoFit/>
          </a:bodyPr>
          <a:lstStyle/>
          <a:p>
            <a:pPr algn="ctr"/>
            <a:r>
              <a:rPr lang="fr-FR" sz="1100" dirty="0">
                <a:solidFill>
                  <a:schemeClr val="bg1">
                    <a:lumMod val="65000"/>
                  </a:schemeClr>
                </a:solidFill>
              </a:rPr>
              <a:t>2000</a:t>
            </a:r>
            <a:endParaRPr lang="en-US" sz="1100" dirty="0">
              <a:solidFill>
                <a:schemeClr val="bg1">
                  <a:lumMod val="65000"/>
                </a:schemeClr>
              </a:solidFill>
            </a:endParaRPr>
          </a:p>
        </p:txBody>
      </p:sp>
      <p:sp>
        <p:nvSpPr>
          <p:cNvPr id="545" name="TextBox 544">
            <a:extLst>
              <a:ext uri="{FF2B5EF4-FFF2-40B4-BE49-F238E27FC236}">
                <a16:creationId xmlns:a16="http://schemas.microsoft.com/office/drawing/2014/main" id="{0F04047D-BF60-F9BD-5EC5-1D6AF4E6F568}"/>
              </a:ext>
            </a:extLst>
          </p:cNvPr>
          <p:cNvSpPr txBox="1"/>
          <p:nvPr/>
        </p:nvSpPr>
        <p:spPr>
          <a:xfrm>
            <a:off x="5917785" y="3442257"/>
            <a:ext cx="513368" cy="261610"/>
          </a:xfrm>
          <a:prstGeom prst="rect">
            <a:avLst/>
          </a:prstGeom>
          <a:noFill/>
        </p:spPr>
        <p:txBody>
          <a:bodyPr wrap="square" rtlCol="0">
            <a:spAutoFit/>
          </a:bodyPr>
          <a:lstStyle/>
          <a:p>
            <a:pPr algn="ctr"/>
            <a:r>
              <a:rPr lang="fr-FR" sz="1100" dirty="0">
                <a:solidFill>
                  <a:schemeClr val="bg1">
                    <a:lumMod val="65000"/>
                  </a:schemeClr>
                </a:solidFill>
              </a:rPr>
              <a:t>-4000</a:t>
            </a:r>
            <a:endParaRPr lang="en-US" sz="1100" dirty="0">
              <a:solidFill>
                <a:schemeClr val="bg1">
                  <a:lumMod val="65000"/>
                </a:schemeClr>
              </a:solidFill>
            </a:endParaRPr>
          </a:p>
        </p:txBody>
      </p:sp>
      <p:sp>
        <p:nvSpPr>
          <p:cNvPr id="10" name="Rectangle 9">
            <a:extLst>
              <a:ext uri="{FF2B5EF4-FFF2-40B4-BE49-F238E27FC236}">
                <a16:creationId xmlns:a16="http://schemas.microsoft.com/office/drawing/2014/main" id="{8DB9FDB7-4BBD-D842-0647-08517A2F60DF}"/>
              </a:ext>
            </a:extLst>
          </p:cNvPr>
          <p:cNvSpPr/>
          <p:nvPr/>
        </p:nvSpPr>
        <p:spPr>
          <a:xfrm flipV="1">
            <a:off x="1973227" y="5192261"/>
            <a:ext cx="10227090"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488" name="TextBox 487">
            <a:extLst>
              <a:ext uri="{FF2B5EF4-FFF2-40B4-BE49-F238E27FC236}">
                <a16:creationId xmlns:a16="http://schemas.microsoft.com/office/drawing/2014/main" id="{4CA15F78-2D3F-DE7C-FD50-DDB01D6C92EB}"/>
              </a:ext>
            </a:extLst>
          </p:cNvPr>
          <p:cNvSpPr txBox="1"/>
          <p:nvPr/>
        </p:nvSpPr>
        <p:spPr>
          <a:xfrm>
            <a:off x="2321163" y="5392613"/>
            <a:ext cx="513368" cy="261610"/>
          </a:xfrm>
          <a:prstGeom prst="rect">
            <a:avLst/>
          </a:prstGeom>
          <a:noFill/>
        </p:spPr>
        <p:txBody>
          <a:bodyPr wrap="square" rtlCol="0">
            <a:spAutoFit/>
          </a:bodyPr>
          <a:lstStyle/>
          <a:p>
            <a:pPr algn="ctr"/>
            <a:r>
              <a:rPr lang="fr-FR" sz="1100" dirty="0">
                <a:solidFill>
                  <a:schemeClr val="bg1">
                    <a:lumMod val="65000"/>
                  </a:schemeClr>
                </a:solidFill>
              </a:rPr>
              <a:t>1700</a:t>
            </a:r>
            <a:endParaRPr lang="en-US" sz="1100" dirty="0">
              <a:solidFill>
                <a:schemeClr val="bg1">
                  <a:lumMod val="65000"/>
                </a:schemeClr>
              </a:solidFill>
            </a:endParaRPr>
          </a:p>
        </p:txBody>
      </p:sp>
      <p:sp>
        <p:nvSpPr>
          <p:cNvPr id="489" name="TextBox 488">
            <a:extLst>
              <a:ext uri="{FF2B5EF4-FFF2-40B4-BE49-F238E27FC236}">
                <a16:creationId xmlns:a16="http://schemas.microsoft.com/office/drawing/2014/main" id="{D5BA2B3A-AC71-8261-9188-CD689C24B210}"/>
              </a:ext>
            </a:extLst>
          </p:cNvPr>
          <p:cNvSpPr txBox="1"/>
          <p:nvPr/>
        </p:nvSpPr>
        <p:spPr>
          <a:xfrm>
            <a:off x="4667031" y="5392613"/>
            <a:ext cx="513368" cy="261610"/>
          </a:xfrm>
          <a:prstGeom prst="rect">
            <a:avLst/>
          </a:prstGeom>
          <a:noFill/>
        </p:spPr>
        <p:txBody>
          <a:bodyPr wrap="square" rtlCol="0">
            <a:spAutoFit/>
          </a:bodyPr>
          <a:lstStyle/>
          <a:p>
            <a:pPr algn="ctr"/>
            <a:r>
              <a:rPr lang="fr-FR" sz="1100" dirty="0">
                <a:solidFill>
                  <a:schemeClr val="bg1">
                    <a:lumMod val="65000"/>
                  </a:schemeClr>
                </a:solidFill>
              </a:rPr>
              <a:t>1800</a:t>
            </a:r>
            <a:endParaRPr lang="en-US" sz="1100" dirty="0">
              <a:solidFill>
                <a:schemeClr val="bg1">
                  <a:lumMod val="65000"/>
                </a:schemeClr>
              </a:solidFill>
            </a:endParaRPr>
          </a:p>
        </p:txBody>
      </p:sp>
      <p:sp>
        <p:nvSpPr>
          <p:cNvPr id="490" name="TextBox 489">
            <a:extLst>
              <a:ext uri="{FF2B5EF4-FFF2-40B4-BE49-F238E27FC236}">
                <a16:creationId xmlns:a16="http://schemas.microsoft.com/office/drawing/2014/main" id="{8B61BE01-E4EC-A99F-3956-F5C2B3260FB9}"/>
              </a:ext>
            </a:extLst>
          </p:cNvPr>
          <p:cNvSpPr txBox="1"/>
          <p:nvPr/>
        </p:nvSpPr>
        <p:spPr>
          <a:xfrm>
            <a:off x="7011666" y="5392613"/>
            <a:ext cx="513368" cy="261610"/>
          </a:xfrm>
          <a:prstGeom prst="rect">
            <a:avLst/>
          </a:prstGeom>
          <a:noFill/>
        </p:spPr>
        <p:txBody>
          <a:bodyPr wrap="square" rtlCol="0">
            <a:spAutoFit/>
          </a:bodyPr>
          <a:lstStyle/>
          <a:p>
            <a:pPr algn="ctr"/>
            <a:r>
              <a:rPr lang="fr-FR" sz="1100" dirty="0">
                <a:solidFill>
                  <a:schemeClr val="bg1">
                    <a:lumMod val="65000"/>
                  </a:schemeClr>
                </a:solidFill>
              </a:rPr>
              <a:t>1900</a:t>
            </a:r>
            <a:endParaRPr lang="en-US" sz="1100" dirty="0">
              <a:solidFill>
                <a:schemeClr val="bg1">
                  <a:lumMod val="65000"/>
                </a:schemeClr>
              </a:solidFill>
            </a:endParaRPr>
          </a:p>
        </p:txBody>
      </p:sp>
      <p:sp>
        <p:nvSpPr>
          <p:cNvPr id="491" name="TextBox 490">
            <a:extLst>
              <a:ext uri="{FF2B5EF4-FFF2-40B4-BE49-F238E27FC236}">
                <a16:creationId xmlns:a16="http://schemas.microsoft.com/office/drawing/2014/main" id="{B73C7C97-3B3B-58DC-1072-CDF3F11E88C1}"/>
              </a:ext>
            </a:extLst>
          </p:cNvPr>
          <p:cNvSpPr txBox="1"/>
          <p:nvPr/>
        </p:nvSpPr>
        <p:spPr>
          <a:xfrm>
            <a:off x="9356301" y="5392613"/>
            <a:ext cx="513368" cy="261610"/>
          </a:xfrm>
          <a:prstGeom prst="rect">
            <a:avLst/>
          </a:prstGeom>
          <a:noFill/>
        </p:spPr>
        <p:txBody>
          <a:bodyPr wrap="square" rtlCol="0">
            <a:spAutoFit/>
          </a:bodyPr>
          <a:lstStyle/>
          <a:p>
            <a:pPr algn="ctr"/>
            <a:r>
              <a:rPr lang="fr-FR" sz="1100" dirty="0">
                <a:solidFill>
                  <a:schemeClr val="bg1">
                    <a:lumMod val="65000"/>
                  </a:schemeClr>
                </a:solidFill>
              </a:rPr>
              <a:t>2000</a:t>
            </a:r>
            <a:endParaRPr lang="en-US" sz="1100" dirty="0">
              <a:solidFill>
                <a:schemeClr val="bg1">
                  <a:lumMod val="65000"/>
                </a:schemeClr>
              </a:solidFill>
            </a:endParaRPr>
          </a:p>
        </p:txBody>
      </p:sp>
      <p:sp>
        <p:nvSpPr>
          <p:cNvPr id="492" name="TextBox 491">
            <a:extLst>
              <a:ext uri="{FF2B5EF4-FFF2-40B4-BE49-F238E27FC236}">
                <a16:creationId xmlns:a16="http://schemas.microsoft.com/office/drawing/2014/main" id="{34A55582-B4CE-A774-79E8-67A97CB5CEBF}"/>
              </a:ext>
            </a:extLst>
          </p:cNvPr>
          <p:cNvSpPr txBox="1"/>
          <p:nvPr/>
        </p:nvSpPr>
        <p:spPr>
          <a:xfrm>
            <a:off x="11696537" y="5392613"/>
            <a:ext cx="513368" cy="261610"/>
          </a:xfrm>
          <a:prstGeom prst="rect">
            <a:avLst/>
          </a:prstGeom>
          <a:noFill/>
        </p:spPr>
        <p:txBody>
          <a:bodyPr wrap="square" rtlCol="0">
            <a:spAutoFit/>
          </a:bodyPr>
          <a:lstStyle/>
          <a:p>
            <a:pPr algn="ctr"/>
            <a:r>
              <a:rPr lang="fr-FR" sz="1100" dirty="0">
                <a:solidFill>
                  <a:schemeClr val="bg1">
                    <a:lumMod val="65000"/>
                  </a:schemeClr>
                </a:solidFill>
              </a:rPr>
              <a:t>2100</a:t>
            </a:r>
            <a:endParaRPr lang="en-US" sz="1100" dirty="0">
              <a:solidFill>
                <a:schemeClr val="bg1">
                  <a:lumMod val="65000"/>
                </a:schemeClr>
              </a:solidFill>
            </a:endParaRPr>
          </a:p>
        </p:txBody>
      </p:sp>
      <p:sp>
        <p:nvSpPr>
          <p:cNvPr id="19" name="Rectangle 18">
            <a:extLst>
              <a:ext uri="{FF2B5EF4-FFF2-40B4-BE49-F238E27FC236}">
                <a16:creationId xmlns:a16="http://schemas.microsoft.com/office/drawing/2014/main" id="{18F0CBC2-A92A-ACD7-E10C-19FFB68720E5}"/>
              </a:ext>
            </a:extLst>
          </p:cNvPr>
          <p:cNvSpPr/>
          <p:nvPr/>
        </p:nvSpPr>
        <p:spPr>
          <a:xfrm flipV="1">
            <a:off x="1973227" y="5679850"/>
            <a:ext cx="10227090"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441" name="TextBox 440">
            <a:extLst>
              <a:ext uri="{FF2B5EF4-FFF2-40B4-BE49-F238E27FC236}">
                <a16:creationId xmlns:a16="http://schemas.microsoft.com/office/drawing/2014/main" id="{26AD2571-FF99-9012-D4FA-B0128848154F}"/>
              </a:ext>
            </a:extLst>
          </p:cNvPr>
          <p:cNvSpPr txBox="1"/>
          <p:nvPr/>
        </p:nvSpPr>
        <p:spPr>
          <a:xfrm>
            <a:off x="1727345" y="5880202"/>
            <a:ext cx="592000" cy="261610"/>
          </a:xfrm>
          <a:prstGeom prst="rect">
            <a:avLst/>
          </a:prstGeom>
          <a:noFill/>
        </p:spPr>
        <p:txBody>
          <a:bodyPr wrap="square" rtlCol="0">
            <a:spAutoFit/>
          </a:bodyPr>
          <a:lstStyle/>
          <a:p>
            <a:pPr algn="ctr"/>
            <a:r>
              <a:rPr lang="fr-FR" sz="1100" dirty="0">
                <a:solidFill>
                  <a:schemeClr val="bg1">
                    <a:lumMod val="65000"/>
                  </a:schemeClr>
                </a:solidFill>
              </a:rPr>
              <a:t>1800</a:t>
            </a:r>
            <a:endParaRPr lang="en-US" sz="1100" dirty="0">
              <a:solidFill>
                <a:schemeClr val="bg1">
                  <a:lumMod val="65000"/>
                </a:schemeClr>
              </a:solidFill>
            </a:endParaRPr>
          </a:p>
        </p:txBody>
      </p:sp>
      <p:sp>
        <p:nvSpPr>
          <p:cNvPr id="442" name="TextBox 441">
            <a:extLst>
              <a:ext uri="{FF2B5EF4-FFF2-40B4-BE49-F238E27FC236}">
                <a16:creationId xmlns:a16="http://schemas.microsoft.com/office/drawing/2014/main" id="{40B13063-5CB9-47B2-2F56-C97078174072}"/>
              </a:ext>
            </a:extLst>
          </p:cNvPr>
          <p:cNvSpPr txBox="1"/>
          <p:nvPr/>
        </p:nvSpPr>
        <p:spPr>
          <a:xfrm>
            <a:off x="4259059" y="5880202"/>
            <a:ext cx="592000" cy="261610"/>
          </a:xfrm>
          <a:prstGeom prst="rect">
            <a:avLst/>
          </a:prstGeom>
          <a:noFill/>
        </p:spPr>
        <p:txBody>
          <a:bodyPr wrap="square" rtlCol="0">
            <a:spAutoFit/>
          </a:bodyPr>
          <a:lstStyle/>
          <a:p>
            <a:pPr algn="ctr"/>
            <a:r>
              <a:rPr lang="fr-FR" sz="1100" dirty="0">
                <a:solidFill>
                  <a:schemeClr val="bg1">
                    <a:lumMod val="65000"/>
                  </a:schemeClr>
                </a:solidFill>
              </a:rPr>
              <a:t>1850</a:t>
            </a:r>
            <a:endParaRPr lang="en-US" sz="1100" dirty="0">
              <a:solidFill>
                <a:schemeClr val="bg1">
                  <a:lumMod val="65000"/>
                </a:schemeClr>
              </a:solidFill>
            </a:endParaRPr>
          </a:p>
        </p:txBody>
      </p:sp>
      <p:sp>
        <p:nvSpPr>
          <p:cNvPr id="443" name="TextBox 442">
            <a:extLst>
              <a:ext uri="{FF2B5EF4-FFF2-40B4-BE49-F238E27FC236}">
                <a16:creationId xmlns:a16="http://schemas.microsoft.com/office/drawing/2014/main" id="{415B8303-7A3C-5B2C-B5A0-6D9DF34A3926}"/>
              </a:ext>
            </a:extLst>
          </p:cNvPr>
          <p:cNvSpPr txBox="1"/>
          <p:nvPr/>
        </p:nvSpPr>
        <p:spPr>
          <a:xfrm>
            <a:off x="6790773" y="5880202"/>
            <a:ext cx="592000" cy="261610"/>
          </a:xfrm>
          <a:prstGeom prst="rect">
            <a:avLst/>
          </a:prstGeom>
          <a:noFill/>
        </p:spPr>
        <p:txBody>
          <a:bodyPr wrap="square" rtlCol="0">
            <a:spAutoFit/>
          </a:bodyPr>
          <a:lstStyle/>
          <a:p>
            <a:pPr algn="ctr"/>
            <a:r>
              <a:rPr lang="fr-FR" sz="1100" dirty="0">
                <a:solidFill>
                  <a:schemeClr val="bg1">
                    <a:lumMod val="65000"/>
                  </a:schemeClr>
                </a:solidFill>
              </a:rPr>
              <a:t>1900</a:t>
            </a:r>
            <a:endParaRPr lang="en-US" sz="1100" dirty="0">
              <a:solidFill>
                <a:schemeClr val="bg1">
                  <a:lumMod val="65000"/>
                </a:schemeClr>
              </a:solidFill>
            </a:endParaRPr>
          </a:p>
        </p:txBody>
      </p:sp>
      <p:sp>
        <p:nvSpPr>
          <p:cNvPr id="444" name="TextBox 443">
            <a:extLst>
              <a:ext uri="{FF2B5EF4-FFF2-40B4-BE49-F238E27FC236}">
                <a16:creationId xmlns:a16="http://schemas.microsoft.com/office/drawing/2014/main" id="{9EA22C78-9E1D-6043-A719-8D689148FB94}"/>
              </a:ext>
            </a:extLst>
          </p:cNvPr>
          <p:cNvSpPr txBox="1"/>
          <p:nvPr/>
        </p:nvSpPr>
        <p:spPr>
          <a:xfrm>
            <a:off x="9322485" y="5880202"/>
            <a:ext cx="592000" cy="261610"/>
          </a:xfrm>
          <a:prstGeom prst="rect">
            <a:avLst/>
          </a:prstGeom>
          <a:noFill/>
        </p:spPr>
        <p:txBody>
          <a:bodyPr wrap="square" rtlCol="0">
            <a:spAutoFit/>
          </a:bodyPr>
          <a:lstStyle/>
          <a:p>
            <a:pPr algn="ctr"/>
            <a:r>
              <a:rPr lang="fr-FR" sz="1100" dirty="0">
                <a:solidFill>
                  <a:schemeClr val="bg1">
                    <a:lumMod val="65000"/>
                  </a:schemeClr>
                </a:solidFill>
              </a:rPr>
              <a:t>1950</a:t>
            </a:r>
            <a:endParaRPr lang="en-US" sz="1100" dirty="0">
              <a:solidFill>
                <a:schemeClr val="bg1">
                  <a:lumMod val="65000"/>
                </a:schemeClr>
              </a:solidFill>
            </a:endParaRPr>
          </a:p>
        </p:txBody>
      </p:sp>
      <p:sp>
        <p:nvSpPr>
          <p:cNvPr id="445" name="TextBox 444">
            <a:extLst>
              <a:ext uri="{FF2B5EF4-FFF2-40B4-BE49-F238E27FC236}">
                <a16:creationId xmlns:a16="http://schemas.microsoft.com/office/drawing/2014/main" id="{5E7DFB67-5ACE-6E31-04AB-F7A3DB340436}"/>
              </a:ext>
            </a:extLst>
          </p:cNvPr>
          <p:cNvSpPr txBox="1"/>
          <p:nvPr/>
        </p:nvSpPr>
        <p:spPr>
          <a:xfrm>
            <a:off x="11854197" y="5880202"/>
            <a:ext cx="592000" cy="261610"/>
          </a:xfrm>
          <a:prstGeom prst="rect">
            <a:avLst/>
          </a:prstGeom>
          <a:noFill/>
        </p:spPr>
        <p:txBody>
          <a:bodyPr wrap="square" rtlCol="0">
            <a:spAutoFit/>
          </a:bodyPr>
          <a:lstStyle/>
          <a:p>
            <a:pPr algn="ctr"/>
            <a:r>
              <a:rPr lang="fr-FR" sz="1100" dirty="0">
                <a:solidFill>
                  <a:schemeClr val="bg1">
                    <a:lumMod val="65000"/>
                  </a:schemeClr>
                </a:solidFill>
              </a:rPr>
              <a:t>2000</a:t>
            </a:r>
            <a:endParaRPr lang="en-US" sz="1100" dirty="0">
              <a:solidFill>
                <a:schemeClr val="bg1">
                  <a:lumMod val="65000"/>
                </a:schemeClr>
              </a:solidFill>
            </a:endParaRPr>
          </a:p>
        </p:txBody>
      </p:sp>
      <p:sp>
        <p:nvSpPr>
          <p:cNvPr id="546" name="TextBox 545">
            <a:extLst>
              <a:ext uri="{FF2B5EF4-FFF2-40B4-BE49-F238E27FC236}">
                <a16:creationId xmlns:a16="http://schemas.microsoft.com/office/drawing/2014/main" id="{D96267EA-834F-EDF2-976F-001A0EBFD733}"/>
              </a:ext>
            </a:extLst>
          </p:cNvPr>
          <p:cNvSpPr txBox="1"/>
          <p:nvPr/>
        </p:nvSpPr>
        <p:spPr>
          <a:xfrm>
            <a:off x="2208591" y="6367790"/>
            <a:ext cx="597772" cy="261610"/>
          </a:xfrm>
          <a:prstGeom prst="rect">
            <a:avLst/>
          </a:prstGeom>
          <a:noFill/>
        </p:spPr>
        <p:txBody>
          <a:bodyPr wrap="square" rtlCol="0">
            <a:spAutoFit/>
          </a:bodyPr>
          <a:lstStyle/>
          <a:p>
            <a:pPr algn="ctr"/>
            <a:r>
              <a:rPr lang="fr-FR" sz="1100" dirty="0">
                <a:solidFill>
                  <a:schemeClr val="bg1">
                    <a:lumMod val="65000"/>
                  </a:schemeClr>
                </a:solidFill>
              </a:rPr>
              <a:t>1940</a:t>
            </a:r>
            <a:endParaRPr lang="en-US" sz="1100" dirty="0">
              <a:solidFill>
                <a:schemeClr val="bg1">
                  <a:lumMod val="65000"/>
                </a:schemeClr>
              </a:solidFill>
            </a:endParaRPr>
          </a:p>
        </p:txBody>
      </p:sp>
      <p:sp>
        <p:nvSpPr>
          <p:cNvPr id="547" name="TextBox 546">
            <a:extLst>
              <a:ext uri="{FF2B5EF4-FFF2-40B4-BE49-F238E27FC236}">
                <a16:creationId xmlns:a16="http://schemas.microsoft.com/office/drawing/2014/main" id="{0F32F9A5-8D67-6BB8-1A66-FC769113D87E}"/>
              </a:ext>
            </a:extLst>
          </p:cNvPr>
          <p:cNvSpPr txBox="1"/>
          <p:nvPr/>
        </p:nvSpPr>
        <p:spPr>
          <a:xfrm>
            <a:off x="4042087" y="6367790"/>
            <a:ext cx="597772" cy="261610"/>
          </a:xfrm>
          <a:prstGeom prst="rect">
            <a:avLst/>
          </a:prstGeom>
          <a:noFill/>
        </p:spPr>
        <p:txBody>
          <a:bodyPr wrap="square" rtlCol="0">
            <a:spAutoFit/>
          </a:bodyPr>
          <a:lstStyle/>
          <a:p>
            <a:pPr algn="ctr"/>
            <a:r>
              <a:rPr lang="fr-FR" sz="1100" dirty="0">
                <a:solidFill>
                  <a:schemeClr val="bg1">
                    <a:lumMod val="65000"/>
                  </a:schemeClr>
                </a:solidFill>
              </a:rPr>
              <a:t>1960</a:t>
            </a:r>
            <a:endParaRPr lang="en-US" sz="1100" dirty="0">
              <a:solidFill>
                <a:schemeClr val="bg1">
                  <a:lumMod val="65000"/>
                </a:schemeClr>
              </a:solidFill>
            </a:endParaRPr>
          </a:p>
        </p:txBody>
      </p:sp>
      <p:sp>
        <p:nvSpPr>
          <p:cNvPr id="548" name="TextBox 547">
            <a:extLst>
              <a:ext uri="{FF2B5EF4-FFF2-40B4-BE49-F238E27FC236}">
                <a16:creationId xmlns:a16="http://schemas.microsoft.com/office/drawing/2014/main" id="{518DF511-89FD-A9FC-379B-CE593646D0B9}"/>
              </a:ext>
            </a:extLst>
          </p:cNvPr>
          <p:cNvSpPr txBox="1"/>
          <p:nvPr/>
        </p:nvSpPr>
        <p:spPr>
          <a:xfrm>
            <a:off x="5875583" y="6367790"/>
            <a:ext cx="597772" cy="261610"/>
          </a:xfrm>
          <a:prstGeom prst="rect">
            <a:avLst/>
          </a:prstGeom>
          <a:noFill/>
        </p:spPr>
        <p:txBody>
          <a:bodyPr wrap="square" rtlCol="0">
            <a:spAutoFit/>
          </a:bodyPr>
          <a:lstStyle/>
          <a:p>
            <a:pPr algn="ctr"/>
            <a:r>
              <a:rPr lang="fr-FR" sz="1100" dirty="0">
                <a:solidFill>
                  <a:schemeClr val="bg1">
                    <a:lumMod val="65000"/>
                  </a:schemeClr>
                </a:solidFill>
              </a:rPr>
              <a:t>1980</a:t>
            </a:r>
            <a:endParaRPr lang="en-US" sz="1100" dirty="0">
              <a:solidFill>
                <a:schemeClr val="bg1">
                  <a:lumMod val="65000"/>
                </a:schemeClr>
              </a:solidFill>
            </a:endParaRPr>
          </a:p>
        </p:txBody>
      </p:sp>
      <p:sp>
        <p:nvSpPr>
          <p:cNvPr id="549" name="TextBox 548">
            <a:extLst>
              <a:ext uri="{FF2B5EF4-FFF2-40B4-BE49-F238E27FC236}">
                <a16:creationId xmlns:a16="http://schemas.microsoft.com/office/drawing/2014/main" id="{A5A4969B-86E0-F845-8CD6-DB5BB61EA9F1}"/>
              </a:ext>
            </a:extLst>
          </p:cNvPr>
          <p:cNvSpPr txBox="1"/>
          <p:nvPr/>
        </p:nvSpPr>
        <p:spPr>
          <a:xfrm>
            <a:off x="7709079" y="6367790"/>
            <a:ext cx="597772" cy="261610"/>
          </a:xfrm>
          <a:prstGeom prst="rect">
            <a:avLst/>
          </a:prstGeom>
          <a:noFill/>
        </p:spPr>
        <p:txBody>
          <a:bodyPr wrap="square" rtlCol="0">
            <a:spAutoFit/>
          </a:bodyPr>
          <a:lstStyle/>
          <a:p>
            <a:pPr algn="ctr"/>
            <a:r>
              <a:rPr lang="fr-FR" sz="1100" dirty="0">
                <a:solidFill>
                  <a:schemeClr val="bg1">
                    <a:lumMod val="65000"/>
                  </a:schemeClr>
                </a:solidFill>
              </a:rPr>
              <a:t>2000</a:t>
            </a:r>
            <a:endParaRPr lang="en-US" sz="1100" dirty="0">
              <a:solidFill>
                <a:schemeClr val="bg1">
                  <a:lumMod val="65000"/>
                </a:schemeClr>
              </a:solidFill>
            </a:endParaRPr>
          </a:p>
        </p:txBody>
      </p:sp>
      <p:sp>
        <p:nvSpPr>
          <p:cNvPr id="550" name="TextBox 549">
            <a:extLst>
              <a:ext uri="{FF2B5EF4-FFF2-40B4-BE49-F238E27FC236}">
                <a16:creationId xmlns:a16="http://schemas.microsoft.com/office/drawing/2014/main" id="{D3C0C362-89AF-0916-F648-458845F7750F}"/>
              </a:ext>
            </a:extLst>
          </p:cNvPr>
          <p:cNvSpPr txBox="1"/>
          <p:nvPr/>
        </p:nvSpPr>
        <p:spPr>
          <a:xfrm>
            <a:off x="9542576" y="6367790"/>
            <a:ext cx="597772" cy="261610"/>
          </a:xfrm>
          <a:prstGeom prst="rect">
            <a:avLst/>
          </a:prstGeom>
          <a:noFill/>
        </p:spPr>
        <p:txBody>
          <a:bodyPr wrap="square" rtlCol="0">
            <a:spAutoFit/>
          </a:bodyPr>
          <a:lstStyle/>
          <a:p>
            <a:pPr algn="ctr"/>
            <a:r>
              <a:rPr lang="fr-FR" sz="1100" dirty="0">
                <a:solidFill>
                  <a:schemeClr val="bg1">
                    <a:lumMod val="65000"/>
                  </a:schemeClr>
                </a:solidFill>
              </a:rPr>
              <a:t>2020</a:t>
            </a:r>
            <a:endParaRPr lang="en-US" sz="1100" dirty="0">
              <a:solidFill>
                <a:schemeClr val="bg1">
                  <a:lumMod val="65000"/>
                </a:schemeClr>
              </a:solidFill>
            </a:endParaRPr>
          </a:p>
        </p:txBody>
      </p:sp>
      <p:sp>
        <p:nvSpPr>
          <p:cNvPr id="551" name="TextBox 550">
            <a:extLst>
              <a:ext uri="{FF2B5EF4-FFF2-40B4-BE49-F238E27FC236}">
                <a16:creationId xmlns:a16="http://schemas.microsoft.com/office/drawing/2014/main" id="{66911CD4-439A-EA95-1D9A-95BE528EE55D}"/>
              </a:ext>
            </a:extLst>
          </p:cNvPr>
          <p:cNvSpPr txBox="1"/>
          <p:nvPr/>
        </p:nvSpPr>
        <p:spPr>
          <a:xfrm>
            <a:off x="11376072" y="6367790"/>
            <a:ext cx="597772" cy="261610"/>
          </a:xfrm>
          <a:prstGeom prst="rect">
            <a:avLst/>
          </a:prstGeom>
          <a:noFill/>
        </p:spPr>
        <p:txBody>
          <a:bodyPr wrap="square" rtlCol="0">
            <a:spAutoFit/>
          </a:bodyPr>
          <a:lstStyle/>
          <a:p>
            <a:pPr algn="ctr"/>
            <a:r>
              <a:rPr lang="fr-FR" sz="1100" dirty="0">
                <a:solidFill>
                  <a:schemeClr val="bg1">
                    <a:lumMod val="65000"/>
                  </a:schemeClr>
                </a:solidFill>
              </a:rPr>
              <a:t>2040</a:t>
            </a:r>
            <a:endParaRPr lang="en-US" sz="1100" dirty="0">
              <a:solidFill>
                <a:schemeClr val="bg1">
                  <a:lumMod val="65000"/>
                </a:schemeClr>
              </a:solidFill>
            </a:endParaRPr>
          </a:p>
        </p:txBody>
      </p:sp>
      <p:sp>
        <p:nvSpPr>
          <p:cNvPr id="28" name="Rectangle 27">
            <a:extLst>
              <a:ext uri="{FF2B5EF4-FFF2-40B4-BE49-F238E27FC236}">
                <a16:creationId xmlns:a16="http://schemas.microsoft.com/office/drawing/2014/main" id="{796236A5-D003-2543-291B-5B41A55EB758}"/>
              </a:ext>
            </a:extLst>
          </p:cNvPr>
          <p:cNvSpPr/>
          <p:nvPr/>
        </p:nvSpPr>
        <p:spPr>
          <a:xfrm flipV="1">
            <a:off x="1977037" y="6167438"/>
            <a:ext cx="10227090"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11" name="Rectangle 10">
            <a:extLst>
              <a:ext uri="{FF2B5EF4-FFF2-40B4-BE49-F238E27FC236}">
                <a16:creationId xmlns:a16="http://schemas.microsoft.com/office/drawing/2014/main" id="{7FD5DFC3-7948-AC4B-C2DA-B279430746F3}"/>
              </a:ext>
            </a:extLst>
          </p:cNvPr>
          <p:cNvSpPr/>
          <p:nvPr/>
        </p:nvSpPr>
        <p:spPr>
          <a:xfrm flipV="1">
            <a:off x="1973227" y="3729494"/>
            <a:ext cx="10227090"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493" name="TextBox 492">
            <a:extLst>
              <a:ext uri="{FF2B5EF4-FFF2-40B4-BE49-F238E27FC236}">
                <a16:creationId xmlns:a16="http://schemas.microsoft.com/office/drawing/2014/main" id="{8DC7FE82-096C-FD2A-1513-A5C67BF6C655}"/>
              </a:ext>
            </a:extLst>
          </p:cNvPr>
          <p:cNvSpPr txBox="1"/>
          <p:nvPr/>
        </p:nvSpPr>
        <p:spPr>
          <a:xfrm>
            <a:off x="2321163" y="3929846"/>
            <a:ext cx="513368" cy="261610"/>
          </a:xfrm>
          <a:prstGeom prst="rect">
            <a:avLst/>
          </a:prstGeom>
          <a:noFill/>
        </p:spPr>
        <p:txBody>
          <a:bodyPr wrap="square" rtlCol="0">
            <a:spAutoFit/>
          </a:bodyPr>
          <a:lstStyle/>
          <a:p>
            <a:pPr algn="ctr"/>
            <a:r>
              <a:rPr lang="fr-FR" sz="1100" dirty="0">
                <a:solidFill>
                  <a:schemeClr val="bg1">
                    <a:lumMod val="65000"/>
                  </a:schemeClr>
                </a:solidFill>
              </a:rPr>
              <a:t>-1000</a:t>
            </a:r>
            <a:endParaRPr lang="en-US" sz="1100" dirty="0">
              <a:solidFill>
                <a:schemeClr val="bg1">
                  <a:lumMod val="65000"/>
                </a:schemeClr>
              </a:solidFill>
            </a:endParaRPr>
          </a:p>
        </p:txBody>
      </p:sp>
      <p:sp>
        <p:nvSpPr>
          <p:cNvPr id="494" name="TextBox 493">
            <a:extLst>
              <a:ext uri="{FF2B5EF4-FFF2-40B4-BE49-F238E27FC236}">
                <a16:creationId xmlns:a16="http://schemas.microsoft.com/office/drawing/2014/main" id="{DD5DC00C-A180-2160-923A-D3815E16C30B}"/>
              </a:ext>
            </a:extLst>
          </p:cNvPr>
          <p:cNvSpPr txBox="1"/>
          <p:nvPr/>
        </p:nvSpPr>
        <p:spPr>
          <a:xfrm>
            <a:off x="4667031" y="3929846"/>
            <a:ext cx="513368" cy="261610"/>
          </a:xfrm>
          <a:prstGeom prst="rect">
            <a:avLst/>
          </a:prstGeom>
          <a:noFill/>
        </p:spPr>
        <p:txBody>
          <a:bodyPr wrap="square" rtlCol="0">
            <a:spAutoFit/>
          </a:bodyPr>
          <a:lstStyle/>
          <a:p>
            <a:pPr algn="ctr"/>
            <a:r>
              <a:rPr lang="fr-FR" sz="1100" dirty="0">
                <a:solidFill>
                  <a:schemeClr val="bg1">
                    <a:lumMod val="65000"/>
                  </a:schemeClr>
                </a:solidFill>
              </a:rPr>
              <a:t>0</a:t>
            </a:r>
            <a:endParaRPr lang="en-US" sz="1100" dirty="0">
              <a:solidFill>
                <a:schemeClr val="bg1">
                  <a:lumMod val="65000"/>
                </a:schemeClr>
              </a:solidFill>
            </a:endParaRPr>
          </a:p>
        </p:txBody>
      </p:sp>
      <p:sp>
        <p:nvSpPr>
          <p:cNvPr id="495" name="TextBox 494">
            <a:extLst>
              <a:ext uri="{FF2B5EF4-FFF2-40B4-BE49-F238E27FC236}">
                <a16:creationId xmlns:a16="http://schemas.microsoft.com/office/drawing/2014/main" id="{1E2A70B9-69C0-CA82-ECFE-6F1114D6107C}"/>
              </a:ext>
            </a:extLst>
          </p:cNvPr>
          <p:cNvSpPr txBox="1"/>
          <p:nvPr/>
        </p:nvSpPr>
        <p:spPr>
          <a:xfrm>
            <a:off x="7011666" y="3929846"/>
            <a:ext cx="513368" cy="261610"/>
          </a:xfrm>
          <a:prstGeom prst="rect">
            <a:avLst/>
          </a:prstGeom>
          <a:noFill/>
        </p:spPr>
        <p:txBody>
          <a:bodyPr wrap="square" rtlCol="0">
            <a:spAutoFit/>
          </a:bodyPr>
          <a:lstStyle/>
          <a:p>
            <a:pPr algn="ctr"/>
            <a:r>
              <a:rPr lang="fr-FR" sz="1100" dirty="0">
                <a:solidFill>
                  <a:schemeClr val="bg1">
                    <a:lumMod val="65000"/>
                  </a:schemeClr>
                </a:solidFill>
              </a:rPr>
              <a:t>1000</a:t>
            </a:r>
            <a:endParaRPr lang="en-US" sz="1100" dirty="0">
              <a:solidFill>
                <a:schemeClr val="bg1">
                  <a:lumMod val="65000"/>
                </a:schemeClr>
              </a:solidFill>
            </a:endParaRPr>
          </a:p>
        </p:txBody>
      </p:sp>
      <p:sp>
        <p:nvSpPr>
          <p:cNvPr id="496" name="TextBox 495">
            <a:extLst>
              <a:ext uri="{FF2B5EF4-FFF2-40B4-BE49-F238E27FC236}">
                <a16:creationId xmlns:a16="http://schemas.microsoft.com/office/drawing/2014/main" id="{A319B73B-F095-BA17-DE8E-B87FF7A235A1}"/>
              </a:ext>
            </a:extLst>
          </p:cNvPr>
          <p:cNvSpPr txBox="1"/>
          <p:nvPr/>
        </p:nvSpPr>
        <p:spPr>
          <a:xfrm>
            <a:off x="9356301" y="3929846"/>
            <a:ext cx="513368" cy="261610"/>
          </a:xfrm>
          <a:prstGeom prst="rect">
            <a:avLst/>
          </a:prstGeom>
          <a:noFill/>
        </p:spPr>
        <p:txBody>
          <a:bodyPr wrap="square" rtlCol="0">
            <a:spAutoFit/>
          </a:bodyPr>
          <a:lstStyle/>
          <a:p>
            <a:pPr algn="ctr"/>
            <a:r>
              <a:rPr lang="fr-FR" sz="1100" dirty="0">
                <a:solidFill>
                  <a:schemeClr val="bg1">
                    <a:lumMod val="65000"/>
                  </a:schemeClr>
                </a:solidFill>
              </a:rPr>
              <a:t>2000</a:t>
            </a:r>
            <a:endParaRPr lang="en-US" sz="1100" dirty="0">
              <a:solidFill>
                <a:schemeClr val="bg1">
                  <a:lumMod val="65000"/>
                </a:schemeClr>
              </a:solidFill>
            </a:endParaRPr>
          </a:p>
        </p:txBody>
      </p:sp>
      <p:sp>
        <p:nvSpPr>
          <p:cNvPr id="497" name="TextBox 496">
            <a:extLst>
              <a:ext uri="{FF2B5EF4-FFF2-40B4-BE49-F238E27FC236}">
                <a16:creationId xmlns:a16="http://schemas.microsoft.com/office/drawing/2014/main" id="{4B4B402E-F196-59C7-87E5-D448D3C108A0}"/>
              </a:ext>
            </a:extLst>
          </p:cNvPr>
          <p:cNvSpPr txBox="1"/>
          <p:nvPr/>
        </p:nvSpPr>
        <p:spPr>
          <a:xfrm>
            <a:off x="11696537" y="3929846"/>
            <a:ext cx="513368" cy="261610"/>
          </a:xfrm>
          <a:prstGeom prst="rect">
            <a:avLst/>
          </a:prstGeom>
          <a:noFill/>
        </p:spPr>
        <p:txBody>
          <a:bodyPr wrap="square" rtlCol="0">
            <a:spAutoFit/>
          </a:bodyPr>
          <a:lstStyle/>
          <a:p>
            <a:pPr algn="ctr"/>
            <a:r>
              <a:rPr lang="fr-FR" sz="1100" dirty="0">
                <a:solidFill>
                  <a:schemeClr val="bg1">
                    <a:lumMod val="65000"/>
                  </a:schemeClr>
                </a:solidFill>
              </a:rPr>
              <a:t>3000</a:t>
            </a:r>
            <a:endParaRPr lang="en-US" sz="1100" dirty="0">
              <a:solidFill>
                <a:schemeClr val="bg1">
                  <a:lumMod val="65000"/>
                </a:schemeClr>
              </a:solidFill>
            </a:endParaRPr>
          </a:p>
        </p:txBody>
      </p:sp>
      <p:sp>
        <p:nvSpPr>
          <p:cNvPr id="446" name="TextBox 445">
            <a:extLst>
              <a:ext uri="{FF2B5EF4-FFF2-40B4-BE49-F238E27FC236}">
                <a16:creationId xmlns:a16="http://schemas.microsoft.com/office/drawing/2014/main" id="{8B3E73B2-4721-F5CF-2AE3-CEB36B31711A}"/>
              </a:ext>
            </a:extLst>
          </p:cNvPr>
          <p:cNvSpPr txBox="1"/>
          <p:nvPr/>
        </p:nvSpPr>
        <p:spPr>
          <a:xfrm>
            <a:off x="1769140" y="4417435"/>
            <a:ext cx="508409" cy="261610"/>
          </a:xfrm>
          <a:prstGeom prst="rect">
            <a:avLst/>
          </a:prstGeom>
          <a:noFill/>
        </p:spPr>
        <p:txBody>
          <a:bodyPr wrap="square" rtlCol="0">
            <a:spAutoFit/>
          </a:bodyPr>
          <a:lstStyle/>
          <a:p>
            <a:pPr algn="ctr"/>
            <a:r>
              <a:rPr lang="fr-FR" sz="1100" dirty="0">
                <a:solidFill>
                  <a:schemeClr val="bg1">
                    <a:lumMod val="65000"/>
                  </a:schemeClr>
                </a:solidFill>
              </a:rPr>
              <a:t>-500</a:t>
            </a:r>
            <a:endParaRPr lang="en-US" sz="1100" dirty="0">
              <a:solidFill>
                <a:schemeClr val="bg1">
                  <a:lumMod val="65000"/>
                </a:schemeClr>
              </a:solidFill>
            </a:endParaRPr>
          </a:p>
        </p:txBody>
      </p:sp>
      <p:sp>
        <p:nvSpPr>
          <p:cNvPr id="447" name="TextBox 446">
            <a:extLst>
              <a:ext uri="{FF2B5EF4-FFF2-40B4-BE49-F238E27FC236}">
                <a16:creationId xmlns:a16="http://schemas.microsoft.com/office/drawing/2014/main" id="{7FBB0959-C55C-2DE6-7CB6-C7E8F744C3E7}"/>
              </a:ext>
            </a:extLst>
          </p:cNvPr>
          <p:cNvSpPr txBox="1"/>
          <p:nvPr/>
        </p:nvSpPr>
        <p:spPr>
          <a:xfrm>
            <a:off x="4300854" y="4417435"/>
            <a:ext cx="508409" cy="261610"/>
          </a:xfrm>
          <a:prstGeom prst="rect">
            <a:avLst/>
          </a:prstGeom>
          <a:noFill/>
        </p:spPr>
        <p:txBody>
          <a:bodyPr wrap="square" rtlCol="0">
            <a:spAutoFit/>
          </a:bodyPr>
          <a:lstStyle/>
          <a:p>
            <a:pPr algn="ctr"/>
            <a:r>
              <a:rPr lang="fr-FR" sz="1100" dirty="0">
                <a:solidFill>
                  <a:schemeClr val="bg1">
                    <a:lumMod val="65000"/>
                  </a:schemeClr>
                </a:solidFill>
              </a:rPr>
              <a:t>0</a:t>
            </a:r>
            <a:endParaRPr lang="en-US" sz="1100" dirty="0">
              <a:solidFill>
                <a:schemeClr val="bg1">
                  <a:lumMod val="65000"/>
                </a:schemeClr>
              </a:solidFill>
            </a:endParaRPr>
          </a:p>
        </p:txBody>
      </p:sp>
      <p:sp>
        <p:nvSpPr>
          <p:cNvPr id="448" name="TextBox 447">
            <a:extLst>
              <a:ext uri="{FF2B5EF4-FFF2-40B4-BE49-F238E27FC236}">
                <a16:creationId xmlns:a16="http://schemas.microsoft.com/office/drawing/2014/main" id="{9A7295BB-2D9B-7098-FF90-BBB5B854BA6F}"/>
              </a:ext>
            </a:extLst>
          </p:cNvPr>
          <p:cNvSpPr txBox="1"/>
          <p:nvPr/>
        </p:nvSpPr>
        <p:spPr>
          <a:xfrm>
            <a:off x="6832568" y="4417435"/>
            <a:ext cx="508409" cy="261610"/>
          </a:xfrm>
          <a:prstGeom prst="rect">
            <a:avLst/>
          </a:prstGeom>
          <a:noFill/>
        </p:spPr>
        <p:txBody>
          <a:bodyPr wrap="square" rtlCol="0">
            <a:spAutoFit/>
          </a:bodyPr>
          <a:lstStyle/>
          <a:p>
            <a:pPr algn="ctr"/>
            <a:r>
              <a:rPr lang="fr-FR" sz="1100" dirty="0">
                <a:solidFill>
                  <a:schemeClr val="bg1">
                    <a:lumMod val="65000"/>
                  </a:schemeClr>
                </a:solidFill>
              </a:rPr>
              <a:t>500</a:t>
            </a:r>
            <a:endParaRPr lang="en-US" sz="1100" dirty="0">
              <a:solidFill>
                <a:schemeClr val="bg1">
                  <a:lumMod val="65000"/>
                </a:schemeClr>
              </a:solidFill>
            </a:endParaRPr>
          </a:p>
        </p:txBody>
      </p:sp>
      <p:sp>
        <p:nvSpPr>
          <p:cNvPr id="449" name="TextBox 448">
            <a:extLst>
              <a:ext uri="{FF2B5EF4-FFF2-40B4-BE49-F238E27FC236}">
                <a16:creationId xmlns:a16="http://schemas.microsoft.com/office/drawing/2014/main" id="{33306011-AB57-6052-3B1E-348C5C116AE9}"/>
              </a:ext>
            </a:extLst>
          </p:cNvPr>
          <p:cNvSpPr txBox="1"/>
          <p:nvPr/>
        </p:nvSpPr>
        <p:spPr>
          <a:xfrm>
            <a:off x="9364280" y="4417435"/>
            <a:ext cx="508409" cy="261610"/>
          </a:xfrm>
          <a:prstGeom prst="rect">
            <a:avLst/>
          </a:prstGeom>
          <a:noFill/>
        </p:spPr>
        <p:txBody>
          <a:bodyPr wrap="square" rtlCol="0">
            <a:spAutoFit/>
          </a:bodyPr>
          <a:lstStyle/>
          <a:p>
            <a:pPr algn="ctr"/>
            <a:r>
              <a:rPr lang="fr-FR" sz="1100" dirty="0">
                <a:solidFill>
                  <a:schemeClr val="bg1">
                    <a:lumMod val="65000"/>
                  </a:schemeClr>
                </a:solidFill>
              </a:rPr>
              <a:t>1000</a:t>
            </a:r>
            <a:endParaRPr lang="en-US" sz="1100" dirty="0">
              <a:solidFill>
                <a:schemeClr val="bg1">
                  <a:lumMod val="65000"/>
                </a:schemeClr>
              </a:solidFill>
            </a:endParaRPr>
          </a:p>
        </p:txBody>
      </p:sp>
      <p:sp>
        <p:nvSpPr>
          <p:cNvPr id="450" name="TextBox 449">
            <a:extLst>
              <a:ext uri="{FF2B5EF4-FFF2-40B4-BE49-F238E27FC236}">
                <a16:creationId xmlns:a16="http://schemas.microsoft.com/office/drawing/2014/main" id="{BE723C63-0F57-A382-75A4-8AE96782CCBB}"/>
              </a:ext>
            </a:extLst>
          </p:cNvPr>
          <p:cNvSpPr txBox="1"/>
          <p:nvPr/>
        </p:nvSpPr>
        <p:spPr>
          <a:xfrm>
            <a:off x="11895993" y="4417435"/>
            <a:ext cx="508409" cy="261610"/>
          </a:xfrm>
          <a:prstGeom prst="rect">
            <a:avLst/>
          </a:prstGeom>
          <a:noFill/>
        </p:spPr>
        <p:txBody>
          <a:bodyPr wrap="square" rtlCol="0">
            <a:spAutoFit/>
          </a:bodyPr>
          <a:lstStyle/>
          <a:p>
            <a:pPr algn="ctr"/>
            <a:r>
              <a:rPr lang="fr-FR" sz="1100" dirty="0">
                <a:solidFill>
                  <a:schemeClr val="bg1">
                    <a:lumMod val="65000"/>
                  </a:schemeClr>
                </a:solidFill>
              </a:rPr>
              <a:t>1500</a:t>
            </a:r>
            <a:endParaRPr lang="en-US" sz="1100" dirty="0">
              <a:solidFill>
                <a:schemeClr val="bg1">
                  <a:lumMod val="65000"/>
                </a:schemeClr>
              </a:solidFill>
            </a:endParaRPr>
          </a:p>
        </p:txBody>
      </p:sp>
      <p:sp>
        <p:nvSpPr>
          <p:cNvPr id="20" name="Rectangle 19">
            <a:extLst>
              <a:ext uri="{FF2B5EF4-FFF2-40B4-BE49-F238E27FC236}">
                <a16:creationId xmlns:a16="http://schemas.microsoft.com/office/drawing/2014/main" id="{E0AD9BEA-A8D3-613D-C6C8-2B7B95E2670F}"/>
              </a:ext>
            </a:extLst>
          </p:cNvPr>
          <p:cNvSpPr/>
          <p:nvPr/>
        </p:nvSpPr>
        <p:spPr>
          <a:xfrm flipV="1">
            <a:off x="1973227" y="4217083"/>
            <a:ext cx="10227090"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29" name="Rectangle 28">
            <a:extLst>
              <a:ext uri="{FF2B5EF4-FFF2-40B4-BE49-F238E27FC236}">
                <a16:creationId xmlns:a16="http://schemas.microsoft.com/office/drawing/2014/main" id="{9302B185-C259-A7DC-1860-C85C3AADDF86}"/>
              </a:ext>
            </a:extLst>
          </p:cNvPr>
          <p:cNvSpPr/>
          <p:nvPr/>
        </p:nvSpPr>
        <p:spPr>
          <a:xfrm flipV="1">
            <a:off x="1977037" y="4704672"/>
            <a:ext cx="10227090"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grpSp>
        <p:nvGrpSpPr>
          <p:cNvPr id="2" name="Group 1">
            <a:extLst>
              <a:ext uri="{FF2B5EF4-FFF2-40B4-BE49-F238E27FC236}">
                <a16:creationId xmlns:a16="http://schemas.microsoft.com/office/drawing/2014/main" id="{93F0009B-4925-45FA-F080-E63360FD653C}"/>
              </a:ext>
            </a:extLst>
          </p:cNvPr>
          <p:cNvGrpSpPr/>
          <p:nvPr/>
        </p:nvGrpSpPr>
        <p:grpSpPr>
          <a:xfrm>
            <a:off x="1991050" y="531631"/>
            <a:ext cx="10192419" cy="5919467"/>
            <a:chOff x="1991050" y="531631"/>
            <a:chExt cx="10192419" cy="5919467"/>
          </a:xfrm>
          <a:solidFill>
            <a:schemeClr val="tx1">
              <a:lumMod val="50000"/>
              <a:lumOff val="50000"/>
            </a:schemeClr>
          </a:solidFill>
        </p:grpSpPr>
        <p:sp>
          <p:nvSpPr>
            <p:cNvPr id="258" name="Rectangle 257">
              <a:extLst>
                <a:ext uri="{FF2B5EF4-FFF2-40B4-BE49-F238E27FC236}">
                  <a16:creationId xmlns:a16="http://schemas.microsoft.com/office/drawing/2014/main" id="{850D0F05-8DE8-A351-7A82-1848824E699D}"/>
                </a:ext>
              </a:extLst>
            </p:cNvPr>
            <p:cNvSpPr/>
            <p:nvPr/>
          </p:nvSpPr>
          <p:spPr>
            <a:xfrm>
              <a:off x="2550598" y="2481987"/>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259" name="Rectangle 258">
              <a:extLst>
                <a:ext uri="{FF2B5EF4-FFF2-40B4-BE49-F238E27FC236}">
                  <a16:creationId xmlns:a16="http://schemas.microsoft.com/office/drawing/2014/main" id="{6D5AE051-F090-5436-4FCA-C9800BA086D8}"/>
                </a:ext>
              </a:extLst>
            </p:cNvPr>
            <p:cNvSpPr/>
            <p:nvPr/>
          </p:nvSpPr>
          <p:spPr>
            <a:xfrm>
              <a:off x="4895147" y="2481987"/>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260" name="Rectangle 259">
              <a:extLst>
                <a:ext uri="{FF2B5EF4-FFF2-40B4-BE49-F238E27FC236}">
                  <a16:creationId xmlns:a16="http://schemas.microsoft.com/office/drawing/2014/main" id="{376B3C6A-FA53-8339-B1DB-6B4E7A087B79}"/>
                </a:ext>
              </a:extLst>
            </p:cNvPr>
            <p:cNvSpPr/>
            <p:nvPr/>
          </p:nvSpPr>
          <p:spPr>
            <a:xfrm>
              <a:off x="7239696" y="2481987"/>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261" name="Rectangle 260">
              <a:extLst>
                <a:ext uri="{FF2B5EF4-FFF2-40B4-BE49-F238E27FC236}">
                  <a16:creationId xmlns:a16="http://schemas.microsoft.com/office/drawing/2014/main" id="{BAB3462D-BF29-0BF6-286B-7EA932DDB5D0}"/>
                </a:ext>
              </a:extLst>
            </p:cNvPr>
            <p:cNvSpPr/>
            <p:nvPr/>
          </p:nvSpPr>
          <p:spPr>
            <a:xfrm>
              <a:off x="9584244" y="2481987"/>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262" name="Rectangle 261">
              <a:extLst>
                <a:ext uri="{FF2B5EF4-FFF2-40B4-BE49-F238E27FC236}">
                  <a16:creationId xmlns:a16="http://schemas.microsoft.com/office/drawing/2014/main" id="{7712C33E-C4FC-2449-8F7A-B0E28FC595FA}"/>
                </a:ext>
              </a:extLst>
            </p:cNvPr>
            <p:cNvSpPr/>
            <p:nvPr/>
          </p:nvSpPr>
          <p:spPr>
            <a:xfrm>
              <a:off x="11928792" y="2481987"/>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285" name="Rectangle 284">
              <a:extLst>
                <a:ext uri="{FF2B5EF4-FFF2-40B4-BE49-F238E27FC236}">
                  <a16:creationId xmlns:a16="http://schemas.microsoft.com/office/drawing/2014/main" id="{6CA1AAA6-ED4E-D579-DEBC-C964A5629599}"/>
                </a:ext>
              </a:extLst>
            </p:cNvPr>
            <p:cNvSpPr/>
            <p:nvPr/>
          </p:nvSpPr>
          <p:spPr>
            <a:xfrm>
              <a:off x="2472049" y="531631"/>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286" name="Rectangle 285">
              <a:extLst>
                <a:ext uri="{FF2B5EF4-FFF2-40B4-BE49-F238E27FC236}">
                  <a16:creationId xmlns:a16="http://schemas.microsoft.com/office/drawing/2014/main" id="{CFBF9274-9AA7-F791-A807-74BA7191B27F}"/>
                </a:ext>
              </a:extLst>
            </p:cNvPr>
            <p:cNvSpPr/>
            <p:nvPr/>
          </p:nvSpPr>
          <p:spPr>
            <a:xfrm>
              <a:off x="4305545" y="531631"/>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287" name="Rectangle 286">
              <a:extLst>
                <a:ext uri="{FF2B5EF4-FFF2-40B4-BE49-F238E27FC236}">
                  <a16:creationId xmlns:a16="http://schemas.microsoft.com/office/drawing/2014/main" id="{8DB44ECF-F646-3680-A994-F84299DEBCBC}"/>
                </a:ext>
              </a:extLst>
            </p:cNvPr>
            <p:cNvSpPr/>
            <p:nvPr/>
          </p:nvSpPr>
          <p:spPr>
            <a:xfrm>
              <a:off x="6139041" y="531631"/>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288" name="Rectangle 287">
              <a:extLst>
                <a:ext uri="{FF2B5EF4-FFF2-40B4-BE49-F238E27FC236}">
                  <a16:creationId xmlns:a16="http://schemas.microsoft.com/office/drawing/2014/main" id="{F6614D2B-C334-CDAA-C95B-78AB43F8BF3D}"/>
                </a:ext>
              </a:extLst>
            </p:cNvPr>
            <p:cNvSpPr/>
            <p:nvPr/>
          </p:nvSpPr>
          <p:spPr>
            <a:xfrm>
              <a:off x="7972537" y="531631"/>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289" name="Rectangle 288">
              <a:extLst>
                <a:ext uri="{FF2B5EF4-FFF2-40B4-BE49-F238E27FC236}">
                  <a16:creationId xmlns:a16="http://schemas.microsoft.com/office/drawing/2014/main" id="{FDA92D87-B0D2-BF02-CC0C-D437886452C2}"/>
                </a:ext>
              </a:extLst>
            </p:cNvPr>
            <p:cNvSpPr/>
            <p:nvPr/>
          </p:nvSpPr>
          <p:spPr>
            <a:xfrm>
              <a:off x="9806033" y="531631"/>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290" name="Rectangle 289">
              <a:extLst>
                <a:ext uri="{FF2B5EF4-FFF2-40B4-BE49-F238E27FC236}">
                  <a16:creationId xmlns:a16="http://schemas.microsoft.com/office/drawing/2014/main" id="{9481D741-CBFA-AFB4-72F4-D557A36A5D2F}"/>
                </a:ext>
              </a:extLst>
            </p:cNvPr>
            <p:cNvSpPr/>
            <p:nvPr/>
          </p:nvSpPr>
          <p:spPr>
            <a:xfrm>
              <a:off x="11639529" y="531631"/>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253" name="Rectangle 252">
              <a:extLst>
                <a:ext uri="{FF2B5EF4-FFF2-40B4-BE49-F238E27FC236}">
                  <a16:creationId xmlns:a16="http://schemas.microsoft.com/office/drawing/2014/main" id="{D12C7EC8-B992-869F-A08C-64539C8CB403}"/>
                </a:ext>
              </a:extLst>
            </p:cNvPr>
            <p:cNvSpPr/>
            <p:nvPr/>
          </p:nvSpPr>
          <p:spPr>
            <a:xfrm>
              <a:off x="2550598" y="1019220"/>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254" name="Rectangle 253">
              <a:extLst>
                <a:ext uri="{FF2B5EF4-FFF2-40B4-BE49-F238E27FC236}">
                  <a16:creationId xmlns:a16="http://schemas.microsoft.com/office/drawing/2014/main" id="{614FF573-8BA9-2439-9FBE-58B331C75E0B}"/>
                </a:ext>
              </a:extLst>
            </p:cNvPr>
            <p:cNvSpPr/>
            <p:nvPr/>
          </p:nvSpPr>
          <p:spPr>
            <a:xfrm>
              <a:off x="4895147" y="1019220"/>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255" name="Rectangle 254">
              <a:extLst>
                <a:ext uri="{FF2B5EF4-FFF2-40B4-BE49-F238E27FC236}">
                  <a16:creationId xmlns:a16="http://schemas.microsoft.com/office/drawing/2014/main" id="{92185CEB-D321-B142-78FA-1DE5A3D8A989}"/>
                </a:ext>
              </a:extLst>
            </p:cNvPr>
            <p:cNvSpPr/>
            <p:nvPr/>
          </p:nvSpPr>
          <p:spPr>
            <a:xfrm>
              <a:off x="7239696" y="1019220"/>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256" name="Rectangle 255">
              <a:extLst>
                <a:ext uri="{FF2B5EF4-FFF2-40B4-BE49-F238E27FC236}">
                  <a16:creationId xmlns:a16="http://schemas.microsoft.com/office/drawing/2014/main" id="{34F4AA69-B124-AE99-5561-F438B5F36C6D}"/>
                </a:ext>
              </a:extLst>
            </p:cNvPr>
            <p:cNvSpPr/>
            <p:nvPr/>
          </p:nvSpPr>
          <p:spPr>
            <a:xfrm>
              <a:off x="9584244" y="1019220"/>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257" name="Rectangle 256">
              <a:extLst>
                <a:ext uri="{FF2B5EF4-FFF2-40B4-BE49-F238E27FC236}">
                  <a16:creationId xmlns:a16="http://schemas.microsoft.com/office/drawing/2014/main" id="{7B87F827-6977-27C2-BA47-589E7EF41C09}"/>
                </a:ext>
              </a:extLst>
            </p:cNvPr>
            <p:cNvSpPr/>
            <p:nvPr/>
          </p:nvSpPr>
          <p:spPr>
            <a:xfrm>
              <a:off x="11928792" y="1019220"/>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47" name="Rectangle 346">
              <a:extLst>
                <a:ext uri="{FF2B5EF4-FFF2-40B4-BE49-F238E27FC236}">
                  <a16:creationId xmlns:a16="http://schemas.microsoft.com/office/drawing/2014/main" id="{27DAC6D7-DDBE-3CCC-5708-DC963E35DE4E}"/>
                </a:ext>
              </a:extLst>
            </p:cNvPr>
            <p:cNvSpPr/>
            <p:nvPr/>
          </p:nvSpPr>
          <p:spPr>
            <a:xfrm>
              <a:off x="1991050" y="1506809"/>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solidFill>
                  <a:schemeClr val="accent1"/>
                </a:solidFill>
              </a:endParaRPr>
            </a:p>
          </p:txBody>
        </p:sp>
        <p:sp>
          <p:nvSpPr>
            <p:cNvPr id="348" name="Rectangle 347">
              <a:extLst>
                <a:ext uri="{FF2B5EF4-FFF2-40B4-BE49-F238E27FC236}">
                  <a16:creationId xmlns:a16="http://schemas.microsoft.com/office/drawing/2014/main" id="{ED15FE2E-C17D-BBA4-EA77-9D16F8FDB4B2}"/>
                </a:ext>
              </a:extLst>
            </p:cNvPr>
            <p:cNvSpPr/>
            <p:nvPr/>
          </p:nvSpPr>
          <p:spPr>
            <a:xfrm>
              <a:off x="4522221" y="1506809"/>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49" name="Rectangle 348">
              <a:extLst>
                <a:ext uri="{FF2B5EF4-FFF2-40B4-BE49-F238E27FC236}">
                  <a16:creationId xmlns:a16="http://schemas.microsoft.com/office/drawing/2014/main" id="{A7A79B32-0EC5-5880-852D-5BF05F34CB89}"/>
                </a:ext>
              </a:extLst>
            </p:cNvPr>
            <p:cNvSpPr/>
            <p:nvPr/>
          </p:nvSpPr>
          <p:spPr>
            <a:xfrm>
              <a:off x="7053547" y="1506809"/>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50" name="Rectangle 349">
              <a:extLst>
                <a:ext uri="{FF2B5EF4-FFF2-40B4-BE49-F238E27FC236}">
                  <a16:creationId xmlns:a16="http://schemas.microsoft.com/office/drawing/2014/main" id="{EB2891BE-1DEC-2A30-E6C9-A9A8900D42BA}"/>
                </a:ext>
              </a:extLst>
            </p:cNvPr>
            <p:cNvSpPr/>
            <p:nvPr/>
          </p:nvSpPr>
          <p:spPr>
            <a:xfrm>
              <a:off x="9584874" y="1506809"/>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51" name="Rectangle 350">
              <a:extLst>
                <a:ext uri="{FF2B5EF4-FFF2-40B4-BE49-F238E27FC236}">
                  <a16:creationId xmlns:a16="http://schemas.microsoft.com/office/drawing/2014/main" id="{6DAB5DCB-B855-C63D-D81C-438C37A4AEC5}"/>
                </a:ext>
              </a:extLst>
            </p:cNvPr>
            <p:cNvSpPr/>
            <p:nvPr/>
          </p:nvSpPr>
          <p:spPr>
            <a:xfrm>
              <a:off x="12115069" y="1506809"/>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03" name="Rectangle 302">
              <a:extLst>
                <a:ext uri="{FF2B5EF4-FFF2-40B4-BE49-F238E27FC236}">
                  <a16:creationId xmlns:a16="http://schemas.microsoft.com/office/drawing/2014/main" id="{7B8FE4B9-D194-BD84-BE3A-05FDDAF9A540}"/>
                </a:ext>
              </a:extLst>
            </p:cNvPr>
            <p:cNvSpPr/>
            <p:nvPr/>
          </p:nvSpPr>
          <p:spPr>
            <a:xfrm>
              <a:off x="2472049" y="1994398"/>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04" name="Rectangle 303">
              <a:extLst>
                <a:ext uri="{FF2B5EF4-FFF2-40B4-BE49-F238E27FC236}">
                  <a16:creationId xmlns:a16="http://schemas.microsoft.com/office/drawing/2014/main" id="{9F5B6D3F-A6D4-B582-90C5-F82D1C843D1F}"/>
                </a:ext>
              </a:extLst>
            </p:cNvPr>
            <p:cNvSpPr/>
            <p:nvPr/>
          </p:nvSpPr>
          <p:spPr>
            <a:xfrm>
              <a:off x="4305545" y="1994398"/>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05" name="Rectangle 304">
              <a:extLst>
                <a:ext uri="{FF2B5EF4-FFF2-40B4-BE49-F238E27FC236}">
                  <a16:creationId xmlns:a16="http://schemas.microsoft.com/office/drawing/2014/main" id="{FE4D6A80-2521-E98F-F202-8370600A2A96}"/>
                </a:ext>
              </a:extLst>
            </p:cNvPr>
            <p:cNvSpPr/>
            <p:nvPr/>
          </p:nvSpPr>
          <p:spPr>
            <a:xfrm>
              <a:off x="6139041" y="1994398"/>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06" name="Rectangle 305">
              <a:extLst>
                <a:ext uri="{FF2B5EF4-FFF2-40B4-BE49-F238E27FC236}">
                  <a16:creationId xmlns:a16="http://schemas.microsoft.com/office/drawing/2014/main" id="{870DC7DD-577F-25D6-3D74-D929B3FD2DC0}"/>
                </a:ext>
              </a:extLst>
            </p:cNvPr>
            <p:cNvSpPr/>
            <p:nvPr/>
          </p:nvSpPr>
          <p:spPr>
            <a:xfrm>
              <a:off x="7972537" y="1994398"/>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07" name="Rectangle 306">
              <a:extLst>
                <a:ext uri="{FF2B5EF4-FFF2-40B4-BE49-F238E27FC236}">
                  <a16:creationId xmlns:a16="http://schemas.microsoft.com/office/drawing/2014/main" id="{4D5C3AEF-4C70-C874-27DF-8DCB3513E764}"/>
                </a:ext>
              </a:extLst>
            </p:cNvPr>
            <p:cNvSpPr/>
            <p:nvPr/>
          </p:nvSpPr>
          <p:spPr>
            <a:xfrm>
              <a:off x="9806033" y="1994398"/>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08" name="Rectangle 307">
              <a:extLst>
                <a:ext uri="{FF2B5EF4-FFF2-40B4-BE49-F238E27FC236}">
                  <a16:creationId xmlns:a16="http://schemas.microsoft.com/office/drawing/2014/main" id="{FE4BCD45-65D1-9AF8-8FD4-87E330A5EF6C}"/>
                </a:ext>
              </a:extLst>
            </p:cNvPr>
            <p:cNvSpPr/>
            <p:nvPr/>
          </p:nvSpPr>
          <p:spPr>
            <a:xfrm>
              <a:off x="11639529" y="1994398"/>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52" name="Rectangle 351">
              <a:extLst>
                <a:ext uri="{FF2B5EF4-FFF2-40B4-BE49-F238E27FC236}">
                  <a16:creationId xmlns:a16="http://schemas.microsoft.com/office/drawing/2014/main" id="{C0EA854C-2D4B-A927-9E0A-24E3F6152134}"/>
                </a:ext>
              </a:extLst>
            </p:cNvPr>
            <p:cNvSpPr/>
            <p:nvPr/>
          </p:nvSpPr>
          <p:spPr>
            <a:xfrm>
              <a:off x="1991050" y="2969576"/>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solidFill>
                  <a:schemeClr val="accent1"/>
                </a:solidFill>
              </a:endParaRPr>
            </a:p>
          </p:txBody>
        </p:sp>
        <p:sp>
          <p:nvSpPr>
            <p:cNvPr id="353" name="Rectangle 352">
              <a:extLst>
                <a:ext uri="{FF2B5EF4-FFF2-40B4-BE49-F238E27FC236}">
                  <a16:creationId xmlns:a16="http://schemas.microsoft.com/office/drawing/2014/main" id="{C0AFA346-0DA4-6F09-351C-BFB94800D4FD}"/>
                </a:ext>
              </a:extLst>
            </p:cNvPr>
            <p:cNvSpPr/>
            <p:nvPr/>
          </p:nvSpPr>
          <p:spPr>
            <a:xfrm>
              <a:off x="4522221" y="2969576"/>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54" name="Rectangle 353">
              <a:extLst>
                <a:ext uri="{FF2B5EF4-FFF2-40B4-BE49-F238E27FC236}">
                  <a16:creationId xmlns:a16="http://schemas.microsoft.com/office/drawing/2014/main" id="{8F97AC50-5DE6-B88F-D9AA-907D39073A35}"/>
                </a:ext>
              </a:extLst>
            </p:cNvPr>
            <p:cNvSpPr/>
            <p:nvPr/>
          </p:nvSpPr>
          <p:spPr>
            <a:xfrm>
              <a:off x="7053547" y="2969576"/>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55" name="Rectangle 354">
              <a:extLst>
                <a:ext uri="{FF2B5EF4-FFF2-40B4-BE49-F238E27FC236}">
                  <a16:creationId xmlns:a16="http://schemas.microsoft.com/office/drawing/2014/main" id="{56A22902-4C83-DB53-5972-44224D18C04F}"/>
                </a:ext>
              </a:extLst>
            </p:cNvPr>
            <p:cNvSpPr/>
            <p:nvPr/>
          </p:nvSpPr>
          <p:spPr>
            <a:xfrm>
              <a:off x="9584874" y="2969576"/>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56" name="Rectangle 355">
              <a:extLst>
                <a:ext uri="{FF2B5EF4-FFF2-40B4-BE49-F238E27FC236}">
                  <a16:creationId xmlns:a16="http://schemas.microsoft.com/office/drawing/2014/main" id="{EF188AE6-F9F7-2D01-9300-8544A9259E92}"/>
                </a:ext>
              </a:extLst>
            </p:cNvPr>
            <p:cNvSpPr/>
            <p:nvPr/>
          </p:nvSpPr>
          <p:spPr>
            <a:xfrm>
              <a:off x="12115069" y="2969576"/>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09" name="Rectangle 308">
              <a:extLst>
                <a:ext uri="{FF2B5EF4-FFF2-40B4-BE49-F238E27FC236}">
                  <a16:creationId xmlns:a16="http://schemas.microsoft.com/office/drawing/2014/main" id="{2872A411-31DD-0CDE-1C04-B1B7A1E94C18}"/>
                </a:ext>
              </a:extLst>
            </p:cNvPr>
            <p:cNvSpPr/>
            <p:nvPr/>
          </p:nvSpPr>
          <p:spPr>
            <a:xfrm>
              <a:off x="2472049" y="3457165"/>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10" name="Rectangle 309">
              <a:extLst>
                <a:ext uri="{FF2B5EF4-FFF2-40B4-BE49-F238E27FC236}">
                  <a16:creationId xmlns:a16="http://schemas.microsoft.com/office/drawing/2014/main" id="{A83CEDFC-CD54-0923-41EB-DE78E68B4B54}"/>
                </a:ext>
              </a:extLst>
            </p:cNvPr>
            <p:cNvSpPr/>
            <p:nvPr/>
          </p:nvSpPr>
          <p:spPr>
            <a:xfrm>
              <a:off x="4305545" y="3457165"/>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11" name="Rectangle 310">
              <a:extLst>
                <a:ext uri="{FF2B5EF4-FFF2-40B4-BE49-F238E27FC236}">
                  <a16:creationId xmlns:a16="http://schemas.microsoft.com/office/drawing/2014/main" id="{C4A58D67-D8A3-5864-FA65-73F77DC7DAFD}"/>
                </a:ext>
              </a:extLst>
            </p:cNvPr>
            <p:cNvSpPr/>
            <p:nvPr/>
          </p:nvSpPr>
          <p:spPr>
            <a:xfrm>
              <a:off x="6139041" y="3457165"/>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12" name="Rectangle 311">
              <a:extLst>
                <a:ext uri="{FF2B5EF4-FFF2-40B4-BE49-F238E27FC236}">
                  <a16:creationId xmlns:a16="http://schemas.microsoft.com/office/drawing/2014/main" id="{63AAECD5-261A-03AA-8C87-F6026EB1FC95}"/>
                </a:ext>
              </a:extLst>
            </p:cNvPr>
            <p:cNvSpPr/>
            <p:nvPr/>
          </p:nvSpPr>
          <p:spPr>
            <a:xfrm>
              <a:off x="7972537" y="3457165"/>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13" name="Rectangle 312">
              <a:extLst>
                <a:ext uri="{FF2B5EF4-FFF2-40B4-BE49-F238E27FC236}">
                  <a16:creationId xmlns:a16="http://schemas.microsoft.com/office/drawing/2014/main" id="{AE2CD842-5276-28FE-49FF-C72E2D089122}"/>
                </a:ext>
              </a:extLst>
            </p:cNvPr>
            <p:cNvSpPr/>
            <p:nvPr/>
          </p:nvSpPr>
          <p:spPr>
            <a:xfrm>
              <a:off x="9806033" y="3457165"/>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14" name="Rectangle 313">
              <a:extLst>
                <a:ext uri="{FF2B5EF4-FFF2-40B4-BE49-F238E27FC236}">
                  <a16:creationId xmlns:a16="http://schemas.microsoft.com/office/drawing/2014/main" id="{AE8280E0-A0D6-4EB0-10BA-5E00311393DE}"/>
                </a:ext>
              </a:extLst>
            </p:cNvPr>
            <p:cNvSpPr/>
            <p:nvPr/>
          </p:nvSpPr>
          <p:spPr>
            <a:xfrm>
              <a:off x="11639529" y="3457165"/>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263" name="Rectangle 262">
              <a:extLst>
                <a:ext uri="{FF2B5EF4-FFF2-40B4-BE49-F238E27FC236}">
                  <a16:creationId xmlns:a16="http://schemas.microsoft.com/office/drawing/2014/main" id="{33C6D7AB-B63C-252E-D05B-C0AA792BF4DF}"/>
                </a:ext>
              </a:extLst>
            </p:cNvPr>
            <p:cNvSpPr/>
            <p:nvPr/>
          </p:nvSpPr>
          <p:spPr>
            <a:xfrm>
              <a:off x="2550598" y="5407521"/>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264" name="Rectangle 263">
              <a:extLst>
                <a:ext uri="{FF2B5EF4-FFF2-40B4-BE49-F238E27FC236}">
                  <a16:creationId xmlns:a16="http://schemas.microsoft.com/office/drawing/2014/main" id="{9DE7E8F9-9C81-BD59-B29B-3FF57A853675}"/>
                </a:ext>
              </a:extLst>
            </p:cNvPr>
            <p:cNvSpPr/>
            <p:nvPr/>
          </p:nvSpPr>
          <p:spPr>
            <a:xfrm>
              <a:off x="4895147" y="5407521"/>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265" name="Rectangle 264">
              <a:extLst>
                <a:ext uri="{FF2B5EF4-FFF2-40B4-BE49-F238E27FC236}">
                  <a16:creationId xmlns:a16="http://schemas.microsoft.com/office/drawing/2014/main" id="{DC4D5843-D71D-9C26-9129-F0960D0A2070}"/>
                </a:ext>
              </a:extLst>
            </p:cNvPr>
            <p:cNvSpPr/>
            <p:nvPr/>
          </p:nvSpPr>
          <p:spPr>
            <a:xfrm>
              <a:off x="7239696" y="5407521"/>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266" name="Rectangle 265">
              <a:extLst>
                <a:ext uri="{FF2B5EF4-FFF2-40B4-BE49-F238E27FC236}">
                  <a16:creationId xmlns:a16="http://schemas.microsoft.com/office/drawing/2014/main" id="{07D3DB2A-89BB-F3B9-A450-510CCCC3B264}"/>
                </a:ext>
              </a:extLst>
            </p:cNvPr>
            <p:cNvSpPr/>
            <p:nvPr/>
          </p:nvSpPr>
          <p:spPr>
            <a:xfrm>
              <a:off x="9584244" y="5407521"/>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267" name="Rectangle 266">
              <a:extLst>
                <a:ext uri="{FF2B5EF4-FFF2-40B4-BE49-F238E27FC236}">
                  <a16:creationId xmlns:a16="http://schemas.microsoft.com/office/drawing/2014/main" id="{919BEA63-7571-502F-B862-F8E793095907}"/>
                </a:ext>
              </a:extLst>
            </p:cNvPr>
            <p:cNvSpPr/>
            <p:nvPr/>
          </p:nvSpPr>
          <p:spPr>
            <a:xfrm>
              <a:off x="11928792" y="5407521"/>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57" name="Rectangle 356">
              <a:extLst>
                <a:ext uri="{FF2B5EF4-FFF2-40B4-BE49-F238E27FC236}">
                  <a16:creationId xmlns:a16="http://schemas.microsoft.com/office/drawing/2014/main" id="{DEA2D163-D64C-F59C-9006-996A9D14BCFB}"/>
                </a:ext>
              </a:extLst>
            </p:cNvPr>
            <p:cNvSpPr/>
            <p:nvPr/>
          </p:nvSpPr>
          <p:spPr>
            <a:xfrm>
              <a:off x="1991050" y="5895110"/>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solidFill>
                  <a:schemeClr val="accent1"/>
                </a:solidFill>
              </a:endParaRPr>
            </a:p>
          </p:txBody>
        </p:sp>
        <p:sp>
          <p:nvSpPr>
            <p:cNvPr id="358" name="Rectangle 357">
              <a:extLst>
                <a:ext uri="{FF2B5EF4-FFF2-40B4-BE49-F238E27FC236}">
                  <a16:creationId xmlns:a16="http://schemas.microsoft.com/office/drawing/2014/main" id="{64A983A5-A410-F478-EDAF-588BE81EF34A}"/>
                </a:ext>
              </a:extLst>
            </p:cNvPr>
            <p:cNvSpPr/>
            <p:nvPr/>
          </p:nvSpPr>
          <p:spPr>
            <a:xfrm>
              <a:off x="4522221" y="5895110"/>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59" name="Rectangle 358">
              <a:extLst>
                <a:ext uri="{FF2B5EF4-FFF2-40B4-BE49-F238E27FC236}">
                  <a16:creationId xmlns:a16="http://schemas.microsoft.com/office/drawing/2014/main" id="{815562B2-392C-FD03-A1EB-B282E8E2DBA6}"/>
                </a:ext>
              </a:extLst>
            </p:cNvPr>
            <p:cNvSpPr/>
            <p:nvPr/>
          </p:nvSpPr>
          <p:spPr>
            <a:xfrm>
              <a:off x="7053547" y="5895110"/>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60" name="Rectangle 359">
              <a:extLst>
                <a:ext uri="{FF2B5EF4-FFF2-40B4-BE49-F238E27FC236}">
                  <a16:creationId xmlns:a16="http://schemas.microsoft.com/office/drawing/2014/main" id="{87D47DFB-9892-2D3D-95F9-386F7B87F946}"/>
                </a:ext>
              </a:extLst>
            </p:cNvPr>
            <p:cNvSpPr/>
            <p:nvPr/>
          </p:nvSpPr>
          <p:spPr>
            <a:xfrm>
              <a:off x="9584874" y="5895110"/>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61" name="Rectangle 360">
              <a:extLst>
                <a:ext uri="{FF2B5EF4-FFF2-40B4-BE49-F238E27FC236}">
                  <a16:creationId xmlns:a16="http://schemas.microsoft.com/office/drawing/2014/main" id="{AD0A3B60-E74B-3A0F-A1A4-75D0FBA61DCF}"/>
                </a:ext>
              </a:extLst>
            </p:cNvPr>
            <p:cNvSpPr/>
            <p:nvPr/>
          </p:nvSpPr>
          <p:spPr>
            <a:xfrm>
              <a:off x="12115069" y="5895110"/>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15" name="Rectangle 314">
              <a:extLst>
                <a:ext uri="{FF2B5EF4-FFF2-40B4-BE49-F238E27FC236}">
                  <a16:creationId xmlns:a16="http://schemas.microsoft.com/office/drawing/2014/main" id="{DDCDBFC3-FBFB-0DE4-19A5-6FE68F06E931}"/>
                </a:ext>
              </a:extLst>
            </p:cNvPr>
            <p:cNvSpPr/>
            <p:nvPr/>
          </p:nvSpPr>
          <p:spPr>
            <a:xfrm>
              <a:off x="2472049" y="6382698"/>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16" name="Rectangle 315">
              <a:extLst>
                <a:ext uri="{FF2B5EF4-FFF2-40B4-BE49-F238E27FC236}">
                  <a16:creationId xmlns:a16="http://schemas.microsoft.com/office/drawing/2014/main" id="{523DC797-962B-A4D9-23F1-635324167E25}"/>
                </a:ext>
              </a:extLst>
            </p:cNvPr>
            <p:cNvSpPr/>
            <p:nvPr/>
          </p:nvSpPr>
          <p:spPr>
            <a:xfrm>
              <a:off x="4305545" y="6382698"/>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17" name="Rectangle 316">
              <a:extLst>
                <a:ext uri="{FF2B5EF4-FFF2-40B4-BE49-F238E27FC236}">
                  <a16:creationId xmlns:a16="http://schemas.microsoft.com/office/drawing/2014/main" id="{540A679D-F188-5678-812B-6A1E4CC8B6AD}"/>
                </a:ext>
              </a:extLst>
            </p:cNvPr>
            <p:cNvSpPr/>
            <p:nvPr/>
          </p:nvSpPr>
          <p:spPr>
            <a:xfrm>
              <a:off x="6139041" y="6382698"/>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18" name="Rectangle 317">
              <a:extLst>
                <a:ext uri="{FF2B5EF4-FFF2-40B4-BE49-F238E27FC236}">
                  <a16:creationId xmlns:a16="http://schemas.microsoft.com/office/drawing/2014/main" id="{44FD968C-27DB-FC0B-EFCA-538D78C06F2E}"/>
                </a:ext>
              </a:extLst>
            </p:cNvPr>
            <p:cNvSpPr/>
            <p:nvPr/>
          </p:nvSpPr>
          <p:spPr>
            <a:xfrm>
              <a:off x="7972537" y="6382698"/>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19" name="Rectangle 318">
              <a:extLst>
                <a:ext uri="{FF2B5EF4-FFF2-40B4-BE49-F238E27FC236}">
                  <a16:creationId xmlns:a16="http://schemas.microsoft.com/office/drawing/2014/main" id="{A26ED1E4-C699-A897-CF2E-ACD7451159C9}"/>
                </a:ext>
              </a:extLst>
            </p:cNvPr>
            <p:cNvSpPr/>
            <p:nvPr/>
          </p:nvSpPr>
          <p:spPr>
            <a:xfrm>
              <a:off x="9806033" y="6382698"/>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20" name="Rectangle 319">
              <a:extLst>
                <a:ext uri="{FF2B5EF4-FFF2-40B4-BE49-F238E27FC236}">
                  <a16:creationId xmlns:a16="http://schemas.microsoft.com/office/drawing/2014/main" id="{9D7C946D-77C0-F5E0-F855-5B35CF35894E}"/>
                </a:ext>
              </a:extLst>
            </p:cNvPr>
            <p:cNvSpPr/>
            <p:nvPr/>
          </p:nvSpPr>
          <p:spPr>
            <a:xfrm>
              <a:off x="11639529" y="6382698"/>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268" name="Rectangle 267">
              <a:extLst>
                <a:ext uri="{FF2B5EF4-FFF2-40B4-BE49-F238E27FC236}">
                  <a16:creationId xmlns:a16="http://schemas.microsoft.com/office/drawing/2014/main" id="{95A3F513-9366-1886-CD60-7C1967733A9E}"/>
                </a:ext>
              </a:extLst>
            </p:cNvPr>
            <p:cNvSpPr/>
            <p:nvPr/>
          </p:nvSpPr>
          <p:spPr>
            <a:xfrm>
              <a:off x="2550598" y="3944754"/>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269" name="Rectangle 268">
              <a:extLst>
                <a:ext uri="{FF2B5EF4-FFF2-40B4-BE49-F238E27FC236}">
                  <a16:creationId xmlns:a16="http://schemas.microsoft.com/office/drawing/2014/main" id="{88C8D505-1609-0A53-8F90-956E4402E52F}"/>
                </a:ext>
              </a:extLst>
            </p:cNvPr>
            <p:cNvSpPr/>
            <p:nvPr/>
          </p:nvSpPr>
          <p:spPr>
            <a:xfrm>
              <a:off x="4895147" y="3944754"/>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270" name="Rectangle 269">
              <a:extLst>
                <a:ext uri="{FF2B5EF4-FFF2-40B4-BE49-F238E27FC236}">
                  <a16:creationId xmlns:a16="http://schemas.microsoft.com/office/drawing/2014/main" id="{E210C83E-EED1-4178-4FA0-CEF4D27CB0B5}"/>
                </a:ext>
              </a:extLst>
            </p:cNvPr>
            <p:cNvSpPr/>
            <p:nvPr/>
          </p:nvSpPr>
          <p:spPr>
            <a:xfrm>
              <a:off x="7239696" y="3944754"/>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271" name="Rectangle 270">
              <a:extLst>
                <a:ext uri="{FF2B5EF4-FFF2-40B4-BE49-F238E27FC236}">
                  <a16:creationId xmlns:a16="http://schemas.microsoft.com/office/drawing/2014/main" id="{A3553174-3436-4E94-775E-9EAA7053D640}"/>
                </a:ext>
              </a:extLst>
            </p:cNvPr>
            <p:cNvSpPr/>
            <p:nvPr/>
          </p:nvSpPr>
          <p:spPr>
            <a:xfrm>
              <a:off x="9584244" y="3944754"/>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272" name="Rectangle 271">
              <a:extLst>
                <a:ext uri="{FF2B5EF4-FFF2-40B4-BE49-F238E27FC236}">
                  <a16:creationId xmlns:a16="http://schemas.microsoft.com/office/drawing/2014/main" id="{E4D1285C-2FAB-3A80-3A29-46DB9980C403}"/>
                </a:ext>
              </a:extLst>
            </p:cNvPr>
            <p:cNvSpPr/>
            <p:nvPr/>
          </p:nvSpPr>
          <p:spPr>
            <a:xfrm>
              <a:off x="11928792" y="3944754"/>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62" name="Rectangle 361">
              <a:extLst>
                <a:ext uri="{FF2B5EF4-FFF2-40B4-BE49-F238E27FC236}">
                  <a16:creationId xmlns:a16="http://schemas.microsoft.com/office/drawing/2014/main" id="{1034E3D6-86C8-F389-61EA-FD022D13A95F}"/>
                </a:ext>
              </a:extLst>
            </p:cNvPr>
            <p:cNvSpPr/>
            <p:nvPr/>
          </p:nvSpPr>
          <p:spPr>
            <a:xfrm>
              <a:off x="1991050" y="4432343"/>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solidFill>
                  <a:schemeClr val="accent1"/>
                </a:solidFill>
              </a:endParaRPr>
            </a:p>
          </p:txBody>
        </p:sp>
        <p:sp>
          <p:nvSpPr>
            <p:cNvPr id="363" name="Rectangle 362">
              <a:extLst>
                <a:ext uri="{FF2B5EF4-FFF2-40B4-BE49-F238E27FC236}">
                  <a16:creationId xmlns:a16="http://schemas.microsoft.com/office/drawing/2014/main" id="{AE17F765-437B-4E3B-6DF2-2B32C4BE996F}"/>
                </a:ext>
              </a:extLst>
            </p:cNvPr>
            <p:cNvSpPr/>
            <p:nvPr/>
          </p:nvSpPr>
          <p:spPr>
            <a:xfrm>
              <a:off x="4522221" y="4432343"/>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64" name="Rectangle 363">
              <a:extLst>
                <a:ext uri="{FF2B5EF4-FFF2-40B4-BE49-F238E27FC236}">
                  <a16:creationId xmlns:a16="http://schemas.microsoft.com/office/drawing/2014/main" id="{B6856051-1C0A-4EAD-3FA4-63570C918144}"/>
                </a:ext>
              </a:extLst>
            </p:cNvPr>
            <p:cNvSpPr/>
            <p:nvPr/>
          </p:nvSpPr>
          <p:spPr>
            <a:xfrm>
              <a:off x="7053547" y="4432343"/>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65" name="Rectangle 364">
              <a:extLst>
                <a:ext uri="{FF2B5EF4-FFF2-40B4-BE49-F238E27FC236}">
                  <a16:creationId xmlns:a16="http://schemas.microsoft.com/office/drawing/2014/main" id="{41CA2FCA-53B8-E13E-6284-D6151ED374C7}"/>
                </a:ext>
              </a:extLst>
            </p:cNvPr>
            <p:cNvSpPr/>
            <p:nvPr/>
          </p:nvSpPr>
          <p:spPr>
            <a:xfrm>
              <a:off x="9584874" y="4432343"/>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66" name="Rectangle 365">
              <a:extLst>
                <a:ext uri="{FF2B5EF4-FFF2-40B4-BE49-F238E27FC236}">
                  <a16:creationId xmlns:a16="http://schemas.microsoft.com/office/drawing/2014/main" id="{7F91158A-7E73-B0B3-D122-A73B936D18D5}"/>
                </a:ext>
              </a:extLst>
            </p:cNvPr>
            <p:cNvSpPr/>
            <p:nvPr/>
          </p:nvSpPr>
          <p:spPr>
            <a:xfrm>
              <a:off x="12115069" y="4432343"/>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21" name="Rectangle 320">
              <a:extLst>
                <a:ext uri="{FF2B5EF4-FFF2-40B4-BE49-F238E27FC236}">
                  <a16:creationId xmlns:a16="http://schemas.microsoft.com/office/drawing/2014/main" id="{20FDF2CE-BEB9-BCA9-C72D-7AC7BCB9282F}"/>
                </a:ext>
              </a:extLst>
            </p:cNvPr>
            <p:cNvSpPr/>
            <p:nvPr/>
          </p:nvSpPr>
          <p:spPr>
            <a:xfrm>
              <a:off x="2472049" y="4919932"/>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22" name="Rectangle 321">
              <a:extLst>
                <a:ext uri="{FF2B5EF4-FFF2-40B4-BE49-F238E27FC236}">
                  <a16:creationId xmlns:a16="http://schemas.microsoft.com/office/drawing/2014/main" id="{B2BBD58F-52E4-092A-CA1F-987CFED74CDA}"/>
                </a:ext>
              </a:extLst>
            </p:cNvPr>
            <p:cNvSpPr/>
            <p:nvPr/>
          </p:nvSpPr>
          <p:spPr>
            <a:xfrm>
              <a:off x="4305545" y="4919932"/>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23" name="Rectangle 322">
              <a:extLst>
                <a:ext uri="{FF2B5EF4-FFF2-40B4-BE49-F238E27FC236}">
                  <a16:creationId xmlns:a16="http://schemas.microsoft.com/office/drawing/2014/main" id="{3DC6490A-350A-E538-AEA2-D0F43D5FBE78}"/>
                </a:ext>
              </a:extLst>
            </p:cNvPr>
            <p:cNvSpPr/>
            <p:nvPr/>
          </p:nvSpPr>
          <p:spPr>
            <a:xfrm>
              <a:off x="6139041" y="4919932"/>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24" name="Rectangle 323">
              <a:extLst>
                <a:ext uri="{FF2B5EF4-FFF2-40B4-BE49-F238E27FC236}">
                  <a16:creationId xmlns:a16="http://schemas.microsoft.com/office/drawing/2014/main" id="{AA7E63DB-D797-EB66-F266-1EC18FE9B1F7}"/>
                </a:ext>
              </a:extLst>
            </p:cNvPr>
            <p:cNvSpPr/>
            <p:nvPr/>
          </p:nvSpPr>
          <p:spPr>
            <a:xfrm>
              <a:off x="7972537" y="4919932"/>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25" name="Rectangle 324">
              <a:extLst>
                <a:ext uri="{FF2B5EF4-FFF2-40B4-BE49-F238E27FC236}">
                  <a16:creationId xmlns:a16="http://schemas.microsoft.com/office/drawing/2014/main" id="{0A3196DD-BC66-1E43-FE82-60711EF0FE01}"/>
                </a:ext>
              </a:extLst>
            </p:cNvPr>
            <p:cNvSpPr/>
            <p:nvPr/>
          </p:nvSpPr>
          <p:spPr>
            <a:xfrm>
              <a:off x="9806033" y="4919932"/>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sp>
          <p:nvSpPr>
            <p:cNvPr id="326" name="Rectangle 325">
              <a:extLst>
                <a:ext uri="{FF2B5EF4-FFF2-40B4-BE49-F238E27FC236}">
                  <a16:creationId xmlns:a16="http://schemas.microsoft.com/office/drawing/2014/main" id="{A75D1479-8E1E-68B6-6273-DC98BCC0035B}"/>
                </a:ext>
              </a:extLst>
            </p:cNvPr>
            <p:cNvSpPr/>
            <p:nvPr/>
          </p:nvSpPr>
          <p:spPr>
            <a:xfrm>
              <a:off x="11639529" y="4919932"/>
              <a:ext cx="68400" cy="68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lumMod val="65000"/>
                  </a:schemeClr>
                </a:solidFill>
              </a:endParaRPr>
            </a:p>
          </p:txBody>
        </p:sp>
      </p:grpSp>
      <p:sp>
        <p:nvSpPr>
          <p:cNvPr id="552" name="TextBox 551">
            <a:extLst>
              <a:ext uri="{FF2B5EF4-FFF2-40B4-BE49-F238E27FC236}">
                <a16:creationId xmlns:a16="http://schemas.microsoft.com/office/drawing/2014/main" id="{1044AA2E-6879-6A09-46EB-449716B6DB1C}"/>
              </a:ext>
            </a:extLst>
          </p:cNvPr>
          <p:cNvSpPr txBox="1"/>
          <p:nvPr/>
        </p:nvSpPr>
        <p:spPr>
          <a:xfrm>
            <a:off x="2250793" y="4905024"/>
            <a:ext cx="513368" cy="261610"/>
          </a:xfrm>
          <a:prstGeom prst="rect">
            <a:avLst/>
          </a:prstGeom>
          <a:noFill/>
        </p:spPr>
        <p:txBody>
          <a:bodyPr wrap="square" rtlCol="0">
            <a:spAutoFit/>
          </a:bodyPr>
          <a:lstStyle/>
          <a:p>
            <a:pPr algn="ctr"/>
            <a:r>
              <a:rPr lang="fr-FR" sz="1100" dirty="0">
                <a:solidFill>
                  <a:schemeClr val="bg1">
                    <a:lumMod val="65000"/>
                  </a:schemeClr>
                </a:solidFill>
              </a:rPr>
              <a:t>1200</a:t>
            </a:r>
            <a:endParaRPr lang="en-US" sz="1100" dirty="0">
              <a:solidFill>
                <a:schemeClr val="bg1">
                  <a:lumMod val="65000"/>
                </a:schemeClr>
              </a:solidFill>
            </a:endParaRPr>
          </a:p>
        </p:txBody>
      </p:sp>
      <p:sp>
        <p:nvSpPr>
          <p:cNvPr id="553" name="TextBox 552">
            <a:extLst>
              <a:ext uri="{FF2B5EF4-FFF2-40B4-BE49-F238E27FC236}">
                <a16:creationId xmlns:a16="http://schemas.microsoft.com/office/drawing/2014/main" id="{AD31C6D0-3917-65C8-B307-0BD31D292D09}"/>
              </a:ext>
            </a:extLst>
          </p:cNvPr>
          <p:cNvSpPr txBox="1"/>
          <p:nvPr/>
        </p:nvSpPr>
        <p:spPr>
          <a:xfrm>
            <a:off x="4084289" y="4905024"/>
            <a:ext cx="513368" cy="261610"/>
          </a:xfrm>
          <a:prstGeom prst="rect">
            <a:avLst/>
          </a:prstGeom>
          <a:noFill/>
        </p:spPr>
        <p:txBody>
          <a:bodyPr wrap="square" rtlCol="0">
            <a:spAutoFit/>
          </a:bodyPr>
          <a:lstStyle/>
          <a:p>
            <a:pPr algn="ctr"/>
            <a:r>
              <a:rPr lang="fr-FR" sz="1100" dirty="0">
                <a:solidFill>
                  <a:schemeClr val="bg1">
                    <a:lumMod val="65000"/>
                  </a:schemeClr>
                </a:solidFill>
              </a:rPr>
              <a:t>1400</a:t>
            </a:r>
            <a:endParaRPr lang="en-US" sz="1100" dirty="0">
              <a:solidFill>
                <a:schemeClr val="bg1">
                  <a:lumMod val="65000"/>
                </a:schemeClr>
              </a:solidFill>
            </a:endParaRPr>
          </a:p>
        </p:txBody>
      </p:sp>
      <p:sp>
        <p:nvSpPr>
          <p:cNvPr id="554" name="TextBox 553">
            <a:extLst>
              <a:ext uri="{FF2B5EF4-FFF2-40B4-BE49-F238E27FC236}">
                <a16:creationId xmlns:a16="http://schemas.microsoft.com/office/drawing/2014/main" id="{CDD113DE-34E4-E38C-B43A-836D3EACC7C8}"/>
              </a:ext>
            </a:extLst>
          </p:cNvPr>
          <p:cNvSpPr txBox="1"/>
          <p:nvPr/>
        </p:nvSpPr>
        <p:spPr>
          <a:xfrm>
            <a:off x="5917785" y="4905024"/>
            <a:ext cx="513368" cy="261610"/>
          </a:xfrm>
          <a:prstGeom prst="rect">
            <a:avLst/>
          </a:prstGeom>
          <a:noFill/>
        </p:spPr>
        <p:txBody>
          <a:bodyPr wrap="square" rtlCol="0">
            <a:spAutoFit/>
          </a:bodyPr>
          <a:lstStyle/>
          <a:p>
            <a:pPr algn="ctr"/>
            <a:endParaRPr lang="en-US" sz="1100" dirty="0">
              <a:solidFill>
                <a:schemeClr val="bg1">
                  <a:lumMod val="65000"/>
                </a:schemeClr>
              </a:solidFill>
            </a:endParaRPr>
          </a:p>
        </p:txBody>
      </p:sp>
      <p:sp>
        <p:nvSpPr>
          <p:cNvPr id="555" name="TextBox 554">
            <a:extLst>
              <a:ext uri="{FF2B5EF4-FFF2-40B4-BE49-F238E27FC236}">
                <a16:creationId xmlns:a16="http://schemas.microsoft.com/office/drawing/2014/main" id="{FE43FBE4-DE36-3E46-19B7-78A9B3F37E47}"/>
              </a:ext>
            </a:extLst>
          </p:cNvPr>
          <p:cNvSpPr txBox="1"/>
          <p:nvPr/>
        </p:nvSpPr>
        <p:spPr>
          <a:xfrm>
            <a:off x="7751281" y="4905024"/>
            <a:ext cx="513368" cy="261610"/>
          </a:xfrm>
          <a:prstGeom prst="rect">
            <a:avLst/>
          </a:prstGeom>
          <a:noFill/>
        </p:spPr>
        <p:txBody>
          <a:bodyPr wrap="square" rtlCol="0">
            <a:spAutoFit/>
          </a:bodyPr>
          <a:lstStyle/>
          <a:p>
            <a:pPr algn="ctr"/>
            <a:r>
              <a:rPr lang="fr-FR" sz="1100" dirty="0">
                <a:solidFill>
                  <a:schemeClr val="bg1">
                    <a:lumMod val="65000"/>
                  </a:schemeClr>
                </a:solidFill>
              </a:rPr>
              <a:t>1800</a:t>
            </a:r>
            <a:endParaRPr lang="en-US" sz="1100" dirty="0">
              <a:solidFill>
                <a:schemeClr val="bg1">
                  <a:lumMod val="65000"/>
                </a:schemeClr>
              </a:solidFill>
            </a:endParaRPr>
          </a:p>
        </p:txBody>
      </p:sp>
      <p:sp>
        <p:nvSpPr>
          <p:cNvPr id="556" name="TextBox 555">
            <a:extLst>
              <a:ext uri="{FF2B5EF4-FFF2-40B4-BE49-F238E27FC236}">
                <a16:creationId xmlns:a16="http://schemas.microsoft.com/office/drawing/2014/main" id="{089B09AE-3AB8-D210-ED54-F189EFD8E0CC}"/>
              </a:ext>
            </a:extLst>
          </p:cNvPr>
          <p:cNvSpPr txBox="1"/>
          <p:nvPr/>
        </p:nvSpPr>
        <p:spPr>
          <a:xfrm>
            <a:off x="9584778" y="4905024"/>
            <a:ext cx="513368" cy="261610"/>
          </a:xfrm>
          <a:prstGeom prst="rect">
            <a:avLst/>
          </a:prstGeom>
          <a:noFill/>
        </p:spPr>
        <p:txBody>
          <a:bodyPr wrap="square" rtlCol="0">
            <a:spAutoFit/>
          </a:bodyPr>
          <a:lstStyle/>
          <a:p>
            <a:pPr algn="ctr"/>
            <a:r>
              <a:rPr lang="fr-FR" sz="1100" dirty="0">
                <a:solidFill>
                  <a:schemeClr val="bg1">
                    <a:lumMod val="65000"/>
                  </a:schemeClr>
                </a:solidFill>
              </a:rPr>
              <a:t>2000</a:t>
            </a:r>
            <a:endParaRPr lang="en-US" sz="1100" dirty="0">
              <a:solidFill>
                <a:schemeClr val="bg1">
                  <a:lumMod val="65000"/>
                </a:schemeClr>
              </a:solidFill>
            </a:endParaRPr>
          </a:p>
        </p:txBody>
      </p:sp>
      <p:sp>
        <p:nvSpPr>
          <p:cNvPr id="557" name="TextBox 556">
            <a:extLst>
              <a:ext uri="{FF2B5EF4-FFF2-40B4-BE49-F238E27FC236}">
                <a16:creationId xmlns:a16="http://schemas.microsoft.com/office/drawing/2014/main" id="{CA61D8E8-5DB8-6D90-C82D-191AC41C46DE}"/>
              </a:ext>
            </a:extLst>
          </p:cNvPr>
          <p:cNvSpPr txBox="1"/>
          <p:nvPr/>
        </p:nvSpPr>
        <p:spPr>
          <a:xfrm>
            <a:off x="11418274" y="4905024"/>
            <a:ext cx="513368" cy="261610"/>
          </a:xfrm>
          <a:prstGeom prst="rect">
            <a:avLst/>
          </a:prstGeom>
          <a:noFill/>
        </p:spPr>
        <p:txBody>
          <a:bodyPr wrap="square" rtlCol="0">
            <a:spAutoFit/>
          </a:bodyPr>
          <a:lstStyle/>
          <a:p>
            <a:pPr algn="ctr"/>
            <a:r>
              <a:rPr lang="fr-FR" sz="1100" dirty="0">
                <a:solidFill>
                  <a:schemeClr val="bg1">
                    <a:lumMod val="65000"/>
                  </a:schemeClr>
                </a:solidFill>
              </a:rPr>
              <a:t>2200</a:t>
            </a:r>
            <a:endParaRPr lang="en-US" sz="1100" dirty="0">
              <a:solidFill>
                <a:schemeClr val="bg1">
                  <a:lumMod val="65000"/>
                </a:schemeClr>
              </a:solidFill>
            </a:endParaRPr>
          </a:p>
        </p:txBody>
      </p:sp>
      <p:sp>
        <p:nvSpPr>
          <p:cNvPr id="558" name="TextBox 557">
            <a:extLst>
              <a:ext uri="{FF2B5EF4-FFF2-40B4-BE49-F238E27FC236}">
                <a16:creationId xmlns:a16="http://schemas.microsoft.com/office/drawing/2014/main" id="{CBF6382E-DB83-D196-4E5E-C84737A0B130}"/>
              </a:ext>
            </a:extLst>
          </p:cNvPr>
          <p:cNvSpPr txBox="1"/>
          <p:nvPr/>
        </p:nvSpPr>
        <p:spPr>
          <a:xfrm>
            <a:off x="5917785" y="4905024"/>
            <a:ext cx="513368" cy="261610"/>
          </a:xfrm>
          <a:prstGeom prst="rect">
            <a:avLst/>
          </a:prstGeom>
          <a:noFill/>
        </p:spPr>
        <p:txBody>
          <a:bodyPr wrap="square" rtlCol="0">
            <a:spAutoFit/>
          </a:bodyPr>
          <a:lstStyle/>
          <a:p>
            <a:pPr algn="ctr"/>
            <a:r>
              <a:rPr lang="fr-FR" sz="1100" dirty="0">
                <a:solidFill>
                  <a:schemeClr val="bg1">
                    <a:lumMod val="65000"/>
                  </a:schemeClr>
                </a:solidFill>
              </a:rPr>
              <a:t>1600</a:t>
            </a:r>
            <a:endParaRPr lang="en-US" sz="1100" dirty="0">
              <a:solidFill>
                <a:schemeClr val="bg1">
                  <a:lumMod val="65000"/>
                </a:schemeClr>
              </a:solidFill>
            </a:endParaRPr>
          </a:p>
        </p:txBody>
      </p:sp>
      <p:grpSp>
        <p:nvGrpSpPr>
          <p:cNvPr id="601" name="Group 600">
            <a:extLst>
              <a:ext uri="{FF2B5EF4-FFF2-40B4-BE49-F238E27FC236}">
                <a16:creationId xmlns:a16="http://schemas.microsoft.com/office/drawing/2014/main" id="{0056EB0E-DF02-DC72-5217-C06F333D112E}"/>
              </a:ext>
            </a:extLst>
          </p:cNvPr>
          <p:cNvGrpSpPr/>
          <p:nvPr/>
        </p:nvGrpSpPr>
        <p:grpSpPr>
          <a:xfrm>
            <a:off x="1131420" y="-19048"/>
            <a:ext cx="807960" cy="6877048"/>
            <a:chOff x="1131420" y="-19047"/>
            <a:chExt cx="807960" cy="6877048"/>
          </a:xfrm>
        </p:grpSpPr>
        <p:sp>
          <p:nvSpPr>
            <p:cNvPr id="603" name="Rectangle 602">
              <a:extLst>
                <a:ext uri="{FF2B5EF4-FFF2-40B4-BE49-F238E27FC236}">
                  <a16:creationId xmlns:a16="http://schemas.microsoft.com/office/drawing/2014/main" id="{B7955BD0-87BA-E04F-D871-33990FDEC7BE}"/>
                </a:ext>
              </a:extLst>
            </p:cNvPr>
            <p:cNvSpPr/>
            <p:nvPr/>
          </p:nvSpPr>
          <p:spPr>
            <a:xfrm>
              <a:off x="1707390" y="-11773"/>
              <a:ext cx="219444" cy="686977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 name="Rectangle 603">
              <a:extLst>
                <a:ext uri="{FF2B5EF4-FFF2-40B4-BE49-F238E27FC236}">
                  <a16:creationId xmlns:a16="http://schemas.microsoft.com/office/drawing/2014/main" id="{D50C8565-637C-3C8F-8AB7-2C4A302F1EBA}"/>
                </a:ext>
              </a:extLst>
            </p:cNvPr>
            <p:cNvSpPr/>
            <p:nvPr/>
          </p:nvSpPr>
          <p:spPr>
            <a:xfrm>
              <a:off x="1375155" y="-11773"/>
              <a:ext cx="329441" cy="6869774"/>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5" name="Rectangle 604">
              <a:extLst>
                <a:ext uri="{FF2B5EF4-FFF2-40B4-BE49-F238E27FC236}">
                  <a16:creationId xmlns:a16="http://schemas.microsoft.com/office/drawing/2014/main" id="{1723B0C0-F4CF-89C9-032C-CCC856734341}"/>
                </a:ext>
              </a:extLst>
            </p:cNvPr>
            <p:cNvSpPr/>
            <p:nvPr/>
          </p:nvSpPr>
          <p:spPr>
            <a:xfrm>
              <a:off x="1155700" y="-11773"/>
              <a:ext cx="213312" cy="6869774"/>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6" name="Group 605">
              <a:extLst>
                <a:ext uri="{FF2B5EF4-FFF2-40B4-BE49-F238E27FC236}">
                  <a16:creationId xmlns:a16="http://schemas.microsoft.com/office/drawing/2014/main" id="{9AC2ED7D-F1E5-0B69-0958-499CBA01A1FD}"/>
                </a:ext>
              </a:extLst>
            </p:cNvPr>
            <p:cNvGrpSpPr/>
            <p:nvPr/>
          </p:nvGrpSpPr>
          <p:grpSpPr>
            <a:xfrm>
              <a:off x="1131420" y="-19047"/>
              <a:ext cx="807960" cy="6872097"/>
              <a:chOff x="1131420" y="-19047"/>
              <a:chExt cx="807960" cy="6872097"/>
            </a:xfrm>
          </p:grpSpPr>
          <p:cxnSp>
            <p:nvCxnSpPr>
              <p:cNvPr id="607" name="Straight Connector 606">
                <a:extLst>
                  <a:ext uri="{FF2B5EF4-FFF2-40B4-BE49-F238E27FC236}">
                    <a16:creationId xmlns:a16="http://schemas.microsoft.com/office/drawing/2014/main" id="{23324CE8-CCFF-FFE4-800B-35A36A689263}"/>
                  </a:ext>
                </a:extLst>
              </p:cNvPr>
              <p:cNvCxnSpPr>
                <a:cxnSpLocks/>
              </p:cNvCxnSpPr>
              <p:nvPr/>
            </p:nvCxnSpPr>
            <p:spPr>
              <a:xfrm>
                <a:off x="1131420" y="-11772"/>
                <a:ext cx="0" cy="6864822"/>
              </a:xfrm>
              <a:prstGeom prst="lin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08" name="Straight Connector 607">
                <a:extLst>
                  <a:ext uri="{FF2B5EF4-FFF2-40B4-BE49-F238E27FC236}">
                    <a16:creationId xmlns:a16="http://schemas.microsoft.com/office/drawing/2014/main" id="{B0AB5A2E-8075-BF71-B70A-266D047BBB10}"/>
                  </a:ext>
                </a:extLst>
              </p:cNvPr>
              <p:cNvCxnSpPr>
                <a:cxnSpLocks/>
              </p:cNvCxnSpPr>
              <p:nvPr/>
            </p:nvCxnSpPr>
            <p:spPr>
              <a:xfrm>
                <a:off x="1939380" y="-11772"/>
                <a:ext cx="0" cy="6864822"/>
              </a:xfrm>
              <a:prstGeom prst="lin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609" name="TextBox 608">
                <a:extLst>
                  <a:ext uri="{FF2B5EF4-FFF2-40B4-BE49-F238E27FC236}">
                    <a16:creationId xmlns:a16="http://schemas.microsoft.com/office/drawing/2014/main" id="{5E256379-D689-8C24-18BA-5DF59919101D}"/>
                  </a:ext>
                </a:extLst>
              </p:cNvPr>
              <p:cNvSpPr txBox="1"/>
              <p:nvPr/>
            </p:nvSpPr>
            <p:spPr>
              <a:xfrm>
                <a:off x="1714242" y="-19047"/>
                <a:ext cx="205740" cy="215444"/>
              </a:xfrm>
              <a:prstGeom prst="rect">
                <a:avLst/>
              </a:prstGeom>
              <a:noFill/>
            </p:spPr>
            <p:txBody>
              <a:bodyPr wrap="square" lIns="0" tIns="0" rIns="0" bIns="0" rtlCol="0">
                <a:spAutoFit/>
              </a:bodyPr>
              <a:lstStyle/>
              <a:p>
                <a:pPr algn="ctr"/>
                <a:r>
                  <a:rPr lang="en-US" sz="700" b="1" dirty="0" err="1"/>
                  <a:t>dM</a:t>
                </a:r>
                <a:endParaRPr lang="en-US" sz="700" b="1" dirty="0"/>
              </a:p>
              <a:p>
                <a:pPr algn="ctr"/>
                <a:r>
                  <a:rPr lang="en-US" sz="700" b="1" dirty="0"/>
                  <a:t>Freq</a:t>
                </a:r>
              </a:p>
            </p:txBody>
          </p:sp>
          <p:sp>
            <p:nvSpPr>
              <p:cNvPr id="610" name="TextBox 609">
                <a:extLst>
                  <a:ext uri="{FF2B5EF4-FFF2-40B4-BE49-F238E27FC236}">
                    <a16:creationId xmlns:a16="http://schemas.microsoft.com/office/drawing/2014/main" id="{DC8AFECE-1FB6-79F4-2348-5CDBC519409D}"/>
                  </a:ext>
                </a:extLst>
              </p:cNvPr>
              <p:cNvSpPr txBox="1"/>
              <p:nvPr/>
            </p:nvSpPr>
            <p:spPr>
              <a:xfrm>
                <a:off x="1452563" y="-19047"/>
                <a:ext cx="219560" cy="215444"/>
              </a:xfrm>
              <a:prstGeom prst="rect">
                <a:avLst/>
              </a:prstGeom>
              <a:noFill/>
            </p:spPr>
            <p:txBody>
              <a:bodyPr wrap="square" lIns="0" tIns="0" rIns="0" bIns="0" rtlCol="0">
                <a:spAutoFit/>
              </a:bodyPr>
              <a:lstStyle/>
              <a:p>
                <a:pPr algn="r"/>
                <a:r>
                  <a:rPr lang="en-US" sz="700" b="1" dirty="0"/>
                  <a:t>zoom</a:t>
                </a:r>
              </a:p>
              <a:p>
                <a:pPr algn="r"/>
                <a:r>
                  <a:rPr lang="en-US" sz="700" b="1" dirty="0"/>
                  <a:t>Unit</a:t>
                </a:r>
              </a:p>
            </p:txBody>
          </p:sp>
          <p:sp>
            <p:nvSpPr>
              <p:cNvPr id="611" name="TextBox 610">
                <a:extLst>
                  <a:ext uri="{FF2B5EF4-FFF2-40B4-BE49-F238E27FC236}">
                    <a16:creationId xmlns:a16="http://schemas.microsoft.com/office/drawing/2014/main" id="{FC70939F-87A6-915A-DC57-65D70B30215A}"/>
                  </a:ext>
                </a:extLst>
              </p:cNvPr>
              <p:cNvSpPr txBox="1"/>
              <p:nvPr/>
            </p:nvSpPr>
            <p:spPr>
              <a:xfrm>
                <a:off x="1150738" y="-19047"/>
                <a:ext cx="223236" cy="215444"/>
              </a:xfrm>
              <a:prstGeom prst="rect">
                <a:avLst/>
              </a:prstGeom>
              <a:noFill/>
            </p:spPr>
            <p:txBody>
              <a:bodyPr wrap="square" lIns="0" tIns="0" rIns="0" bIns="0" rtlCol="0">
                <a:spAutoFit/>
              </a:bodyPr>
              <a:lstStyle/>
              <a:p>
                <a:pPr algn="ctr"/>
                <a:r>
                  <a:rPr lang="en-US" sz="700" b="1" dirty="0"/>
                  <a:t>zoom</a:t>
                </a:r>
              </a:p>
              <a:p>
                <a:pPr algn="ctr"/>
                <a:r>
                  <a:rPr lang="en-US" sz="700" b="1" dirty="0"/>
                  <a:t>Scale</a:t>
                </a:r>
              </a:p>
            </p:txBody>
          </p:sp>
        </p:grpSp>
      </p:grpSp>
      <p:grpSp>
        <p:nvGrpSpPr>
          <p:cNvPr id="47" name="Group 46">
            <a:extLst>
              <a:ext uri="{FF2B5EF4-FFF2-40B4-BE49-F238E27FC236}">
                <a16:creationId xmlns:a16="http://schemas.microsoft.com/office/drawing/2014/main" id="{E5DAC4C8-54B1-105F-C69F-35C328F34F0D}"/>
              </a:ext>
            </a:extLst>
          </p:cNvPr>
          <p:cNvGrpSpPr/>
          <p:nvPr/>
        </p:nvGrpSpPr>
        <p:grpSpPr>
          <a:xfrm>
            <a:off x="1211059" y="1920881"/>
            <a:ext cx="631700" cy="215444"/>
            <a:chOff x="1211059" y="4397085"/>
            <a:chExt cx="631700" cy="215444"/>
          </a:xfrm>
        </p:grpSpPr>
        <p:sp>
          <p:nvSpPr>
            <p:cNvPr id="680" name="TextBox 679">
              <a:extLst>
                <a:ext uri="{FF2B5EF4-FFF2-40B4-BE49-F238E27FC236}">
                  <a16:creationId xmlns:a16="http://schemas.microsoft.com/office/drawing/2014/main" id="{E0F7B519-02AB-F2F8-B59C-626450B7A66C}"/>
                </a:ext>
              </a:extLst>
            </p:cNvPr>
            <p:cNvSpPr txBox="1"/>
            <p:nvPr/>
          </p:nvSpPr>
          <p:spPr>
            <a:xfrm>
              <a:off x="1791463" y="4397085"/>
              <a:ext cx="51296" cy="215444"/>
            </a:xfrm>
            <a:prstGeom prst="rect">
              <a:avLst/>
            </a:prstGeom>
            <a:noFill/>
          </p:spPr>
          <p:txBody>
            <a:bodyPr wrap="none" lIns="0" rIns="0" rtlCol="0">
              <a:spAutoFit/>
            </a:bodyPr>
            <a:lstStyle/>
            <a:p>
              <a:pPr algn="ctr"/>
              <a:r>
                <a:rPr lang="en-US" sz="800" dirty="0">
                  <a:solidFill>
                    <a:schemeClr val="accent1"/>
                  </a:solidFill>
                </a:rPr>
                <a:t>2</a:t>
              </a:r>
            </a:p>
          </p:txBody>
        </p:sp>
        <p:sp>
          <p:nvSpPr>
            <p:cNvPr id="681" name="TextBox 680">
              <a:extLst>
                <a:ext uri="{FF2B5EF4-FFF2-40B4-BE49-F238E27FC236}">
                  <a16:creationId xmlns:a16="http://schemas.microsoft.com/office/drawing/2014/main" id="{2F2B106C-956F-2E66-4BA0-DCBB25CD3618}"/>
                </a:ext>
              </a:extLst>
            </p:cNvPr>
            <p:cNvSpPr txBox="1"/>
            <p:nvPr/>
          </p:nvSpPr>
          <p:spPr>
            <a:xfrm>
              <a:off x="1516632" y="4397085"/>
              <a:ext cx="155491" cy="215444"/>
            </a:xfrm>
            <a:prstGeom prst="rect">
              <a:avLst/>
            </a:prstGeom>
            <a:noFill/>
          </p:spPr>
          <p:txBody>
            <a:bodyPr wrap="none" lIns="0" rIns="0" rtlCol="0">
              <a:spAutoFit/>
            </a:bodyPr>
            <a:lstStyle/>
            <a:p>
              <a:pPr algn="r"/>
              <a:r>
                <a:rPr lang="en-US" sz="800" dirty="0">
                  <a:solidFill>
                    <a:schemeClr val="accent1">
                      <a:lumMod val="75000"/>
                    </a:schemeClr>
                  </a:solidFill>
                </a:rPr>
                <a:t>10K</a:t>
              </a:r>
            </a:p>
          </p:txBody>
        </p:sp>
        <p:sp>
          <p:nvSpPr>
            <p:cNvPr id="561" name="TextBox 560">
              <a:extLst>
                <a:ext uri="{FF2B5EF4-FFF2-40B4-BE49-F238E27FC236}">
                  <a16:creationId xmlns:a16="http://schemas.microsoft.com/office/drawing/2014/main" id="{839F43DB-E0B2-4596-6E6E-925033920C78}"/>
                </a:ext>
              </a:extLst>
            </p:cNvPr>
            <p:cNvSpPr txBox="1"/>
            <p:nvPr/>
          </p:nvSpPr>
          <p:spPr>
            <a:xfrm>
              <a:off x="1211059" y="4397085"/>
              <a:ext cx="102592" cy="215444"/>
            </a:xfrm>
            <a:prstGeom prst="rect">
              <a:avLst/>
            </a:prstGeom>
            <a:noFill/>
          </p:spPr>
          <p:txBody>
            <a:bodyPr wrap="none" lIns="0" rIns="0" rtlCol="0">
              <a:spAutoFit/>
            </a:bodyPr>
            <a:lstStyle/>
            <a:p>
              <a:pPr algn="ctr"/>
              <a:r>
                <a:rPr lang="en-US" sz="800" dirty="0">
                  <a:solidFill>
                    <a:schemeClr val="accent1"/>
                  </a:solidFill>
                </a:rPr>
                <a:t>17</a:t>
              </a:r>
            </a:p>
          </p:txBody>
        </p:sp>
      </p:grpSp>
      <p:grpSp>
        <p:nvGrpSpPr>
          <p:cNvPr id="50" name="Group 49">
            <a:extLst>
              <a:ext uri="{FF2B5EF4-FFF2-40B4-BE49-F238E27FC236}">
                <a16:creationId xmlns:a16="http://schemas.microsoft.com/office/drawing/2014/main" id="{5FA65077-95E3-E584-171F-219B159DD0F3}"/>
              </a:ext>
            </a:extLst>
          </p:cNvPr>
          <p:cNvGrpSpPr/>
          <p:nvPr/>
        </p:nvGrpSpPr>
        <p:grpSpPr>
          <a:xfrm>
            <a:off x="1211059" y="458114"/>
            <a:ext cx="631700" cy="215444"/>
            <a:chOff x="1211059" y="3644760"/>
            <a:chExt cx="631700" cy="215444"/>
          </a:xfrm>
        </p:grpSpPr>
        <p:sp>
          <p:nvSpPr>
            <p:cNvPr id="694" name="TextBox 693">
              <a:extLst>
                <a:ext uri="{FF2B5EF4-FFF2-40B4-BE49-F238E27FC236}">
                  <a16:creationId xmlns:a16="http://schemas.microsoft.com/office/drawing/2014/main" id="{BA9559F3-1B95-4D11-0EB0-C0AE720E86F7}"/>
                </a:ext>
              </a:extLst>
            </p:cNvPr>
            <p:cNvSpPr txBox="1"/>
            <p:nvPr/>
          </p:nvSpPr>
          <p:spPr>
            <a:xfrm>
              <a:off x="1791463" y="3644760"/>
              <a:ext cx="51296" cy="215444"/>
            </a:xfrm>
            <a:prstGeom prst="rect">
              <a:avLst/>
            </a:prstGeom>
            <a:noFill/>
          </p:spPr>
          <p:txBody>
            <a:bodyPr wrap="none" lIns="0" rIns="0" rtlCol="0">
              <a:spAutoFit/>
            </a:bodyPr>
            <a:lstStyle/>
            <a:p>
              <a:pPr algn="ctr"/>
              <a:r>
                <a:rPr lang="en-US" sz="800" dirty="0">
                  <a:solidFill>
                    <a:schemeClr val="accent1"/>
                  </a:solidFill>
                </a:rPr>
                <a:t>2</a:t>
              </a:r>
            </a:p>
          </p:txBody>
        </p:sp>
        <p:sp>
          <p:nvSpPr>
            <p:cNvPr id="695" name="TextBox 694">
              <a:extLst>
                <a:ext uri="{FF2B5EF4-FFF2-40B4-BE49-F238E27FC236}">
                  <a16:creationId xmlns:a16="http://schemas.microsoft.com/office/drawing/2014/main" id="{F3AF9376-0BC9-22B4-4E43-8FC07A3776C8}"/>
                </a:ext>
              </a:extLst>
            </p:cNvPr>
            <p:cNvSpPr txBox="1"/>
            <p:nvPr/>
          </p:nvSpPr>
          <p:spPr>
            <a:xfrm>
              <a:off x="1465336" y="3644760"/>
              <a:ext cx="206787" cy="215444"/>
            </a:xfrm>
            <a:prstGeom prst="rect">
              <a:avLst/>
            </a:prstGeom>
            <a:noFill/>
          </p:spPr>
          <p:txBody>
            <a:bodyPr wrap="none" lIns="0" rIns="0" rtlCol="0">
              <a:spAutoFit/>
            </a:bodyPr>
            <a:lstStyle/>
            <a:p>
              <a:pPr algn="r"/>
              <a:r>
                <a:rPr lang="en-US" sz="800" dirty="0">
                  <a:solidFill>
                    <a:schemeClr val="accent1">
                      <a:lumMod val="75000"/>
                    </a:schemeClr>
                  </a:solidFill>
                </a:rPr>
                <a:t>100K</a:t>
              </a:r>
            </a:p>
          </p:txBody>
        </p:sp>
        <p:sp>
          <p:nvSpPr>
            <p:cNvPr id="570" name="TextBox 569">
              <a:extLst>
                <a:ext uri="{FF2B5EF4-FFF2-40B4-BE49-F238E27FC236}">
                  <a16:creationId xmlns:a16="http://schemas.microsoft.com/office/drawing/2014/main" id="{38ECA119-88F3-84E4-1FB2-E6B4DC50AF38}"/>
                </a:ext>
              </a:extLst>
            </p:cNvPr>
            <p:cNvSpPr txBox="1"/>
            <p:nvPr/>
          </p:nvSpPr>
          <p:spPr>
            <a:xfrm>
              <a:off x="1211059" y="3644760"/>
              <a:ext cx="102592" cy="215444"/>
            </a:xfrm>
            <a:prstGeom prst="rect">
              <a:avLst/>
            </a:prstGeom>
            <a:noFill/>
          </p:spPr>
          <p:txBody>
            <a:bodyPr wrap="none" lIns="0" rIns="0" rtlCol="0">
              <a:spAutoFit/>
            </a:bodyPr>
            <a:lstStyle/>
            <a:p>
              <a:pPr algn="ctr"/>
              <a:r>
                <a:rPr lang="en-US" sz="800" dirty="0">
                  <a:solidFill>
                    <a:schemeClr val="accent1"/>
                  </a:solidFill>
                </a:rPr>
                <a:t>14</a:t>
              </a:r>
            </a:p>
          </p:txBody>
        </p:sp>
      </p:grpSp>
      <p:grpSp>
        <p:nvGrpSpPr>
          <p:cNvPr id="45" name="Group 44">
            <a:extLst>
              <a:ext uri="{FF2B5EF4-FFF2-40B4-BE49-F238E27FC236}">
                <a16:creationId xmlns:a16="http://schemas.microsoft.com/office/drawing/2014/main" id="{667E1134-8F41-697D-A196-2C2BD8F68A50}"/>
              </a:ext>
            </a:extLst>
          </p:cNvPr>
          <p:cNvGrpSpPr/>
          <p:nvPr/>
        </p:nvGrpSpPr>
        <p:grpSpPr>
          <a:xfrm>
            <a:off x="1211059" y="2896059"/>
            <a:ext cx="631700" cy="215444"/>
            <a:chOff x="1211059" y="4898635"/>
            <a:chExt cx="631700" cy="215444"/>
          </a:xfrm>
        </p:grpSpPr>
        <p:sp>
          <p:nvSpPr>
            <p:cNvPr id="710" name="TextBox 709">
              <a:extLst>
                <a:ext uri="{FF2B5EF4-FFF2-40B4-BE49-F238E27FC236}">
                  <a16:creationId xmlns:a16="http://schemas.microsoft.com/office/drawing/2014/main" id="{217F202D-5253-E52A-EC23-F1C411AAA9F4}"/>
                </a:ext>
              </a:extLst>
            </p:cNvPr>
            <p:cNvSpPr txBox="1"/>
            <p:nvPr/>
          </p:nvSpPr>
          <p:spPr>
            <a:xfrm>
              <a:off x="1791463" y="4898635"/>
              <a:ext cx="51296" cy="215444"/>
            </a:xfrm>
            <a:prstGeom prst="rect">
              <a:avLst/>
            </a:prstGeom>
            <a:noFill/>
          </p:spPr>
          <p:txBody>
            <a:bodyPr wrap="none" lIns="0" rIns="0" rtlCol="0">
              <a:spAutoFit/>
            </a:bodyPr>
            <a:lstStyle/>
            <a:p>
              <a:pPr algn="ctr"/>
              <a:r>
                <a:rPr lang="en-US" sz="800" dirty="0">
                  <a:solidFill>
                    <a:schemeClr val="accent1"/>
                  </a:solidFill>
                </a:rPr>
                <a:t>5</a:t>
              </a:r>
            </a:p>
          </p:txBody>
        </p:sp>
        <p:sp>
          <p:nvSpPr>
            <p:cNvPr id="711" name="TextBox 710">
              <a:extLst>
                <a:ext uri="{FF2B5EF4-FFF2-40B4-BE49-F238E27FC236}">
                  <a16:creationId xmlns:a16="http://schemas.microsoft.com/office/drawing/2014/main" id="{211BA9D4-441E-4542-B4A9-84A3B5D26B80}"/>
                </a:ext>
              </a:extLst>
            </p:cNvPr>
            <p:cNvSpPr txBox="1"/>
            <p:nvPr/>
          </p:nvSpPr>
          <p:spPr>
            <a:xfrm>
              <a:off x="1466939" y="4898635"/>
              <a:ext cx="205184" cy="215444"/>
            </a:xfrm>
            <a:prstGeom prst="rect">
              <a:avLst/>
            </a:prstGeom>
            <a:noFill/>
          </p:spPr>
          <p:txBody>
            <a:bodyPr wrap="none" lIns="0" rIns="0" rtlCol="0">
              <a:spAutoFit/>
            </a:bodyPr>
            <a:lstStyle/>
            <a:p>
              <a:pPr algn="r"/>
              <a:r>
                <a:rPr lang="en-US" sz="800" dirty="0">
                  <a:solidFill>
                    <a:schemeClr val="accent1">
                      <a:lumMod val="75000"/>
                    </a:schemeClr>
                  </a:solidFill>
                </a:rPr>
                <a:t>1000</a:t>
              </a:r>
            </a:p>
          </p:txBody>
        </p:sp>
        <p:sp>
          <p:nvSpPr>
            <p:cNvPr id="579" name="TextBox 578">
              <a:extLst>
                <a:ext uri="{FF2B5EF4-FFF2-40B4-BE49-F238E27FC236}">
                  <a16:creationId xmlns:a16="http://schemas.microsoft.com/office/drawing/2014/main" id="{9304352B-524F-6A00-0520-D85DFD47123C}"/>
                </a:ext>
              </a:extLst>
            </p:cNvPr>
            <p:cNvSpPr txBox="1"/>
            <p:nvPr/>
          </p:nvSpPr>
          <p:spPr>
            <a:xfrm>
              <a:off x="1211059" y="4898635"/>
              <a:ext cx="102592" cy="215444"/>
            </a:xfrm>
            <a:prstGeom prst="rect">
              <a:avLst/>
            </a:prstGeom>
            <a:noFill/>
          </p:spPr>
          <p:txBody>
            <a:bodyPr wrap="none" lIns="0" rIns="0" rtlCol="0">
              <a:spAutoFit/>
            </a:bodyPr>
            <a:lstStyle/>
            <a:p>
              <a:pPr algn="ctr"/>
              <a:r>
                <a:rPr lang="en-US" sz="800" dirty="0">
                  <a:solidFill>
                    <a:schemeClr val="accent1"/>
                  </a:solidFill>
                </a:rPr>
                <a:t>19</a:t>
              </a:r>
            </a:p>
          </p:txBody>
        </p:sp>
      </p:grpSp>
      <p:grpSp>
        <p:nvGrpSpPr>
          <p:cNvPr id="49" name="Group 48">
            <a:extLst>
              <a:ext uri="{FF2B5EF4-FFF2-40B4-BE49-F238E27FC236}">
                <a16:creationId xmlns:a16="http://schemas.microsoft.com/office/drawing/2014/main" id="{2B68CAE2-280A-BFE0-0999-41A0C87CD815}"/>
              </a:ext>
            </a:extLst>
          </p:cNvPr>
          <p:cNvGrpSpPr/>
          <p:nvPr/>
        </p:nvGrpSpPr>
        <p:grpSpPr>
          <a:xfrm>
            <a:off x="1211059" y="945703"/>
            <a:ext cx="631700" cy="215444"/>
            <a:chOff x="1211059" y="3895535"/>
            <a:chExt cx="631700" cy="215444"/>
          </a:xfrm>
        </p:grpSpPr>
        <p:sp>
          <p:nvSpPr>
            <p:cNvPr id="712" name="TextBox 711">
              <a:extLst>
                <a:ext uri="{FF2B5EF4-FFF2-40B4-BE49-F238E27FC236}">
                  <a16:creationId xmlns:a16="http://schemas.microsoft.com/office/drawing/2014/main" id="{C627B9A6-5EC7-FF5A-EE76-83D3985D4E4E}"/>
                </a:ext>
              </a:extLst>
            </p:cNvPr>
            <p:cNvSpPr txBox="1"/>
            <p:nvPr/>
          </p:nvSpPr>
          <p:spPr>
            <a:xfrm>
              <a:off x="1791463" y="3895535"/>
              <a:ext cx="51296" cy="215444"/>
            </a:xfrm>
            <a:prstGeom prst="rect">
              <a:avLst/>
            </a:prstGeom>
            <a:noFill/>
          </p:spPr>
          <p:txBody>
            <a:bodyPr wrap="none" lIns="0" rIns="0" rtlCol="0">
              <a:spAutoFit/>
            </a:bodyPr>
            <a:lstStyle/>
            <a:p>
              <a:pPr algn="ctr"/>
              <a:r>
                <a:rPr lang="en-US" sz="800" dirty="0">
                  <a:solidFill>
                    <a:schemeClr val="accent1"/>
                  </a:solidFill>
                </a:rPr>
                <a:t>1</a:t>
              </a:r>
            </a:p>
          </p:txBody>
        </p:sp>
        <p:sp>
          <p:nvSpPr>
            <p:cNvPr id="713" name="TextBox 712">
              <a:extLst>
                <a:ext uri="{FF2B5EF4-FFF2-40B4-BE49-F238E27FC236}">
                  <a16:creationId xmlns:a16="http://schemas.microsoft.com/office/drawing/2014/main" id="{078499DB-E30D-B387-40AB-F7EE64D6E37C}"/>
                </a:ext>
              </a:extLst>
            </p:cNvPr>
            <p:cNvSpPr txBox="1"/>
            <p:nvPr/>
          </p:nvSpPr>
          <p:spPr>
            <a:xfrm>
              <a:off x="1465335" y="3895535"/>
              <a:ext cx="206788" cy="215444"/>
            </a:xfrm>
            <a:prstGeom prst="rect">
              <a:avLst/>
            </a:prstGeom>
            <a:noFill/>
          </p:spPr>
          <p:txBody>
            <a:bodyPr wrap="none" lIns="0" rIns="0" rtlCol="0">
              <a:spAutoFit/>
            </a:bodyPr>
            <a:lstStyle/>
            <a:p>
              <a:pPr algn="r"/>
              <a:r>
                <a:rPr lang="en-US" sz="800" dirty="0">
                  <a:solidFill>
                    <a:schemeClr val="accent1">
                      <a:lumMod val="75000"/>
                    </a:schemeClr>
                  </a:solidFill>
                </a:rPr>
                <a:t>100K</a:t>
              </a:r>
            </a:p>
          </p:txBody>
        </p:sp>
        <p:sp>
          <p:nvSpPr>
            <p:cNvPr id="580" name="TextBox 579">
              <a:extLst>
                <a:ext uri="{FF2B5EF4-FFF2-40B4-BE49-F238E27FC236}">
                  <a16:creationId xmlns:a16="http://schemas.microsoft.com/office/drawing/2014/main" id="{F16ACC79-CD46-44EF-95A1-51A1F27BACE5}"/>
                </a:ext>
              </a:extLst>
            </p:cNvPr>
            <p:cNvSpPr txBox="1"/>
            <p:nvPr/>
          </p:nvSpPr>
          <p:spPr>
            <a:xfrm>
              <a:off x="1211059" y="3895535"/>
              <a:ext cx="102592" cy="215444"/>
            </a:xfrm>
            <a:prstGeom prst="rect">
              <a:avLst/>
            </a:prstGeom>
            <a:noFill/>
          </p:spPr>
          <p:txBody>
            <a:bodyPr wrap="none" lIns="0" rIns="0" rtlCol="0">
              <a:spAutoFit/>
            </a:bodyPr>
            <a:lstStyle/>
            <a:p>
              <a:pPr algn="ctr"/>
              <a:r>
                <a:rPr lang="en-US" sz="800" dirty="0">
                  <a:solidFill>
                    <a:schemeClr val="accent1"/>
                  </a:solidFill>
                </a:rPr>
                <a:t>15</a:t>
              </a:r>
            </a:p>
          </p:txBody>
        </p:sp>
      </p:grpSp>
      <p:grpSp>
        <p:nvGrpSpPr>
          <p:cNvPr id="48" name="Group 47">
            <a:extLst>
              <a:ext uri="{FF2B5EF4-FFF2-40B4-BE49-F238E27FC236}">
                <a16:creationId xmlns:a16="http://schemas.microsoft.com/office/drawing/2014/main" id="{38A8FC36-89F8-3A07-DF10-4149D31DECD3}"/>
              </a:ext>
            </a:extLst>
          </p:cNvPr>
          <p:cNvGrpSpPr/>
          <p:nvPr/>
        </p:nvGrpSpPr>
        <p:grpSpPr>
          <a:xfrm>
            <a:off x="1211059" y="1433292"/>
            <a:ext cx="631700" cy="215444"/>
            <a:chOff x="1211059" y="4146310"/>
            <a:chExt cx="631700" cy="215444"/>
          </a:xfrm>
        </p:grpSpPr>
        <p:sp>
          <p:nvSpPr>
            <p:cNvPr id="714" name="TextBox 713">
              <a:extLst>
                <a:ext uri="{FF2B5EF4-FFF2-40B4-BE49-F238E27FC236}">
                  <a16:creationId xmlns:a16="http://schemas.microsoft.com/office/drawing/2014/main" id="{889706B0-266C-C999-66AA-7662377F1A4C}"/>
                </a:ext>
              </a:extLst>
            </p:cNvPr>
            <p:cNvSpPr txBox="1"/>
            <p:nvPr/>
          </p:nvSpPr>
          <p:spPr>
            <a:xfrm>
              <a:off x="1791463" y="4146310"/>
              <a:ext cx="51296" cy="215444"/>
            </a:xfrm>
            <a:prstGeom prst="rect">
              <a:avLst/>
            </a:prstGeom>
            <a:noFill/>
          </p:spPr>
          <p:txBody>
            <a:bodyPr wrap="none" lIns="0" rIns="0" rtlCol="0">
              <a:spAutoFit/>
            </a:bodyPr>
            <a:lstStyle/>
            <a:p>
              <a:pPr algn="ctr"/>
              <a:r>
                <a:rPr lang="en-US" sz="800" dirty="0">
                  <a:solidFill>
                    <a:schemeClr val="accent1"/>
                  </a:solidFill>
                </a:rPr>
                <a:t>5</a:t>
              </a:r>
            </a:p>
          </p:txBody>
        </p:sp>
        <p:sp>
          <p:nvSpPr>
            <p:cNvPr id="715" name="TextBox 714">
              <a:extLst>
                <a:ext uri="{FF2B5EF4-FFF2-40B4-BE49-F238E27FC236}">
                  <a16:creationId xmlns:a16="http://schemas.microsoft.com/office/drawing/2014/main" id="{4E228D73-F9BE-6CDB-F40E-401732D3E3BC}"/>
                </a:ext>
              </a:extLst>
            </p:cNvPr>
            <p:cNvSpPr txBox="1"/>
            <p:nvPr/>
          </p:nvSpPr>
          <p:spPr>
            <a:xfrm>
              <a:off x="1516632" y="4146310"/>
              <a:ext cx="155491" cy="215444"/>
            </a:xfrm>
            <a:prstGeom prst="rect">
              <a:avLst/>
            </a:prstGeom>
            <a:noFill/>
          </p:spPr>
          <p:txBody>
            <a:bodyPr wrap="none" lIns="0" rIns="0" rtlCol="0">
              <a:spAutoFit/>
            </a:bodyPr>
            <a:lstStyle/>
            <a:p>
              <a:pPr algn="r"/>
              <a:r>
                <a:rPr lang="en-US" sz="800" dirty="0">
                  <a:solidFill>
                    <a:schemeClr val="accent1">
                      <a:lumMod val="75000"/>
                    </a:schemeClr>
                  </a:solidFill>
                </a:rPr>
                <a:t>10K</a:t>
              </a:r>
            </a:p>
          </p:txBody>
        </p:sp>
        <p:sp>
          <p:nvSpPr>
            <p:cNvPr id="581" name="TextBox 580">
              <a:extLst>
                <a:ext uri="{FF2B5EF4-FFF2-40B4-BE49-F238E27FC236}">
                  <a16:creationId xmlns:a16="http://schemas.microsoft.com/office/drawing/2014/main" id="{9955921A-0C34-6AAB-3DA0-6A00114FC6FE}"/>
                </a:ext>
              </a:extLst>
            </p:cNvPr>
            <p:cNvSpPr txBox="1"/>
            <p:nvPr/>
          </p:nvSpPr>
          <p:spPr>
            <a:xfrm>
              <a:off x="1211059" y="4146310"/>
              <a:ext cx="102592" cy="215444"/>
            </a:xfrm>
            <a:prstGeom prst="rect">
              <a:avLst/>
            </a:prstGeom>
            <a:noFill/>
          </p:spPr>
          <p:txBody>
            <a:bodyPr wrap="none" lIns="0" rIns="0" rtlCol="0">
              <a:spAutoFit/>
            </a:bodyPr>
            <a:lstStyle/>
            <a:p>
              <a:pPr algn="ctr"/>
              <a:r>
                <a:rPr lang="en-US" sz="800" dirty="0">
                  <a:solidFill>
                    <a:schemeClr val="accent1"/>
                  </a:solidFill>
                </a:rPr>
                <a:t>16</a:t>
              </a:r>
            </a:p>
          </p:txBody>
        </p:sp>
      </p:grpSp>
      <p:grpSp>
        <p:nvGrpSpPr>
          <p:cNvPr id="46" name="Group 45">
            <a:extLst>
              <a:ext uri="{FF2B5EF4-FFF2-40B4-BE49-F238E27FC236}">
                <a16:creationId xmlns:a16="http://schemas.microsoft.com/office/drawing/2014/main" id="{75D9B3D7-DE83-9095-8FF0-43EBD20F480E}"/>
              </a:ext>
            </a:extLst>
          </p:cNvPr>
          <p:cNvGrpSpPr/>
          <p:nvPr/>
        </p:nvGrpSpPr>
        <p:grpSpPr>
          <a:xfrm>
            <a:off x="1211059" y="2408470"/>
            <a:ext cx="631700" cy="215444"/>
            <a:chOff x="1211059" y="4647860"/>
            <a:chExt cx="631700" cy="215444"/>
          </a:xfrm>
        </p:grpSpPr>
        <p:sp>
          <p:nvSpPr>
            <p:cNvPr id="716" name="TextBox 715">
              <a:extLst>
                <a:ext uri="{FF2B5EF4-FFF2-40B4-BE49-F238E27FC236}">
                  <a16:creationId xmlns:a16="http://schemas.microsoft.com/office/drawing/2014/main" id="{92B26BB0-605A-752C-9AF8-033D6D5F9B81}"/>
                </a:ext>
              </a:extLst>
            </p:cNvPr>
            <p:cNvSpPr txBox="1"/>
            <p:nvPr/>
          </p:nvSpPr>
          <p:spPr>
            <a:xfrm>
              <a:off x="1791463" y="4647860"/>
              <a:ext cx="51296" cy="215444"/>
            </a:xfrm>
            <a:prstGeom prst="rect">
              <a:avLst/>
            </a:prstGeom>
            <a:noFill/>
          </p:spPr>
          <p:txBody>
            <a:bodyPr wrap="none" lIns="0" rIns="0" rtlCol="0">
              <a:spAutoFit/>
            </a:bodyPr>
            <a:lstStyle/>
            <a:p>
              <a:pPr algn="ctr"/>
              <a:r>
                <a:rPr lang="en-US" sz="800" dirty="0">
                  <a:solidFill>
                    <a:schemeClr val="accent1"/>
                  </a:solidFill>
                </a:rPr>
                <a:t>1</a:t>
              </a:r>
            </a:p>
          </p:txBody>
        </p:sp>
        <p:sp>
          <p:nvSpPr>
            <p:cNvPr id="717" name="TextBox 716">
              <a:extLst>
                <a:ext uri="{FF2B5EF4-FFF2-40B4-BE49-F238E27FC236}">
                  <a16:creationId xmlns:a16="http://schemas.microsoft.com/office/drawing/2014/main" id="{1FBD9D15-AB9A-B818-93CE-A91B2A0E0901}"/>
                </a:ext>
              </a:extLst>
            </p:cNvPr>
            <p:cNvSpPr txBox="1"/>
            <p:nvPr/>
          </p:nvSpPr>
          <p:spPr>
            <a:xfrm>
              <a:off x="1516631" y="4647860"/>
              <a:ext cx="155492" cy="215444"/>
            </a:xfrm>
            <a:prstGeom prst="rect">
              <a:avLst/>
            </a:prstGeom>
            <a:noFill/>
          </p:spPr>
          <p:txBody>
            <a:bodyPr wrap="none" lIns="0" rIns="0" rtlCol="0">
              <a:spAutoFit/>
            </a:bodyPr>
            <a:lstStyle/>
            <a:p>
              <a:pPr algn="r"/>
              <a:r>
                <a:rPr lang="en-US" sz="800" dirty="0">
                  <a:solidFill>
                    <a:schemeClr val="accent1">
                      <a:lumMod val="75000"/>
                    </a:schemeClr>
                  </a:solidFill>
                </a:rPr>
                <a:t>10K</a:t>
              </a:r>
            </a:p>
          </p:txBody>
        </p:sp>
        <p:sp>
          <p:nvSpPr>
            <p:cNvPr id="582" name="TextBox 581">
              <a:extLst>
                <a:ext uri="{FF2B5EF4-FFF2-40B4-BE49-F238E27FC236}">
                  <a16:creationId xmlns:a16="http://schemas.microsoft.com/office/drawing/2014/main" id="{C51FC929-ACE1-C9BB-7E8E-2E42C3CDA646}"/>
                </a:ext>
              </a:extLst>
            </p:cNvPr>
            <p:cNvSpPr txBox="1"/>
            <p:nvPr/>
          </p:nvSpPr>
          <p:spPr>
            <a:xfrm>
              <a:off x="1211059" y="4647860"/>
              <a:ext cx="102592" cy="215444"/>
            </a:xfrm>
            <a:prstGeom prst="rect">
              <a:avLst/>
            </a:prstGeom>
            <a:noFill/>
          </p:spPr>
          <p:txBody>
            <a:bodyPr wrap="none" lIns="0" rIns="0" rtlCol="0">
              <a:spAutoFit/>
            </a:bodyPr>
            <a:lstStyle/>
            <a:p>
              <a:pPr algn="ctr"/>
              <a:r>
                <a:rPr lang="en-US" sz="800" dirty="0">
                  <a:solidFill>
                    <a:schemeClr val="accent1"/>
                  </a:solidFill>
                </a:rPr>
                <a:t>18</a:t>
              </a:r>
            </a:p>
          </p:txBody>
        </p:sp>
      </p:grpSp>
      <p:grpSp>
        <p:nvGrpSpPr>
          <p:cNvPr id="44" name="Group 43">
            <a:extLst>
              <a:ext uri="{FF2B5EF4-FFF2-40B4-BE49-F238E27FC236}">
                <a16:creationId xmlns:a16="http://schemas.microsoft.com/office/drawing/2014/main" id="{13A16A57-F029-21AC-2C0A-DEAF94C5B47A}"/>
              </a:ext>
            </a:extLst>
          </p:cNvPr>
          <p:cNvGrpSpPr/>
          <p:nvPr/>
        </p:nvGrpSpPr>
        <p:grpSpPr>
          <a:xfrm>
            <a:off x="1211059" y="3383648"/>
            <a:ext cx="631700" cy="215444"/>
            <a:chOff x="1211059" y="5149410"/>
            <a:chExt cx="631700" cy="215444"/>
          </a:xfrm>
        </p:grpSpPr>
        <p:sp>
          <p:nvSpPr>
            <p:cNvPr id="718" name="TextBox 717">
              <a:extLst>
                <a:ext uri="{FF2B5EF4-FFF2-40B4-BE49-F238E27FC236}">
                  <a16:creationId xmlns:a16="http://schemas.microsoft.com/office/drawing/2014/main" id="{B02F1787-FBEE-084F-EAF9-F70A10E3EDFC}"/>
                </a:ext>
              </a:extLst>
            </p:cNvPr>
            <p:cNvSpPr txBox="1"/>
            <p:nvPr/>
          </p:nvSpPr>
          <p:spPr>
            <a:xfrm>
              <a:off x="1791463" y="5149410"/>
              <a:ext cx="51296" cy="215444"/>
            </a:xfrm>
            <a:prstGeom prst="rect">
              <a:avLst/>
            </a:prstGeom>
            <a:noFill/>
          </p:spPr>
          <p:txBody>
            <a:bodyPr wrap="none" lIns="0" rIns="0" rtlCol="0">
              <a:spAutoFit/>
            </a:bodyPr>
            <a:lstStyle/>
            <a:p>
              <a:pPr algn="ctr"/>
              <a:r>
                <a:rPr lang="en-US" sz="800" dirty="0">
                  <a:solidFill>
                    <a:schemeClr val="accent1"/>
                  </a:solidFill>
                </a:rPr>
                <a:t>2</a:t>
              </a:r>
            </a:p>
          </p:txBody>
        </p:sp>
        <p:sp>
          <p:nvSpPr>
            <p:cNvPr id="719" name="TextBox 718">
              <a:extLst>
                <a:ext uri="{FF2B5EF4-FFF2-40B4-BE49-F238E27FC236}">
                  <a16:creationId xmlns:a16="http://schemas.microsoft.com/office/drawing/2014/main" id="{5C52E5DB-09F0-CCA7-CAB7-93828E1C19E3}"/>
                </a:ext>
              </a:extLst>
            </p:cNvPr>
            <p:cNvSpPr txBox="1"/>
            <p:nvPr/>
          </p:nvSpPr>
          <p:spPr>
            <a:xfrm>
              <a:off x="1466939" y="5149410"/>
              <a:ext cx="205184" cy="215444"/>
            </a:xfrm>
            <a:prstGeom prst="rect">
              <a:avLst/>
            </a:prstGeom>
            <a:noFill/>
          </p:spPr>
          <p:txBody>
            <a:bodyPr wrap="none" lIns="0" rIns="0" rtlCol="0">
              <a:spAutoFit/>
            </a:bodyPr>
            <a:lstStyle/>
            <a:p>
              <a:pPr algn="r"/>
              <a:r>
                <a:rPr lang="en-US" sz="800" dirty="0">
                  <a:solidFill>
                    <a:schemeClr val="accent1">
                      <a:lumMod val="75000"/>
                    </a:schemeClr>
                  </a:solidFill>
                </a:rPr>
                <a:t>1000</a:t>
              </a:r>
            </a:p>
          </p:txBody>
        </p:sp>
        <p:sp>
          <p:nvSpPr>
            <p:cNvPr id="583" name="TextBox 582">
              <a:extLst>
                <a:ext uri="{FF2B5EF4-FFF2-40B4-BE49-F238E27FC236}">
                  <a16:creationId xmlns:a16="http://schemas.microsoft.com/office/drawing/2014/main" id="{FC7FA6CA-4A9D-D784-8BDD-23E4795001C6}"/>
                </a:ext>
              </a:extLst>
            </p:cNvPr>
            <p:cNvSpPr txBox="1"/>
            <p:nvPr/>
          </p:nvSpPr>
          <p:spPr>
            <a:xfrm>
              <a:off x="1211059" y="5149410"/>
              <a:ext cx="102592" cy="215444"/>
            </a:xfrm>
            <a:prstGeom prst="rect">
              <a:avLst/>
            </a:prstGeom>
            <a:noFill/>
          </p:spPr>
          <p:txBody>
            <a:bodyPr wrap="none" lIns="0" rIns="0" rtlCol="0">
              <a:spAutoFit/>
            </a:bodyPr>
            <a:lstStyle/>
            <a:p>
              <a:pPr algn="ctr"/>
              <a:r>
                <a:rPr lang="en-US" sz="800" dirty="0">
                  <a:solidFill>
                    <a:schemeClr val="accent1"/>
                  </a:solidFill>
                </a:rPr>
                <a:t>20</a:t>
              </a:r>
            </a:p>
          </p:txBody>
        </p:sp>
      </p:grpSp>
      <p:grpSp>
        <p:nvGrpSpPr>
          <p:cNvPr id="40" name="Group 39">
            <a:extLst>
              <a:ext uri="{FF2B5EF4-FFF2-40B4-BE49-F238E27FC236}">
                <a16:creationId xmlns:a16="http://schemas.microsoft.com/office/drawing/2014/main" id="{4E8B3233-1ED8-6C6F-37D4-014F635FBBD9}"/>
              </a:ext>
            </a:extLst>
          </p:cNvPr>
          <p:cNvGrpSpPr/>
          <p:nvPr/>
        </p:nvGrpSpPr>
        <p:grpSpPr>
          <a:xfrm>
            <a:off x="1211059" y="5334004"/>
            <a:ext cx="631700" cy="215444"/>
            <a:chOff x="1211059" y="6152510"/>
            <a:chExt cx="631700" cy="215444"/>
          </a:xfrm>
        </p:grpSpPr>
        <p:sp>
          <p:nvSpPr>
            <p:cNvPr id="720" name="TextBox 719">
              <a:extLst>
                <a:ext uri="{FF2B5EF4-FFF2-40B4-BE49-F238E27FC236}">
                  <a16:creationId xmlns:a16="http://schemas.microsoft.com/office/drawing/2014/main" id="{588B7053-E904-F8B4-D529-88C59C12CBD9}"/>
                </a:ext>
              </a:extLst>
            </p:cNvPr>
            <p:cNvSpPr txBox="1"/>
            <p:nvPr/>
          </p:nvSpPr>
          <p:spPr>
            <a:xfrm>
              <a:off x="1791463" y="6152510"/>
              <a:ext cx="51296" cy="215444"/>
            </a:xfrm>
            <a:prstGeom prst="rect">
              <a:avLst/>
            </a:prstGeom>
            <a:noFill/>
          </p:spPr>
          <p:txBody>
            <a:bodyPr wrap="none" lIns="0" rIns="0" rtlCol="0">
              <a:spAutoFit/>
            </a:bodyPr>
            <a:lstStyle/>
            <a:p>
              <a:pPr algn="ctr"/>
              <a:r>
                <a:rPr lang="en-US" sz="800" dirty="0">
                  <a:solidFill>
                    <a:schemeClr val="accent1"/>
                  </a:solidFill>
                </a:rPr>
                <a:t>1</a:t>
              </a:r>
            </a:p>
          </p:txBody>
        </p:sp>
        <p:sp>
          <p:nvSpPr>
            <p:cNvPr id="721" name="TextBox 720">
              <a:extLst>
                <a:ext uri="{FF2B5EF4-FFF2-40B4-BE49-F238E27FC236}">
                  <a16:creationId xmlns:a16="http://schemas.microsoft.com/office/drawing/2014/main" id="{5997FA61-1007-02C0-1FAA-D796C2A19165}"/>
                </a:ext>
              </a:extLst>
            </p:cNvPr>
            <p:cNvSpPr txBox="1"/>
            <p:nvPr/>
          </p:nvSpPr>
          <p:spPr>
            <a:xfrm>
              <a:off x="1518235" y="6152510"/>
              <a:ext cx="153888" cy="215444"/>
            </a:xfrm>
            <a:prstGeom prst="rect">
              <a:avLst/>
            </a:prstGeom>
            <a:noFill/>
          </p:spPr>
          <p:txBody>
            <a:bodyPr wrap="none" lIns="0" rIns="0" rtlCol="0">
              <a:spAutoFit/>
            </a:bodyPr>
            <a:lstStyle/>
            <a:p>
              <a:pPr algn="r"/>
              <a:r>
                <a:rPr lang="en-US" sz="800" dirty="0">
                  <a:solidFill>
                    <a:schemeClr val="accent1">
                      <a:lumMod val="75000"/>
                    </a:schemeClr>
                  </a:solidFill>
                </a:rPr>
                <a:t>100</a:t>
              </a:r>
            </a:p>
          </p:txBody>
        </p:sp>
        <p:sp>
          <p:nvSpPr>
            <p:cNvPr id="584" name="TextBox 583">
              <a:extLst>
                <a:ext uri="{FF2B5EF4-FFF2-40B4-BE49-F238E27FC236}">
                  <a16:creationId xmlns:a16="http://schemas.microsoft.com/office/drawing/2014/main" id="{0485043D-16D0-693C-0B15-A45326ABD10D}"/>
                </a:ext>
              </a:extLst>
            </p:cNvPr>
            <p:cNvSpPr txBox="1"/>
            <p:nvPr/>
          </p:nvSpPr>
          <p:spPr>
            <a:xfrm>
              <a:off x="1211059" y="6152510"/>
              <a:ext cx="102592" cy="215444"/>
            </a:xfrm>
            <a:prstGeom prst="rect">
              <a:avLst/>
            </a:prstGeom>
            <a:noFill/>
          </p:spPr>
          <p:txBody>
            <a:bodyPr wrap="none" lIns="0" rIns="0" rtlCol="0">
              <a:spAutoFit/>
            </a:bodyPr>
            <a:lstStyle/>
            <a:p>
              <a:pPr algn="ctr"/>
              <a:r>
                <a:rPr lang="en-US" sz="800" dirty="0">
                  <a:solidFill>
                    <a:schemeClr val="accent1"/>
                  </a:solidFill>
                </a:rPr>
                <a:t>24</a:t>
              </a:r>
            </a:p>
          </p:txBody>
        </p:sp>
      </p:grpSp>
      <p:grpSp>
        <p:nvGrpSpPr>
          <p:cNvPr id="39" name="Group 38">
            <a:extLst>
              <a:ext uri="{FF2B5EF4-FFF2-40B4-BE49-F238E27FC236}">
                <a16:creationId xmlns:a16="http://schemas.microsoft.com/office/drawing/2014/main" id="{45875990-7258-23C0-CB10-85CD9C1FA6B1}"/>
              </a:ext>
            </a:extLst>
          </p:cNvPr>
          <p:cNvGrpSpPr/>
          <p:nvPr/>
        </p:nvGrpSpPr>
        <p:grpSpPr>
          <a:xfrm>
            <a:off x="1211059" y="5821593"/>
            <a:ext cx="631700" cy="215444"/>
            <a:chOff x="1211059" y="6403285"/>
            <a:chExt cx="631700" cy="215444"/>
          </a:xfrm>
        </p:grpSpPr>
        <p:sp>
          <p:nvSpPr>
            <p:cNvPr id="722" name="TextBox 721">
              <a:extLst>
                <a:ext uri="{FF2B5EF4-FFF2-40B4-BE49-F238E27FC236}">
                  <a16:creationId xmlns:a16="http://schemas.microsoft.com/office/drawing/2014/main" id="{DFB7D37C-46D2-7D36-B6B7-250E62E980CF}"/>
                </a:ext>
              </a:extLst>
            </p:cNvPr>
            <p:cNvSpPr txBox="1"/>
            <p:nvPr/>
          </p:nvSpPr>
          <p:spPr>
            <a:xfrm>
              <a:off x="1791463" y="6403285"/>
              <a:ext cx="51296" cy="215444"/>
            </a:xfrm>
            <a:prstGeom prst="rect">
              <a:avLst/>
            </a:prstGeom>
            <a:noFill/>
          </p:spPr>
          <p:txBody>
            <a:bodyPr wrap="none" lIns="0" rIns="0" rtlCol="0">
              <a:spAutoFit/>
            </a:bodyPr>
            <a:lstStyle/>
            <a:p>
              <a:pPr algn="ctr"/>
              <a:r>
                <a:rPr lang="en-US" sz="800" dirty="0">
                  <a:solidFill>
                    <a:schemeClr val="accent1"/>
                  </a:solidFill>
                </a:rPr>
                <a:t>5</a:t>
              </a:r>
            </a:p>
          </p:txBody>
        </p:sp>
        <p:sp>
          <p:nvSpPr>
            <p:cNvPr id="723" name="TextBox 722">
              <a:extLst>
                <a:ext uri="{FF2B5EF4-FFF2-40B4-BE49-F238E27FC236}">
                  <a16:creationId xmlns:a16="http://schemas.microsoft.com/office/drawing/2014/main" id="{DBA22436-ADAE-EDD4-B3B3-96C6E344F03D}"/>
                </a:ext>
              </a:extLst>
            </p:cNvPr>
            <p:cNvSpPr txBox="1"/>
            <p:nvPr/>
          </p:nvSpPr>
          <p:spPr>
            <a:xfrm>
              <a:off x="1569531" y="6403285"/>
              <a:ext cx="102592" cy="215444"/>
            </a:xfrm>
            <a:prstGeom prst="rect">
              <a:avLst/>
            </a:prstGeom>
            <a:noFill/>
          </p:spPr>
          <p:txBody>
            <a:bodyPr wrap="none" lIns="0" rIns="0" rtlCol="0">
              <a:spAutoFit/>
            </a:bodyPr>
            <a:lstStyle/>
            <a:p>
              <a:pPr algn="r"/>
              <a:r>
                <a:rPr lang="en-US" sz="800" dirty="0">
                  <a:solidFill>
                    <a:schemeClr val="accent1">
                      <a:lumMod val="75000"/>
                    </a:schemeClr>
                  </a:solidFill>
                </a:rPr>
                <a:t>10</a:t>
              </a:r>
            </a:p>
          </p:txBody>
        </p:sp>
        <p:sp>
          <p:nvSpPr>
            <p:cNvPr id="585" name="TextBox 584">
              <a:extLst>
                <a:ext uri="{FF2B5EF4-FFF2-40B4-BE49-F238E27FC236}">
                  <a16:creationId xmlns:a16="http://schemas.microsoft.com/office/drawing/2014/main" id="{2649FBB5-89A8-A8D2-E78B-C549387EA514}"/>
                </a:ext>
              </a:extLst>
            </p:cNvPr>
            <p:cNvSpPr txBox="1"/>
            <p:nvPr/>
          </p:nvSpPr>
          <p:spPr>
            <a:xfrm>
              <a:off x="1211059" y="6403285"/>
              <a:ext cx="102592" cy="215444"/>
            </a:xfrm>
            <a:prstGeom prst="rect">
              <a:avLst/>
            </a:prstGeom>
            <a:noFill/>
          </p:spPr>
          <p:txBody>
            <a:bodyPr wrap="none" lIns="0" rIns="0" rtlCol="0">
              <a:spAutoFit/>
            </a:bodyPr>
            <a:lstStyle/>
            <a:p>
              <a:pPr algn="ctr"/>
              <a:r>
                <a:rPr lang="en-US" sz="800" dirty="0">
                  <a:solidFill>
                    <a:schemeClr val="accent1"/>
                  </a:solidFill>
                </a:rPr>
                <a:t>25</a:t>
              </a:r>
            </a:p>
          </p:txBody>
        </p:sp>
      </p:grpSp>
      <p:grpSp>
        <p:nvGrpSpPr>
          <p:cNvPr id="38" name="Group 37">
            <a:extLst>
              <a:ext uri="{FF2B5EF4-FFF2-40B4-BE49-F238E27FC236}">
                <a16:creationId xmlns:a16="http://schemas.microsoft.com/office/drawing/2014/main" id="{2881BA88-F9CC-79C0-A156-EA16539FFC36}"/>
              </a:ext>
            </a:extLst>
          </p:cNvPr>
          <p:cNvGrpSpPr/>
          <p:nvPr/>
        </p:nvGrpSpPr>
        <p:grpSpPr>
          <a:xfrm>
            <a:off x="1211059" y="6309181"/>
            <a:ext cx="631700" cy="215444"/>
            <a:chOff x="1211059" y="6654048"/>
            <a:chExt cx="631700" cy="215444"/>
          </a:xfrm>
        </p:grpSpPr>
        <p:sp>
          <p:nvSpPr>
            <p:cNvPr id="724" name="TextBox 723">
              <a:extLst>
                <a:ext uri="{FF2B5EF4-FFF2-40B4-BE49-F238E27FC236}">
                  <a16:creationId xmlns:a16="http://schemas.microsoft.com/office/drawing/2014/main" id="{A945CA7B-F035-E2D7-D7B2-1F19559D0D2C}"/>
                </a:ext>
              </a:extLst>
            </p:cNvPr>
            <p:cNvSpPr txBox="1"/>
            <p:nvPr/>
          </p:nvSpPr>
          <p:spPr>
            <a:xfrm>
              <a:off x="1791463" y="6654048"/>
              <a:ext cx="51296" cy="215444"/>
            </a:xfrm>
            <a:prstGeom prst="rect">
              <a:avLst/>
            </a:prstGeom>
            <a:noFill/>
          </p:spPr>
          <p:txBody>
            <a:bodyPr wrap="none" lIns="0" rIns="0" rtlCol="0">
              <a:spAutoFit/>
            </a:bodyPr>
            <a:lstStyle/>
            <a:p>
              <a:pPr algn="ctr"/>
              <a:r>
                <a:rPr lang="en-US" sz="800" dirty="0">
                  <a:solidFill>
                    <a:schemeClr val="accent1"/>
                  </a:solidFill>
                </a:rPr>
                <a:t>2</a:t>
              </a:r>
            </a:p>
          </p:txBody>
        </p:sp>
        <p:sp>
          <p:nvSpPr>
            <p:cNvPr id="725" name="TextBox 724">
              <a:extLst>
                <a:ext uri="{FF2B5EF4-FFF2-40B4-BE49-F238E27FC236}">
                  <a16:creationId xmlns:a16="http://schemas.microsoft.com/office/drawing/2014/main" id="{BBE2259A-922B-8AEE-6D72-18B334A072D1}"/>
                </a:ext>
              </a:extLst>
            </p:cNvPr>
            <p:cNvSpPr txBox="1"/>
            <p:nvPr/>
          </p:nvSpPr>
          <p:spPr>
            <a:xfrm>
              <a:off x="1569531" y="6654048"/>
              <a:ext cx="102592" cy="215444"/>
            </a:xfrm>
            <a:prstGeom prst="rect">
              <a:avLst/>
            </a:prstGeom>
            <a:noFill/>
          </p:spPr>
          <p:txBody>
            <a:bodyPr wrap="none" lIns="0" rIns="0" rtlCol="0">
              <a:spAutoFit/>
            </a:bodyPr>
            <a:lstStyle/>
            <a:p>
              <a:pPr algn="r"/>
              <a:r>
                <a:rPr lang="en-US" sz="800" dirty="0">
                  <a:solidFill>
                    <a:schemeClr val="accent1">
                      <a:lumMod val="75000"/>
                    </a:schemeClr>
                  </a:solidFill>
                </a:rPr>
                <a:t>10</a:t>
              </a:r>
            </a:p>
          </p:txBody>
        </p:sp>
        <p:sp>
          <p:nvSpPr>
            <p:cNvPr id="586" name="TextBox 585">
              <a:extLst>
                <a:ext uri="{FF2B5EF4-FFF2-40B4-BE49-F238E27FC236}">
                  <a16:creationId xmlns:a16="http://schemas.microsoft.com/office/drawing/2014/main" id="{90D33374-A2C3-588E-673F-A373004734E6}"/>
                </a:ext>
              </a:extLst>
            </p:cNvPr>
            <p:cNvSpPr txBox="1"/>
            <p:nvPr/>
          </p:nvSpPr>
          <p:spPr>
            <a:xfrm>
              <a:off x="1211059" y="6654048"/>
              <a:ext cx="102592" cy="215444"/>
            </a:xfrm>
            <a:prstGeom prst="rect">
              <a:avLst/>
            </a:prstGeom>
            <a:noFill/>
          </p:spPr>
          <p:txBody>
            <a:bodyPr wrap="none" lIns="0" rIns="0" rtlCol="0">
              <a:spAutoFit/>
            </a:bodyPr>
            <a:lstStyle/>
            <a:p>
              <a:pPr algn="ctr"/>
              <a:r>
                <a:rPr lang="en-US" sz="800" dirty="0">
                  <a:solidFill>
                    <a:schemeClr val="accent1"/>
                  </a:solidFill>
                </a:rPr>
                <a:t>26</a:t>
              </a:r>
            </a:p>
          </p:txBody>
        </p:sp>
      </p:grpSp>
      <p:grpSp>
        <p:nvGrpSpPr>
          <p:cNvPr id="43" name="Group 42">
            <a:extLst>
              <a:ext uri="{FF2B5EF4-FFF2-40B4-BE49-F238E27FC236}">
                <a16:creationId xmlns:a16="http://schemas.microsoft.com/office/drawing/2014/main" id="{F4F60D92-928B-3C72-205D-5B25527F7C1D}"/>
              </a:ext>
            </a:extLst>
          </p:cNvPr>
          <p:cNvGrpSpPr/>
          <p:nvPr/>
        </p:nvGrpSpPr>
        <p:grpSpPr>
          <a:xfrm>
            <a:off x="1211059" y="3871237"/>
            <a:ext cx="631700" cy="215444"/>
            <a:chOff x="1211059" y="5400185"/>
            <a:chExt cx="631700" cy="215444"/>
          </a:xfrm>
        </p:grpSpPr>
        <p:sp>
          <p:nvSpPr>
            <p:cNvPr id="726" name="TextBox 725">
              <a:extLst>
                <a:ext uri="{FF2B5EF4-FFF2-40B4-BE49-F238E27FC236}">
                  <a16:creationId xmlns:a16="http://schemas.microsoft.com/office/drawing/2014/main" id="{F5B1BCDF-1F41-478D-B744-D0345E4B8FE0}"/>
                </a:ext>
              </a:extLst>
            </p:cNvPr>
            <p:cNvSpPr txBox="1"/>
            <p:nvPr/>
          </p:nvSpPr>
          <p:spPr>
            <a:xfrm>
              <a:off x="1791463" y="5400185"/>
              <a:ext cx="51296" cy="215444"/>
            </a:xfrm>
            <a:prstGeom prst="rect">
              <a:avLst/>
            </a:prstGeom>
            <a:noFill/>
          </p:spPr>
          <p:txBody>
            <a:bodyPr wrap="none" lIns="0" rIns="0" rtlCol="0">
              <a:spAutoFit/>
            </a:bodyPr>
            <a:lstStyle/>
            <a:p>
              <a:pPr algn="ctr"/>
              <a:r>
                <a:rPr lang="en-US" sz="800" dirty="0">
                  <a:solidFill>
                    <a:schemeClr val="accent1"/>
                  </a:solidFill>
                </a:rPr>
                <a:t>1</a:t>
              </a:r>
            </a:p>
          </p:txBody>
        </p:sp>
        <p:sp>
          <p:nvSpPr>
            <p:cNvPr id="727" name="TextBox 726">
              <a:extLst>
                <a:ext uri="{FF2B5EF4-FFF2-40B4-BE49-F238E27FC236}">
                  <a16:creationId xmlns:a16="http://schemas.microsoft.com/office/drawing/2014/main" id="{65A69E68-4968-DCCA-7C78-D705266C7E58}"/>
                </a:ext>
              </a:extLst>
            </p:cNvPr>
            <p:cNvSpPr txBox="1"/>
            <p:nvPr/>
          </p:nvSpPr>
          <p:spPr>
            <a:xfrm>
              <a:off x="1466939" y="5400185"/>
              <a:ext cx="205184" cy="215444"/>
            </a:xfrm>
            <a:prstGeom prst="rect">
              <a:avLst/>
            </a:prstGeom>
            <a:noFill/>
          </p:spPr>
          <p:txBody>
            <a:bodyPr wrap="none" lIns="0" rIns="0" rtlCol="0">
              <a:spAutoFit/>
            </a:bodyPr>
            <a:lstStyle/>
            <a:p>
              <a:pPr algn="r"/>
              <a:r>
                <a:rPr lang="en-US" sz="800" dirty="0">
                  <a:solidFill>
                    <a:schemeClr val="accent1">
                      <a:lumMod val="75000"/>
                    </a:schemeClr>
                  </a:solidFill>
                </a:rPr>
                <a:t>1000</a:t>
              </a:r>
            </a:p>
          </p:txBody>
        </p:sp>
        <p:sp>
          <p:nvSpPr>
            <p:cNvPr id="587" name="TextBox 586">
              <a:extLst>
                <a:ext uri="{FF2B5EF4-FFF2-40B4-BE49-F238E27FC236}">
                  <a16:creationId xmlns:a16="http://schemas.microsoft.com/office/drawing/2014/main" id="{325DE662-B1AF-765A-740F-80184C713F6B}"/>
                </a:ext>
              </a:extLst>
            </p:cNvPr>
            <p:cNvSpPr txBox="1"/>
            <p:nvPr/>
          </p:nvSpPr>
          <p:spPr>
            <a:xfrm>
              <a:off x="1211059" y="5400185"/>
              <a:ext cx="102592" cy="215444"/>
            </a:xfrm>
            <a:prstGeom prst="rect">
              <a:avLst/>
            </a:prstGeom>
            <a:noFill/>
          </p:spPr>
          <p:txBody>
            <a:bodyPr wrap="none" lIns="0" rIns="0" rtlCol="0">
              <a:spAutoFit/>
            </a:bodyPr>
            <a:lstStyle/>
            <a:p>
              <a:pPr algn="ctr"/>
              <a:r>
                <a:rPr lang="en-US" sz="800" dirty="0">
                  <a:solidFill>
                    <a:schemeClr val="accent1"/>
                  </a:solidFill>
                </a:rPr>
                <a:t>21</a:t>
              </a:r>
            </a:p>
          </p:txBody>
        </p:sp>
      </p:grpSp>
      <p:grpSp>
        <p:nvGrpSpPr>
          <p:cNvPr id="42" name="Group 41">
            <a:extLst>
              <a:ext uri="{FF2B5EF4-FFF2-40B4-BE49-F238E27FC236}">
                <a16:creationId xmlns:a16="http://schemas.microsoft.com/office/drawing/2014/main" id="{961530CC-8286-A43C-51A9-A75DE258CB5A}"/>
              </a:ext>
            </a:extLst>
          </p:cNvPr>
          <p:cNvGrpSpPr/>
          <p:nvPr/>
        </p:nvGrpSpPr>
        <p:grpSpPr>
          <a:xfrm>
            <a:off x="1211059" y="4358826"/>
            <a:ext cx="631700" cy="215444"/>
            <a:chOff x="1211059" y="5650960"/>
            <a:chExt cx="631700" cy="215444"/>
          </a:xfrm>
        </p:grpSpPr>
        <p:sp>
          <p:nvSpPr>
            <p:cNvPr id="728" name="TextBox 727">
              <a:extLst>
                <a:ext uri="{FF2B5EF4-FFF2-40B4-BE49-F238E27FC236}">
                  <a16:creationId xmlns:a16="http://schemas.microsoft.com/office/drawing/2014/main" id="{FFCB76C7-9F3D-4C8E-0988-AB2CE8B20C32}"/>
                </a:ext>
              </a:extLst>
            </p:cNvPr>
            <p:cNvSpPr txBox="1"/>
            <p:nvPr/>
          </p:nvSpPr>
          <p:spPr>
            <a:xfrm>
              <a:off x="1791463" y="5650960"/>
              <a:ext cx="51296" cy="215444"/>
            </a:xfrm>
            <a:prstGeom prst="rect">
              <a:avLst/>
            </a:prstGeom>
            <a:noFill/>
          </p:spPr>
          <p:txBody>
            <a:bodyPr wrap="none" lIns="0" rIns="0" rtlCol="0">
              <a:spAutoFit/>
            </a:bodyPr>
            <a:lstStyle/>
            <a:p>
              <a:pPr algn="ctr"/>
              <a:r>
                <a:rPr lang="en-US" sz="800" dirty="0">
                  <a:solidFill>
                    <a:schemeClr val="accent1"/>
                  </a:solidFill>
                </a:rPr>
                <a:t>5</a:t>
              </a:r>
            </a:p>
          </p:txBody>
        </p:sp>
        <p:sp>
          <p:nvSpPr>
            <p:cNvPr id="729" name="TextBox 728">
              <a:extLst>
                <a:ext uri="{FF2B5EF4-FFF2-40B4-BE49-F238E27FC236}">
                  <a16:creationId xmlns:a16="http://schemas.microsoft.com/office/drawing/2014/main" id="{1C15BDCF-F95E-1818-3629-05134AC188BD}"/>
                </a:ext>
              </a:extLst>
            </p:cNvPr>
            <p:cNvSpPr txBox="1"/>
            <p:nvPr/>
          </p:nvSpPr>
          <p:spPr>
            <a:xfrm>
              <a:off x="1518235" y="5650960"/>
              <a:ext cx="153888" cy="215444"/>
            </a:xfrm>
            <a:prstGeom prst="rect">
              <a:avLst/>
            </a:prstGeom>
            <a:noFill/>
          </p:spPr>
          <p:txBody>
            <a:bodyPr wrap="none" lIns="0" rIns="0" rtlCol="0">
              <a:spAutoFit/>
            </a:bodyPr>
            <a:lstStyle/>
            <a:p>
              <a:pPr algn="r"/>
              <a:r>
                <a:rPr lang="en-US" sz="800" dirty="0">
                  <a:solidFill>
                    <a:schemeClr val="accent1">
                      <a:lumMod val="75000"/>
                    </a:schemeClr>
                  </a:solidFill>
                </a:rPr>
                <a:t>100</a:t>
              </a:r>
            </a:p>
          </p:txBody>
        </p:sp>
        <p:sp>
          <p:nvSpPr>
            <p:cNvPr id="588" name="TextBox 587">
              <a:extLst>
                <a:ext uri="{FF2B5EF4-FFF2-40B4-BE49-F238E27FC236}">
                  <a16:creationId xmlns:a16="http://schemas.microsoft.com/office/drawing/2014/main" id="{C73C5EAD-EC75-03A5-CCA1-F4E31F9F51BA}"/>
                </a:ext>
              </a:extLst>
            </p:cNvPr>
            <p:cNvSpPr txBox="1"/>
            <p:nvPr/>
          </p:nvSpPr>
          <p:spPr>
            <a:xfrm>
              <a:off x="1211059" y="5650960"/>
              <a:ext cx="102592" cy="215444"/>
            </a:xfrm>
            <a:prstGeom prst="rect">
              <a:avLst/>
            </a:prstGeom>
            <a:noFill/>
          </p:spPr>
          <p:txBody>
            <a:bodyPr wrap="none" lIns="0" rIns="0" rtlCol="0">
              <a:spAutoFit/>
            </a:bodyPr>
            <a:lstStyle/>
            <a:p>
              <a:pPr algn="ctr"/>
              <a:r>
                <a:rPr lang="en-US" sz="800" dirty="0">
                  <a:solidFill>
                    <a:schemeClr val="accent1"/>
                  </a:solidFill>
                </a:rPr>
                <a:t>22</a:t>
              </a:r>
            </a:p>
          </p:txBody>
        </p:sp>
      </p:grpSp>
      <p:grpSp>
        <p:nvGrpSpPr>
          <p:cNvPr id="41" name="Group 40">
            <a:extLst>
              <a:ext uri="{FF2B5EF4-FFF2-40B4-BE49-F238E27FC236}">
                <a16:creationId xmlns:a16="http://schemas.microsoft.com/office/drawing/2014/main" id="{9D3CDC83-EBD2-F039-0D42-86F9835E4BF0}"/>
              </a:ext>
            </a:extLst>
          </p:cNvPr>
          <p:cNvGrpSpPr/>
          <p:nvPr/>
        </p:nvGrpSpPr>
        <p:grpSpPr>
          <a:xfrm>
            <a:off x="1211059" y="4846415"/>
            <a:ext cx="631700" cy="215444"/>
            <a:chOff x="1211059" y="5901735"/>
            <a:chExt cx="631700" cy="215444"/>
          </a:xfrm>
        </p:grpSpPr>
        <p:sp>
          <p:nvSpPr>
            <p:cNvPr id="730" name="TextBox 729">
              <a:extLst>
                <a:ext uri="{FF2B5EF4-FFF2-40B4-BE49-F238E27FC236}">
                  <a16:creationId xmlns:a16="http://schemas.microsoft.com/office/drawing/2014/main" id="{59BA1FD7-2261-0B73-65E3-701201FEFA07}"/>
                </a:ext>
              </a:extLst>
            </p:cNvPr>
            <p:cNvSpPr txBox="1"/>
            <p:nvPr/>
          </p:nvSpPr>
          <p:spPr>
            <a:xfrm>
              <a:off x="1791463" y="5901735"/>
              <a:ext cx="51296" cy="215444"/>
            </a:xfrm>
            <a:prstGeom prst="rect">
              <a:avLst/>
            </a:prstGeom>
            <a:noFill/>
          </p:spPr>
          <p:txBody>
            <a:bodyPr wrap="none" lIns="0" rIns="0" rtlCol="0">
              <a:spAutoFit/>
            </a:bodyPr>
            <a:lstStyle/>
            <a:p>
              <a:pPr algn="ctr"/>
              <a:r>
                <a:rPr lang="en-US" sz="800" dirty="0">
                  <a:solidFill>
                    <a:schemeClr val="accent1"/>
                  </a:solidFill>
                </a:rPr>
                <a:t>2</a:t>
              </a:r>
            </a:p>
          </p:txBody>
        </p:sp>
        <p:sp>
          <p:nvSpPr>
            <p:cNvPr id="731" name="TextBox 730">
              <a:extLst>
                <a:ext uri="{FF2B5EF4-FFF2-40B4-BE49-F238E27FC236}">
                  <a16:creationId xmlns:a16="http://schemas.microsoft.com/office/drawing/2014/main" id="{E3B02A6D-9D60-659E-A39B-2C11BAA933EF}"/>
                </a:ext>
              </a:extLst>
            </p:cNvPr>
            <p:cNvSpPr txBox="1"/>
            <p:nvPr/>
          </p:nvSpPr>
          <p:spPr>
            <a:xfrm>
              <a:off x="1518235" y="5901735"/>
              <a:ext cx="153888" cy="215444"/>
            </a:xfrm>
            <a:prstGeom prst="rect">
              <a:avLst/>
            </a:prstGeom>
            <a:noFill/>
          </p:spPr>
          <p:txBody>
            <a:bodyPr wrap="none" lIns="0" rIns="0" rtlCol="0">
              <a:spAutoFit/>
            </a:bodyPr>
            <a:lstStyle/>
            <a:p>
              <a:pPr algn="r"/>
              <a:r>
                <a:rPr lang="en-US" sz="800" dirty="0">
                  <a:solidFill>
                    <a:schemeClr val="accent1">
                      <a:lumMod val="75000"/>
                    </a:schemeClr>
                  </a:solidFill>
                </a:rPr>
                <a:t>100</a:t>
              </a:r>
            </a:p>
          </p:txBody>
        </p:sp>
        <p:sp>
          <p:nvSpPr>
            <p:cNvPr id="589" name="TextBox 588">
              <a:extLst>
                <a:ext uri="{FF2B5EF4-FFF2-40B4-BE49-F238E27FC236}">
                  <a16:creationId xmlns:a16="http://schemas.microsoft.com/office/drawing/2014/main" id="{03DB8692-3449-8E39-2451-C3E1D8798CC9}"/>
                </a:ext>
              </a:extLst>
            </p:cNvPr>
            <p:cNvSpPr txBox="1"/>
            <p:nvPr/>
          </p:nvSpPr>
          <p:spPr>
            <a:xfrm>
              <a:off x="1211059" y="5901735"/>
              <a:ext cx="102592" cy="215444"/>
            </a:xfrm>
            <a:prstGeom prst="rect">
              <a:avLst/>
            </a:prstGeom>
            <a:noFill/>
          </p:spPr>
          <p:txBody>
            <a:bodyPr wrap="none" lIns="0" rIns="0" rtlCol="0">
              <a:spAutoFit/>
            </a:bodyPr>
            <a:lstStyle/>
            <a:p>
              <a:pPr algn="ctr"/>
              <a:r>
                <a:rPr lang="en-US" sz="800" dirty="0">
                  <a:solidFill>
                    <a:schemeClr val="accent1"/>
                  </a:solidFill>
                </a:rPr>
                <a:t>23</a:t>
              </a:r>
            </a:p>
          </p:txBody>
        </p:sp>
      </p:grpSp>
    </p:spTree>
    <p:extLst>
      <p:ext uri="{BB962C8B-B14F-4D97-AF65-F5344CB8AC3E}">
        <p14:creationId xmlns:p14="http://schemas.microsoft.com/office/powerpoint/2010/main" val="3982882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73F05-79D3-D2A7-58BB-06C830D18D8B}"/>
            </a:ext>
          </a:extLst>
        </p:cNvPr>
        <p:cNvGrpSpPr/>
        <p:nvPr/>
      </p:nvGrpSpPr>
      <p:grpSpPr>
        <a:xfrm>
          <a:off x="0" y="0"/>
          <a:ext cx="0" cy="0"/>
          <a:chOff x="0" y="0"/>
          <a:chExt cx="0" cy="0"/>
        </a:xfrm>
      </p:grpSpPr>
      <p:grpSp>
        <p:nvGrpSpPr>
          <p:cNvPr id="243" name="Group 242">
            <a:extLst>
              <a:ext uri="{FF2B5EF4-FFF2-40B4-BE49-F238E27FC236}">
                <a16:creationId xmlns:a16="http://schemas.microsoft.com/office/drawing/2014/main" id="{E48E0E4C-0F35-29D9-0054-4642E36A33C7}"/>
              </a:ext>
            </a:extLst>
          </p:cNvPr>
          <p:cNvGrpSpPr/>
          <p:nvPr/>
        </p:nvGrpSpPr>
        <p:grpSpPr>
          <a:xfrm>
            <a:off x="1953704" y="2346461"/>
            <a:ext cx="10246613" cy="417070"/>
            <a:chOff x="1953704" y="1733215"/>
            <a:chExt cx="10246613" cy="417070"/>
          </a:xfrm>
        </p:grpSpPr>
        <p:grpSp>
          <p:nvGrpSpPr>
            <p:cNvPr id="616" name="Group 615">
              <a:extLst>
                <a:ext uri="{FF2B5EF4-FFF2-40B4-BE49-F238E27FC236}">
                  <a16:creationId xmlns:a16="http://schemas.microsoft.com/office/drawing/2014/main" id="{DB8563B1-4710-AA23-ABD5-46459459508B}"/>
                </a:ext>
              </a:extLst>
            </p:cNvPr>
            <p:cNvGrpSpPr/>
            <p:nvPr/>
          </p:nvGrpSpPr>
          <p:grpSpPr>
            <a:xfrm>
              <a:off x="1973227" y="1733215"/>
              <a:ext cx="10227090" cy="216000"/>
              <a:chOff x="1973227" y="2030206"/>
              <a:chExt cx="10227090" cy="429674"/>
            </a:xfrm>
          </p:grpSpPr>
          <p:sp>
            <p:nvSpPr>
              <p:cNvPr id="223" name="Rectangle 222">
                <a:extLst>
                  <a:ext uri="{FF2B5EF4-FFF2-40B4-BE49-F238E27FC236}">
                    <a16:creationId xmlns:a16="http://schemas.microsoft.com/office/drawing/2014/main" id="{3514BE0B-6D89-C4EE-A934-5B3553B385E8}"/>
                  </a:ext>
                </a:extLst>
              </p:cNvPr>
              <p:cNvSpPr/>
              <p:nvPr/>
            </p:nvSpPr>
            <p:spPr>
              <a:xfrm>
                <a:off x="1973227" y="2030206"/>
                <a:ext cx="10227090" cy="429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224" name="Rectangle 223">
                <a:extLst>
                  <a:ext uri="{FF2B5EF4-FFF2-40B4-BE49-F238E27FC236}">
                    <a16:creationId xmlns:a16="http://schemas.microsoft.com/office/drawing/2014/main" id="{9220FFA2-D52E-39D9-3364-01752E82B659}"/>
                  </a:ext>
                </a:extLst>
              </p:cNvPr>
              <p:cNvSpPr/>
              <p:nvPr/>
            </p:nvSpPr>
            <p:spPr>
              <a:xfrm>
                <a:off x="2477139" y="2030206"/>
                <a:ext cx="3019810"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225" name="Rectangle 224">
                <a:extLst>
                  <a:ext uri="{FF2B5EF4-FFF2-40B4-BE49-F238E27FC236}">
                    <a16:creationId xmlns:a16="http://schemas.microsoft.com/office/drawing/2014/main" id="{B6E5AD6B-96AA-3EBE-21DD-3F70F72C4D3B}"/>
                  </a:ext>
                </a:extLst>
              </p:cNvPr>
              <p:cNvSpPr/>
              <p:nvPr/>
            </p:nvSpPr>
            <p:spPr>
              <a:xfrm>
                <a:off x="8492222" y="2030206"/>
                <a:ext cx="3019810"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grpSp>
        <p:grpSp>
          <p:nvGrpSpPr>
            <p:cNvPr id="600" name="Group 599">
              <a:extLst>
                <a:ext uri="{FF2B5EF4-FFF2-40B4-BE49-F238E27FC236}">
                  <a16:creationId xmlns:a16="http://schemas.microsoft.com/office/drawing/2014/main" id="{DA7241AE-530F-A438-93E2-A194F5906837}"/>
                </a:ext>
              </a:extLst>
            </p:cNvPr>
            <p:cNvGrpSpPr/>
            <p:nvPr/>
          </p:nvGrpSpPr>
          <p:grpSpPr>
            <a:xfrm>
              <a:off x="1953704" y="1981008"/>
              <a:ext cx="10238295" cy="169277"/>
              <a:chOff x="1953704" y="1971483"/>
              <a:chExt cx="10238295" cy="169277"/>
            </a:xfrm>
          </p:grpSpPr>
          <p:sp>
            <p:nvSpPr>
              <p:cNvPr id="226" name="TextBox 225">
                <a:extLst>
                  <a:ext uri="{FF2B5EF4-FFF2-40B4-BE49-F238E27FC236}">
                    <a16:creationId xmlns:a16="http://schemas.microsoft.com/office/drawing/2014/main" id="{9E1CB5B0-17DF-A9CD-6F5B-628946E8A76D}"/>
                  </a:ext>
                </a:extLst>
              </p:cNvPr>
              <p:cNvSpPr txBox="1"/>
              <p:nvPr/>
            </p:nvSpPr>
            <p:spPr>
              <a:xfrm>
                <a:off x="3730361" y="1971483"/>
                <a:ext cx="513368" cy="169277"/>
              </a:xfrm>
              <a:prstGeom prst="rect">
                <a:avLst/>
              </a:prstGeom>
              <a:noFill/>
            </p:spPr>
            <p:txBody>
              <a:bodyPr wrap="square" lIns="0" tIns="0" rIns="0" bIns="0" rtlCol="0">
                <a:spAutoFit/>
              </a:bodyPr>
              <a:lstStyle/>
              <a:p>
                <a:pPr algn="ctr"/>
                <a:r>
                  <a:rPr lang="fr-FR" sz="1100" dirty="0">
                    <a:solidFill>
                      <a:schemeClr val="bg1">
                        <a:lumMod val="65000"/>
                      </a:schemeClr>
                    </a:solidFill>
                  </a:rPr>
                  <a:t>2020</a:t>
                </a:r>
                <a:endParaRPr lang="en-US" sz="1100" dirty="0">
                  <a:solidFill>
                    <a:schemeClr val="bg1">
                      <a:lumMod val="65000"/>
                    </a:schemeClr>
                  </a:solidFill>
                </a:endParaRPr>
              </a:p>
            </p:txBody>
          </p:sp>
          <p:sp>
            <p:nvSpPr>
              <p:cNvPr id="227" name="TextBox 226">
                <a:extLst>
                  <a:ext uri="{FF2B5EF4-FFF2-40B4-BE49-F238E27FC236}">
                    <a16:creationId xmlns:a16="http://schemas.microsoft.com/office/drawing/2014/main" id="{22067729-D614-8D18-CE93-555C4906CD55}"/>
                  </a:ext>
                </a:extLst>
              </p:cNvPr>
              <p:cNvSpPr txBox="1"/>
              <p:nvPr/>
            </p:nvSpPr>
            <p:spPr>
              <a:xfrm>
                <a:off x="6737902" y="1971483"/>
                <a:ext cx="513368" cy="169277"/>
              </a:xfrm>
              <a:prstGeom prst="rect">
                <a:avLst/>
              </a:prstGeom>
              <a:noFill/>
            </p:spPr>
            <p:txBody>
              <a:bodyPr wrap="square" lIns="0" tIns="0" rIns="0" bIns="0" rtlCol="0">
                <a:spAutoFit/>
              </a:bodyPr>
              <a:lstStyle/>
              <a:p>
                <a:pPr algn="ctr"/>
                <a:r>
                  <a:rPr lang="fr-FR" sz="1100" dirty="0">
                    <a:solidFill>
                      <a:schemeClr val="bg1">
                        <a:lumMod val="65000"/>
                      </a:schemeClr>
                    </a:solidFill>
                  </a:rPr>
                  <a:t>2021</a:t>
                </a:r>
                <a:endParaRPr lang="en-US" sz="1100" dirty="0">
                  <a:solidFill>
                    <a:schemeClr val="bg1">
                      <a:lumMod val="65000"/>
                    </a:schemeClr>
                  </a:solidFill>
                </a:endParaRPr>
              </a:p>
            </p:txBody>
          </p:sp>
          <p:sp>
            <p:nvSpPr>
              <p:cNvPr id="228" name="TextBox 227">
                <a:extLst>
                  <a:ext uri="{FF2B5EF4-FFF2-40B4-BE49-F238E27FC236}">
                    <a16:creationId xmlns:a16="http://schemas.microsoft.com/office/drawing/2014/main" id="{91F3FD9F-6033-5FF5-7D21-4D234F47E347}"/>
                  </a:ext>
                </a:extLst>
              </p:cNvPr>
              <p:cNvSpPr txBox="1"/>
              <p:nvPr/>
            </p:nvSpPr>
            <p:spPr>
              <a:xfrm>
                <a:off x="9745443" y="1971483"/>
                <a:ext cx="513368" cy="169277"/>
              </a:xfrm>
              <a:prstGeom prst="rect">
                <a:avLst/>
              </a:prstGeom>
              <a:noFill/>
            </p:spPr>
            <p:txBody>
              <a:bodyPr wrap="square" lIns="0" tIns="0" rIns="0" bIns="0" rtlCol="0">
                <a:spAutoFit/>
              </a:bodyPr>
              <a:lstStyle/>
              <a:p>
                <a:pPr algn="ctr"/>
                <a:r>
                  <a:rPr lang="fr-FR" sz="1100" dirty="0">
                    <a:solidFill>
                      <a:schemeClr val="bg1">
                        <a:lumMod val="65000"/>
                      </a:schemeClr>
                    </a:solidFill>
                  </a:rPr>
                  <a:t>2022</a:t>
                </a:r>
                <a:endParaRPr lang="en-US" sz="1100" dirty="0">
                  <a:solidFill>
                    <a:schemeClr val="bg1">
                      <a:lumMod val="65000"/>
                    </a:schemeClr>
                  </a:solidFill>
                </a:endParaRPr>
              </a:p>
            </p:txBody>
          </p:sp>
          <p:sp>
            <p:nvSpPr>
              <p:cNvPr id="651" name="TextBox 650">
                <a:extLst>
                  <a:ext uri="{FF2B5EF4-FFF2-40B4-BE49-F238E27FC236}">
                    <a16:creationId xmlns:a16="http://schemas.microsoft.com/office/drawing/2014/main" id="{60E1262A-2E86-50E1-E82F-C613E9A7FF0E}"/>
                  </a:ext>
                </a:extLst>
              </p:cNvPr>
              <p:cNvSpPr txBox="1"/>
              <p:nvPr/>
            </p:nvSpPr>
            <p:spPr>
              <a:xfrm>
                <a:off x="11512696" y="1971483"/>
                <a:ext cx="679303" cy="169277"/>
              </a:xfrm>
              <a:prstGeom prst="rect">
                <a:avLst/>
              </a:prstGeom>
              <a:noFill/>
            </p:spPr>
            <p:txBody>
              <a:bodyPr wrap="square" lIns="0" tIns="0" rIns="0" bIns="0" rtlCol="0">
                <a:spAutoFit/>
              </a:bodyPr>
              <a:lstStyle/>
              <a:p>
                <a:pPr algn="ctr"/>
                <a:r>
                  <a:rPr lang="fr-FR" sz="1100" dirty="0">
                    <a:solidFill>
                      <a:schemeClr val="bg1">
                        <a:lumMod val="65000"/>
                      </a:schemeClr>
                    </a:solidFill>
                  </a:rPr>
                  <a:t>2023</a:t>
                </a:r>
                <a:endParaRPr lang="en-US" sz="1100" dirty="0">
                  <a:solidFill>
                    <a:schemeClr val="bg1">
                      <a:lumMod val="65000"/>
                    </a:schemeClr>
                  </a:solidFill>
                </a:endParaRPr>
              </a:p>
            </p:txBody>
          </p:sp>
          <p:sp>
            <p:nvSpPr>
              <p:cNvPr id="652" name="TextBox 651">
                <a:extLst>
                  <a:ext uri="{FF2B5EF4-FFF2-40B4-BE49-F238E27FC236}">
                    <a16:creationId xmlns:a16="http://schemas.microsoft.com/office/drawing/2014/main" id="{EBFBE66E-971C-3415-3D78-950DFDEDECAB}"/>
                  </a:ext>
                </a:extLst>
              </p:cNvPr>
              <p:cNvSpPr txBox="1"/>
              <p:nvPr/>
            </p:nvSpPr>
            <p:spPr>
              <a:xfrm>
                <a:off x="1953704" y="1971483"/>
                <a:ext cx="522795" cy="169277"/>
              </a:xfrm>
              <a:prstGeom prst="rect">
                <a:avLst/>
              </a:prstGeom>
              <a:noFill/>
            </p:spPr>
            <p:txBody>
              <a:bodyPr wrap="square" lIns="0" tIns="0" rIns="0" bIns="0" rtlCol="0">
                <a:spAutoFit/>
              </a:bodyPr>
              <a:lstStyle/>
              <a:p>
                <a:pPr algn="ctr"/>
                <a:r>
                  <a:rPr lang="fr-FR" sz="1100" dirty="0">
                    <a:solidFill>
                      <a:schemeClr val="bg1">
                        <a:lumMod val="65000"/>
                      </a:schemeClr>
                    </a:solidFill>
                  </a:rPr>
                  <a:t>2019</a:t>
                </a:r>
                <a:endParaRPr lang="en-US" sz="1100" dirty="0">
                  <a:solidFill>
                    <a:schemeClr val="bg1">
                      <a:lumMod val="65000"/>
                    </a:schemeClr>
                  </a:solidFill>
                </a:endParaRPr>
              </a:p>
            </p:txBody>
          </p:sp>
        </p:grpSp>
      </p:grpSp>
      <p:grpSp>
        <p:nvGrpSpPr>
          <p:cNvPr id="242" name="Group 241">
            <a:extLst>
              <a:ext uri="{FF2B5EF4-FFF2-40B4-BE49-F238E27FC236}">
                <a16:creationId xmlns:a16="http://schemas.microsoft.com/office/drawing/2014/main" id="{9A8A316C-4011-9D18-D027-985F2361F6DB}"/>
              </a:ext>
            </a:extLst>
          </p:cNvPr>
          <p:cNvGrpSpPr/>
          <p:nvPr/>
        </p:nvGrpSpPr>
        <p:grpSpPr>
          <a:xfrm>
            <a:off x="1973227" y="1746216"/>
            <a:ext cx="10227090" cy="417070"/>
            <a:chOff x="1973227" y="1125996"/>
            <a:chExt cx="10227090" cy="417070"/>
          </a:xfrm>
        </p:grpSpPr>
        <p:grpSp>
          <p:nvGrpSpPr>
            <p:cNvPr id="617" name="Group 616">
              <a:extLst>
                <a:ext uri="{FF2B5EF4-FFF2-40B4-BE49-F238E27FC236}">
                  <a16:creationId xmlns:a16="http://schemas.microsoft.com/office/drawing/2014/main" id="{1891D17A-B2DC-9DF4-6D90-69E18E42B195}"/>
                </a:ext>
              </a:extLst>
            </p:cNvPr>
            <p:cNvGrpSpPr/>
            <p:nvPr/>
          </p:nvGrpSpPr>
          <p:grpSpPr>
            <a:xfrm>
              <a:off x="1973227" y="1125996"/>
              <a:ext cx="10227090" cy="216000"/>
              <a:chOff x="1973227" y="1422987"/>
              <a:chExt cx="10227090" cy="429674"/>
            </a:xfrm>
          </p:grpSpPr>
          <p:sp>
            <p:nvSpPr>
              <p:cNvPr id="210" name="Rectangle 209">
                <a:extLst>
                  <a:ext uri="{FF2B5EF4-FFF2-40B4-BE49-F238E27FC236}">
                    <a16:creationId xmlns:a16="http://schemas.microsoft.com/office/drawing/2014/main" id="{CE0347D8-B61C-8836-D922-9F49B91F0C85}"/>
                  </a:ext>
                </a:extLst>
              </p:cNvPr>
              <p:cNvSpPr/>
              <p:nvPr/>
            </p:nvSpPr>
            <p:spPr>
              <a:xfrm>
                <a:off x="1973227" y="1422987"/>
                <a:ext cx="10227090" cy="429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211" name="Rectangle 210">
                <a:extLst>
                  <a:ext uri="{FF2B5EF4-FFF2-40B4-BE49-F238E27FC236}">
                    <a16:creationId xmlns:a16="http://schemas.microsoft.com/office/drawing/2014/main" id="{EA880B28-69CE-B253-87AD-3EE0E79CA3C9}"/>
                  </a:ext>
                </a:extLst>
              </p:cNvPr>
              <p:cNvSpPr/>
              <p:nvPr/>
            </p:nvSpPr>
            <p:spPr>
              <a:xfrm>
                <a:off x="2047234" y="1422987"/>
                <a:ext cx="920488"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212" name="Rectangle 211">
                <a:extLst>
                  <a:ext uri="{FF2B5EF4-FFF2-40B4-BE49-F238E27FC236}">
                    <a16:creationId xmlns:a16="http://schemas.microsoft.com/office/drawing/2014/main" id="{2366AA53-40E2-D9CC-AFDB-D5E4DC1F6C98}"/>
                  </a:ext>
                </a:extLst>
              </p:cNvPr>
              <p:cNvSpPr/>
              <p:nvPr/>
            </p:nvSpPr>
            <p:spPr>
              <a:xfrm>
                <a:off x="3880730" y="1422987"/>
                <a:ext cx="920488"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213" name="Rectangle 212">
                <a:extLst>
                  <a:ext uri="{FF2B5EF4-FFF2-40B4-BE49-F238E27FC236}">
                    <a16:creationId xmlns:a16="http://schemas.microsoft.com/office/drawing/2014/main" id="{32F8DDB0-36FB-E971-4343-E564A7ECDBF2}"/>
                  </a:ext>
                </a:extLst>
              </p:cNvPr>
              <p:cNvSpPr/>
              <p:nvPr/>
            </p:nvSpPr>
            <p:spPr>
              <a:xfrm>
                <a:off x="5714226" y="1422987"/>
                <a:ext cx="920488"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214" name="Rectangle 213">
                <a:extLst>
                  <a:ext uri="{FF2B5EF4-FFF2-40B4-BE49-F238E27FC236}">
                    <a16:creationId xmlns:a16="http://schemas.microsoft.com/office/drawing/2014/main" id="{C6D6D231-616E-3CF1-7373-6FA4C806EC04}"/>
                  </a:ext>
                </a:extLst>
              </p:cNvPr>
              <p:cNvSpPr/>
              <p:nvPr/>
            </p:nvSpPr>
            <p:spPr>
              <a:xfrm>
                <a:off x="7547723" y="1422987"/>
                <a:ext cx="920488"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215" name="Rectangle 214">
                <a:extLst>
                  <a:ext uri="{FF2B5EF4-FFF2-40B4-BE49-F238E27FC236}">
                    <a16:creationId xmlns:a16="http://schemas.microsoft.com/office/drawing/2014/main" id="{A45A96A7-8DBF-A530-A2CF-6A1E9D212D88}"/>
                  </a:ext>
                </a:extLst>
              </p:cNvPr>
              <p:cNvSpPr/>
              <p:nvPr/>
            </p:nvSpPr>
            <p:spPr>
              <a:xfrm>
                <a:off x="9381219" y="1422987"/>
                <a:ext cx="920488"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216" name="Rectangle 215">
                <a:extLst>
                  <a:ext uri="{FF2B5EF4-FFF2-40B4-BE49-F238E27FC236}">
                    <a16:creationId xmlns:a16="http://schemas.microsoft.com/office/drawing/2014/main" id="{B8328AA2-C5BD-8F29-8278-9C7FF15C9E7B}"/>
                  </a:ext>
                </a:extLst>
              </p:cNvPr>
              <p:cNvSpPr/>
              <p:nvPr/>
            </p:nvSpPr>
            <p:spPr>
              <a:xfrm>
                <a:off x="11214715" y="1422987"/>
                <a:ext cx="920488"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grpSp>
        <p:grpSp>
          <p:nvGrpSpPr>
            <p:cNvPr id="599" name="Group 598">
              <a:extLst>
                <a:ext uri="{FF2B5EF4-FFF2-40B4-BE49-F238E27FC236}">
                  <a16:creationId xmlns:a16="http://schemas.microsoft.com/office/drawing/2014/main" id="{21F039A9-518A-07F8-B37A-7319B1E15D0D}"/>
                </a:ext>
              </a:extLst>
            </p:cNvPr>
            <p:cNvGrpSpPr/>
            <p:nvPr/>
          </p:nvGrpSpPr>
          <p:grpSpPr>
            <a:xfrm>
              <a:off x="2250794" y="1373789"/>
              <a:ext cx="9680848" cy="169277"/>
              <a:chOff x="2250794" y="1364264"/>
              <a:chExt cx="9680848" cy="169277"/>
            </a:xfrm>
          </p:grpSpPr>
          <p:sp>
            <p:nvSpPr>
              <p:cNvPr id="217" name="TextBox 216">
                <a:extLst>
                  <a:ext uri="{FF2B5EF4-FFF2-40B4-BE49-F238E27FC236}">
                    <a16:creationId xmlns:a16="http://schemas.microsoft.com/office/drawing/2014/main" id="{B9120B38-C5B3-2FCB-0AAF-57EE195DAC52}"/>
                  </a:ext>
                </a:extLst>
              </p:cNvPr>
              <p:cNvSpPr txBox="1"/>
              <p:nvPr/>
            </p:nvSpPr>
            <p:spPr>
              <a:xfrm>
                <a:off x="2250794" y="1364264"/>
                <a:ext cx="513368" cy="169277"/>
              </a:xfrm>
              <a:prstGeom prst="rect">
                <a:avLst/>
              </a:prstGeom>
              <a:noFill/>
            </p:spPr>
            <p:txBody>
              <a:bodyPr wrap="square" lIns="0" tIns="0" rIns="0" bIns="0" rtlCol="0">
                <a:spAutoFit/>
              </a:bodyPr>
              <a:lstStyle/>
              <a:p>
                <a:pPr algn="ctr"/>
                <a:r>
                  <a:rPr lang="fr-FR" sz="1100" dirty="0">
                    <a:solidFill>
                      <a:schemeClr val="bg1">
                        <a:lumMod val="65000"/>
                      </a:schemeClr>
                    </a:solidFill>
                  </a:rPr>
                  <a:t>2010</a:t>
                </a:r>
                <a:endParaRPr lang="en-US" sz="1100" dirty="0">
                  <a:solidFill>
                    <a:schemeClr val="bg1">
                      <a:lumMod val="65000"/>
                    </a:schemeClr>
                  </a:solidFill>
                </a:endParaRPr>
              </a:p>
            </p:txBody>
          </p:sp>
          <p:sp>
            <p:nvSpPr>
              <p:cNvPr id="218" name="TextBox 217">
                <a:extLst>
                  <a:ext uri="{FF2B5EF4-FFF2-40B4-BE49-F238E27FC236}">
                    <a16:creationId xmlns:a16="http://schemas.microsoft.com/office/drawing/2014/main" id="{97E4C550-38A5-147E-5CB7-8626368A0D23}"/>
                  </a:ext>
                </a:extLst>
              </p:cNvPr>
              <p:cNvSpPr txBox="1"/>
              <p:nvPr/>
            </p:nvSpPr>
            <p:spPr>
              <a:xfrm>
                <a:off x="4084290" y="1364264"/>
                <a:ext cx="513368" cy="169277"/>
              </a:xfrm>
              <a:prstGeom prst="rect">
                <a:avLst/>
              </a:prstGeom>
              <a:noFill/>
            </p:spPr>
            <p:txBody>
              <a:bodyPr wrap="square" lIns="0" tIns="0" rIns="0" bIns="0" rtlCol="0">
                <a:spAutoFit/>
              </a:bodyPr>
              <a:lstStyle/>
              <a:p>
                <a:pPr algn="ctr"/>
                <a:r>
                  <a:rPr lang="fr-FR" sz="1100" dirty="0">
                    <a:solidFill>
                      <a:schemeClr val="bg1">
                        <a:lumMod val="65000"/>
                      </a:schemeClr>
                    </a:solidFill>
                  </a:rPr>
                  <a:t>2012</a:t>
                </a:r>
                <a:endParaRPr lang="en-US" sz="1100" dirty="0">
                  <a:solidFill>
                    <a:schemeClr val="bg1">
                      <a:lumMod val="65000"/>
                    </a:schemeClr>
                  </a:solidFill>
                </a:endParaRPr>
              </a:p>
            </p:txBody>
          </p:sp>
          <p:sp>
            <p:nvSpPr>
              <p:cNvPr id="219" name="TextBox 218">
                <a:extLst>
                  <a:ext uri="{FF2B5EF4-FFF2-40B4-BE49-F238E27FC236}">
                    <a16:creationId xmlns:a16="http://schemas.microsoft.com/office/drawing/2014/main" id="{E7CFBFB6-9630-569D-6819-D9CA3AACD2BC}"/>
                  </a:ext>
                </a:extLst>
              </p:cNvPr>
              <p:cNvSpPr txBox="1"/>
              <p:nvPr/>
            </p:nvSpPr>
            <p:spPr>
              <a:xfrm>
                <a:off x="5917786" y="1364264"/>
                <a:ext cx="513368" cy="169277"/>
              </a:xfrm>
              <a:prstGeom prst="rect">
                <a:avLst/>
              </a:prstGeom>
              <a:noFill/>
            </p:spPr>
            <p:txBody>
              <a:bodyPr wrap="square" lIns="0" tIns="0" rIns="0" bIns="0" rtlCol="0">
                <a:spAutoFit/>
              </a:bodyPr>
              <a:lstStyle/>
              <a:p>
                <a:pPr algn="ctr"/>
                <a:r>
                  <a:rPr lang="fr-FR" sz="1100" dirty="0">
                    <a:solidFill>
                      <a:schemeClr val="bg1">
                        <a:lumMod val="65000"/>
                      </a:schemeClr>
                    </a:solidFill>
                  </a:rPr>
                  <a:t>2014</a:t>
                </a:r>
                <a:endParaRPr lang="en-US" sz="1100" dirty="0">
                  <a:solidFill>
                    <a:schemeClr val="bg1">
                      <a:lumMod val="65000"/>
                    </a:schemeClr>
                  </a:solidFill>
                </a:endParaRPr>
              </a:p>
            </p:txBody>
          </p:sp>
          <p:sp>
            <p:nvSpPr>
              <p:cNvPr id="220" name="TextBox 219">
                <a:extLst>
                  <a:ext uri="{FF2B5EF4-FFF2-40B4-BE49-F238E27FC236}">
                    <a16:creationId xmlns:a16="http://schemas.microsoft.com/office/drawing/2014/main" id="{91E23CF1-CD24-DB9D-58A0-B8EA7177E2E1}"/>
                  </a:ext>
                </a:extLst>
              </p:cNvPr>
              <p:cNvSpPr txBox="1"/>
              <p:nvPr/>
            </p:nvSpPr>
            <p:spPr>
              <a:xfrm>
                <a:off x="7751282" y="1364264"/>
                <a:ext cx="513368" cy="169277"/>
              </a:xfrm>
              <a:prstGeom prst="rect">
                <a:avLst/>
              </a:prstGeom>
              <a:noFill/>
            </p:spPr>
            <p:txBody>
              <a:bodyPr wrap="square" lIns="0" tIns="0" rIns="0" bIns="0" rtlCol="0">
                <a:spAutoFit/>
              </a:bodyPr>
              <a:lstStyle/>
              <a:p>
                <a:pPr algn="ctr"/>
                <a:r>
                  <a:rPr lang="fr-FR" sz="1100" dirty="0">
                    <a:solidFill>
                      <a:schemeClr val="bg1">
                        <a:lumMod val="65000"/>
                      </a:schemeClr>
                    </a:solidFill>
                  </a:rPr>
                  <a:t>2016</a:t>
                </a:r>
                <a:endParaRPr lang="en-US" sz="1100" dirty="0">
                  <a:solidFill>
                    <a:schemeClr val="bg1">
                      <a:lumMod val="65000"/>
                    </a:schemeClr>
                  </a:solidFill>
                </a:endParaRPr>
              </a:p>
            </p:txBody>
          </p:sp>
          <p:sp>
            <p:nvSpPr>
              <p:cNvPr id="221" name="TextBox 220">
                <a:extLst>
                  <a:ext uri="{FF2B5EF4-FFF2-40B4-BE49-F238E27FC236}">
                    <a16:creationId xmlns:a16="http://schemas.microsoft.com/office/drawing/2014/main" id="{20DC743E-854E-D851-1BC2-AE0683958BCE}"/>
                  </a:ext>
                </a:extLst>
              </p:cNvPr>
              <p:cNvSpPr txBox="1"/>
              <p:nvPr/>
            </p:nvSpPr>
            <p:spPr>
              <a:xfrm>
                <a:off x="9584778" y="1364264"/>
                <a:ext cx="513368" cy="169277"/>
              </a:xfrm>
              <a:prstGeom prst="rect">
                <a:avLst/>
              </a:prstGeom>
              <a:noFill/>
            </p:spPr>
            <p:txBody>
              <a:bodyPr wrap="square" lIns="0" tIns="0" rIns="0" bIns="0" rtlCol="0">
                <a:spAutoFit/>
              </a:bodyPr>
              <a:lstStyle/>
              <a:p>
                <a:pPr algn="ctr"/>
                <a:r>
                  <a:rPr lang="fr-FR" sz="1100" dirty="0">
                    <a:solidFill>
                      <a:schemeClr val="bg1">
                        <a:lumMod val="65000"/>
                      </a:schemeClr>
                    </a:solidFill>
                  </a:rPr>
                  <a:t>2018</a:t>
                </a:r>
                <a:endParaRPr lang="en-US" sz="1100" dirty="0">
                  <a:solidFill>
                    <a:schemeClr val="bg1">
                      <a:lumMod val="65000"/>
                    </a:schemeClr>
                  </a:solidFill>
                </a:endParaRPr>
              </a:p>
            </p:txBody>
          </p:sp>
          <p:sp>
            <p:nvSpPr>
              <p:cNvPr id="222" name="TextBox 221">
                <a:extLst>
                  <a:ext uri="{FF2B5EF4-FFF2-40B4-BE49-F238E27FC236}">
                    <a16:creationId xmlns:a16="http://schemas.microsoft.com/office/drawing/2014/main" id="{ABA806C8-775A-5EF2-4572-54C438843886}"/>
                  </a:ext>
                </a:extLst>
              </p:cNvPr>
              <p:cNvSpPr txBox="1"/>
              <p:nvPr/>
            </p:nvSpPr>
            <p:spPr>
              <a:xfrm>
                <a:off x="11418274" y="1364264"/>
                <a:ext cx="513368" cy="169277"/>
              </a:xfrm>
              <a:prstGeom prst="rect">
                <a:avLst/>
              </a:prstGeom>
              <a:noFill/>
            </p:spPr>
            <p:txBody>
              <a:bodyPr wrap="square" lIns="0" tIns="0" rIns="0" bIns="0" rtlCol="0">
                <a:spAutoFit/>
              </a:bodyPr>
              <a:lstStyle/>
              <a:p>
                <a:pPr algn="ctr"/>
                <a:r>
                  <a:rPr lang="fr-FR" sz="1100" dirty="0">
                    <a:solidFill>
                      <a:schemeClr val="bg1">
                        <a:lumMod val="65000"/>
                      </a:schemeClr>
                    </a:solidFill>
                  </a:rPr>
                  <a:t>2020</a:t>
                </a:r>
                <a:endParaRPr lang="en-US" sz="1100" dirty="0">
                  <a:solidFill>
                    <a:schemeClr val="bg1">
                      <a:lumMod val="65000"/>
                    </a:schemeClr>
                  </a:solidFill>
                </a:endParaRPr>
              </a:p>
            </p:txBody>
          </p:sp>
        </p:grpSp>
      </p:grpSp>
      <p:grpSp>
        <p:nvGrpSpPr>
          <p:cNvPr id="241" name="Group 240">
            <a:extLst>
              <a:ext uri="{FF2B5EF4-FFF2-40B4-BE49-F238E27FC236}">
                <a16:creationId xmlns:a16="http://schemas.microsoft.com/office/drawing/2014/main" id="{73E793B4-BB07-C5FF-4E04-8C023759F2AE}"/>
              </a:ext>
            </a:extLst>
          </p:cNvPr>
          <p:cNvGrpSpPr/>
          <p:nvPr/>
        </p:nvGrpSpPr>
        <p:grpSpPr>
          <a:xfrm>
            <a:off x="1967992" y="1145971"/>
            <a:ext cx="10232324" cy="417070"/>
            <a:chOff x="1967992" y="518777"/>
            <a:chExt cx="10232324" cy="417070"/>
          </a:xfrm>
        </p:grpSpPr>
        <p:grpSp>
          <p:nvGrpSpPr>
            <p:cNvPr id="618" name="Group 617">
              <a:extLst>
                <a:ext uri="{FF2B5EF4-FFF2-40B4-BE49-F238E27FC236}">
                  <a16:creationId xmlns:a16="http://schemas.microsoft.com/office/drawing/2014/main" id="{FF0434ED-7BCC-5666-EA99-70B726C71969}"/>
                </a:ext>
              </a:extLst>
            </p:cNvPr>
            <p:cNvGrpSpPr/>
            <p:nvPr/>
          </p:nvGrpSpPr>
          <p:grpSpPr>
            <a:xfrm>
              <a:off x="1972000" y="518777"/>
              <a:ext cx="10228316" cy="216000"/>
              <a:chOff x="1972000" y="815768"/>
              <a:chExt cx="10228316" cy="429674"/>
            </a:xfrm>
          </p:grpSpPr>
          <p:sp>
            <p:nvSpPr>
              <p:cNvPr id="193" name="Rectangle 192">
                <a:extLst>
                  <a:ext uri="{FF2B5EF4-FFF2-40B4-BE49-F238E27FC236}">
                    <a16:creationId xmlns:a16="http://schemas.microsoft.com/office/drawing/2014/main" id="{43018F56-D8BF-509E-5CBB-82B0F167093F}"/>
                  </a:ext>
                </a:extLst>
              </p:cNvPr>
              <p:cNvSpPr/>
              <p:nvPr/>
            </p:nvSpPr>
            <p:spPr>
              <a:xfrm>
                <a:off x="1973226" y="815768"/>
                <a:ext cx="10227090" cy="429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94" name="Rectangle 193">
                <a:extLst>
                  <a:ext uri="{FF2B5EF4-FFF2-40B4-BE49-F238E27FC236}">
                    <a16:creationId xmlns:a16="http://schemas.microsoft.com/office/drawing/2014/main" id="{386C59DE-F1C1-BE90-EFB8-536087FD5A54}"/>
                  </a:ext>
                </a:extLst>
              </p:cNvPr>
              <p:cNvSpPr/>
              <p:nvPr/>
            </p:nvSpPr>
            <p:spPr>
              <a:xfrm>
                <a:off x="1972000" y="815768"/>
                <a:ext cx="305549"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95" name="Rectangle 194">
                <a:extLst>
                  <a:ext uri="{FF2B5EF4-FFF2-40B4-BE49-F238E27FC236}">
                    <a16:creationId xmlns:a16="http://schemas.microsoft.com/office/drawing/2014/main" id="{06659DA6-5F46-F0BA-005B-87198583B934}"/>
                  </a:ext>
                </a:extLst>
              </p:cNvPr>
              <p:cNvSpPr/>
              <p:nvPr/>
            </p:nvSpPr>
            <p:spPr>
              <a:xfrm>
                <a:off x="2781826" y="815768"/>
                <a:ext cx="508409"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96" name="Rectangle 195">
                <a:extLst>
                  <a:ext uri="{FF2B5EF4-FFF2-40B4-BE49-F238E27FC236}">
                    <a16:creationId xmlns:a16="http://schemas.microsoft.com/office/drawing/2014/main" id="{AE84C821-C2F0-D425-5F54-1421B0A2D3D1}"/>
                  </a:ext>
                </a:extLst>
              </p:cNvPr>
              <p:cNvSpPr/>
              <p:nvPr/>
            </p:nvSpPr>
            <p:spPr>
              <a:xfrm>
                <a:off x="3794511" y="815768"/>
                <a:ext cx="508409"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97" name="Rectangle 196">
                <a:extLst>
                  <a:ext uri="{FF2B5EF4-FFF2-40B4-BE49-F238E27FC236}">
                    <a16:creationId xmlns:a16="http://schemas.microsoft.com/office/drawing/2014/main" id="{621339D0-67FA-1FAF-C7C6-FAC2ABFEAB6D}"/>
                  </a:ext>
                </a:extLst>
              </p:cNvPr>
              <p:cNvSpPr/>
              <p:nvPr/>
            </p:nvSpPr>
            <p:spPr>
              <a:xfrm>
                <a:off x="4807196" y="815768"/>
                <a:ext cx="508409"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98" name="Rectangle 197">
                <a:extLst>
                  <a:ext uri="{FF2B5EF4-FFF2-40B4-BE49-F238E27FC236}">
                    <a16:creationId xmlns:a16="http://schemas.microsoft.com/office/drawing/2014/main" id="{9DBFDC2A-9D50-AAAE-E82C-2ABC40A177CF}"/>
                  </a:ext>
                </a:extLst>
              </p:cNvPr>
              <p:cNvSpPr/>
              <p:nvPr/>
            </p:nvSpPr>
            <p:spPr>
              <a:xfrm>
                <a:off x="5819882" y="815768"/>
                <a:ext cx="508409"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99" name="Rectangle 198">
                <a:extLst>
                  <a:ext uri="{FF2B5EF4-FFF2-40B4-BE49-F238E27FC236}">
                    <a16:creationId xmlns:a16="http://schemas.microsoft.com/office/drawing/2014/main" id="{555D22C0-EDEB-72DD-4ECC-8CCDB7AE6ED9}"/>
                  </a:ext>
                </a:extLst>
              </p:cNvPr>
              <p:cNvSpPr/>
              <p:nvPr/>
            </p:nvSpPr>
            <p:spPr>
              <a:xfrm>
                <a:off x="6832567" y="815768"/>
                <a:ext cx="508409"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200" name="Rectangle 199">
                <a:extLst>
                  <a:ext uri="{FF2B5EF4-FFF2-40B4-BE49-F238E27FC236}">
                    <a16:creationId xmlns:a16="http://schemas.microsoft.com/office/drawing/2014/main" id="{45B1FAAB-ACE1-BF33-DBB2-853C946EF587}"/>
                  </a:ext>
                </a:extLst>
              </p:cNvPr>
              <p:cNvSpPr/>
              <p:nvPr/>
            </p:nvSpPr>
            <p:spPr>
              <a:xfrm>
                <a:off x="7845253" y="815768"/>
                <a:ext cx="508409"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201" name="Rectangle 200">
                <a:extLst>
                  <a:ext uri="{FF2B5EF4-FFF2-40B4-BE49-F238E27FC236}">
                    <a16:creationId xmlns:a16="http://schemas.microsoft.com/office/drawing/2014/main" id="{BEE10EDF-4C82-915E-77FD-BC46A0308703}"/>
                  </a:ext>
                </a:extLst>
              </p:cNvPr>
              <p:cNvSpPr/>
              <p:nvPr/>
            </p:nvSpPr>
            <p:spPr>
              <a:xfrm>
                <a:off x="8857938" y="815768"/>
                <a:ext cx="508409"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202" name="Rectangle 201">
                <a:extLst>
                  <a:ext uri="{FF2B5EF4-FFF2-40B4-BE49-F238E27FC236}">
                    <a16:creationId xmlns:a16="http://schemas.microsoft.com/office/drawing/2014/main" id="{DE557736-F0AA-CD8B-7A2B-0E277BB93999}"/>
                  </a:ext>
                </a:extLst>
              </p:cNvPr>
              <p:cNvSpPr/>
              <p:nvPr/>
            </p:nvSpPr>
            <p:spPr>
              <a:xfrm>
                <a:off x="9870624" y="815768"/>
                <a:ext cx="508409"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203" name="Rectangle 202">
                <a:extLst>
                  <a:ext uri="{FF2B5EF4-FFF2-40B4-BE49-F238E27FC236}">
                    <a16:creationId xmlns:a16="http://schemas.microsoft.com/office/drawing/2014/main" id="{ADD24201-CED1-D297-281E-E41EA1EB4368}"/>
                  </a:ext>
                </a:extLst>
              </p:cNvPr>
              <p:cNvSpPr/>
              <p:nvPr/>
            </p:nvSpPr>
            <p:spPr>
              <a:xfrm>
                <a:off x="10883309" y="815768"/>
                <a:ext cx="508409"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204" name="Rectangle 203">
                <a:extLst>
                  <a:ext uri="{FF2B5EF4-FFF2-40B4-BE49-F238E27FC236}">
                    <a16:creationId xmlns:a16="http://schemas.microsoft.com/office/drawing/2014/main" id="{9EE4E0E7-BC83-C651-CFB1-EBD6188F59C5}"/>
                  </a:ext>
                </a:extLst>
              </p:cNvPr>
              <p:cNvSpPr/>
              <p:nvPr/>
            </p:nvSpPr>
            <p:spPr>
              <a:xfrm>
                <a:off x="11895993" y="815768"/>
                <a:ext cx="303951"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grpSp>
        <p:grpSp>
          <p:nvGrpSpPr>
            <p:cNvPr id="160" name="Group 159">
              <a:extLst>
                <a:ext uri="{FF2B5EF4-FFF2-40B4-BE49-F238E27FC236}">
                  <a16:creationId xmlns:a16="http://schemas.microsoft.com/office/drawing/2014/main" id="{1B322706-E99F-F0EB-17BF-2C29BC16F075}"/>
                </a:ext>
              </a:extLst>
            </p:cNvPr>
            <p:cNvGrpSpPr/>
            <p:nvPr/>
          </p:nvGrpSpPr>
          <p:grpSpPr>
            <a:xfrm>
              <a:off x="1967992" y="766570"/>
              <a:ext cx="10224009" cy="169277"/>
              <a:chOff x="1967992" y="757045"/>
              <a:chExt cx="10224009" cy="169277"/>
            </a:xfrm>
          </p:grpSpPr>
          <p:sp>
            <p:nvSpPr>
              <p:cNvPr id="205" name="TextBox 204">
                <a:extLst>
                  <a:ext uri="{FF2B5EF4-FFF2-40B4-BE49-F238E27FC236}">
                    <a16:creationId xmlns:a16="http://schemas.microsoft.com/office/drawing/2014/main" id="{E64B1FDC-7ECA-A107-EE61-C3E1B93BB109}"/>
                  </a:ext>
                </a:extLst>
              </p:cNvPr>
              <p:cNvSpPr txBox="1"/>
              <p:nvPr/>
            </p:nvSpPr>
            <p:spPr>
              <a:xfrm>
                <a:off x="1967992" y="757045"/>
                <a:ext cx="309557" cy="169277"/>
              </a:xfrm>
              <a:prstGeom prst="rect">
                <a:avLst/>
              </a:prstGeom>
              <a:noFill/>
            </p:spPr>
            <p:txBody>
              <a:bodyPr wrap="square" lIns="0" tIns="0" rIns="0" bIns="0" rtlCol="0">
                <a:spAutoFit/>
              </a:bodyPr>
              <a:lstStyle/>
              <a:p>
                <a:pPr algn="ctr"/>
                <a:r>
                  <a:rPr lang="fr-FR" sz="1100" dirty="0">
                    <a:solidFill>
                      <a:schemeClr val="bg1">
                        <a:lumMod val="65000"/>
                      </a:schemeClr>
                    </a:solidFill>
                  </a:rPr>
                  <a:t>2000</a:t>
                </a:r>
                <a:endParaRPr lang="en-US" sz="1100" dirty="0">
                  <a:solidFill>
                    <a:schemeClr val="bg1">
                      <a:lumMod val="65000"/>
                    </a:schemeClr>
                  </a:solidFill>
                </a:endParaRPr>
              </a:p>
            </p:txBody>
          </p:sp>
          <p:sp>
            <p:nvSpPr>
              <p:cNvPr id="206" name="TextBox 205">
                <a:extLst>
                  <a:ext uri="{FF2B5EF4-FFF2-40B4-BE49-F238E27FC236}">
                    <a16:creationId xmlns:a16="http://schemas.microsoft.com/office/drawing/2014/main" id="{FA636D15-C299-D4DE-1841-45EDAC289F9B}"/>
                  </a:ext>
                </a:extLst>
              </p:cNvPr>
              <p:cNvSpPr txBox="1"/>
              <p:nvPr/>
            </p:nvSpPr>
            <p:spPr>
              <a:xfrm>
                <a:off x="4300854" y="757045"/>
                <a:ext cx="508409" cy="169277"/>
              </a:xfrm>
              <a:prstGeom prst="rect">
                <a:avLst/>
              </a:prstGeom>
              <a:noFill/>
            </p:spPr>
            <p:txBody>
              <a:bodyPr wrap="square" lIns="0" tIns="0" rIns="0" bIns="0" rtlCol="0">
                <a:spAutoFit/>
              </a:bodyPr>
              <a:lstStyle/>
              <a:p>
                <a:pPr algn="ctr"/>
                <a:r>
                  <a:rPr lang="fr-FR" sz="1100" dirty="0">
                    <a:solidFill>
                      <a:schemeClr val="bg1">
                        <a:lumMod val="65000"/>
                      </a:schemeClr>
                    </a:solidFill>
                  </a:rPr>
                  <a:t>2005</a:t>
                </a:r>
                <a:endParaRPr lang="en-US" sz="1100" dirty="0">
                  <a:solidFill>
                    <a:schemeClr val="bg1">
                      <a:lumMod val="65000"/>
                    </a:schemeClr>
                  </a:solidFill>
                </a:endParaRPr>
              </a:p>
            </p:txBody>
          </p:sp>
          <p:sp>
            <p:nvSpPr>
              <p:cNvPr id="207" name="TextBox 206">
                <a:extLst>
                  <a:ext uri="{FF2B5EF4-FFF2-40B4-BE49-F238E27FC236}">
                    <a16:creationId xmlns:a16="http://schemas.microsoft.com/office/drawing/2014/main" id="{4D8DD2BF-D0CE-632B-F446-7E1AB0F41992}"/>
                  </a:ext>
                </a:extLst>
              </p:cNvPr>
              <p:cNvSpPr txBox="1"/>
              <p:nvPr/>
            </p:nvSpPr>
            <p:spPr>
              <a:xfrm>
                <a:off x="6832568" y="757045"/>
                <a:ext cx="508409" cy="169277"/>
              </a:xfrm>
              <a:prstGeom prst="rect">
                <a:avLst/>
              </a:prstGeom>
              <a:noFill/>
            </p:spPr>
            <p:txBody>
              <a:bodyPr wrap="square" lIns="0" tIns="0" rIns="0" bIns="0" rtlCol="0">
                <a:spAutoFit/>
              </a:bodyPr>
              <a:lstStyle/>
              <a:p>
                <a:pPr algn="ctr"/>
                <a:r>
                  <a:rPr lang="fr-FR" sz="1100" dirty="0">
                    <a:solidFill>
                      <a:schemeClr val="bg1">
                        <a:lumMod val="65000"/>
                      </a:schemeClr>
                    </a:solidFill>
                  </a:rPr>
                  <a:t>2010</a:t>
                </a:r>
                <a:endParaRPr lang="en-US" sz="1100" dirty="0">
                  <a:solidFill>
                    <a:schemeClr val="bg1">
                      <a:lumMod val="65000"/>
                    </a:schemeClr>
                  </a:solidFill>
                </a:endParaRPr>
              </a:p>
            </p:txBody>
          </p:sp>
          <p:sp>
            <p:nvSpPr>
              <p:cNvPr id="208" name="TextBox 207">
                <a:extLst>
                  <a:ext uri="{FF2B5EF4-FFF2-40B4-BE49-F238E27FC236}">
                    <a16:creationId xmlns:a16="http://schemas.microsoft.com/office/drawing/2014/main" id="{4592418E-751D-957C-F5F0-F13B452F8BF5}"/>
                  </a:ext>
                </a:extLst>
              </p:cNvPr>
              <p:cNvSpPr txBox="1"/>
              <p:nvPr/>
            </p:nvSpPr>
            <p:spPr>
              <a:xfrm>
                <a:off x="9364280" y="757045"/>
                <a:ext cx="508409" cy="169277"/>
              </a:xfrm>
              <a:prstGeom prst="rect">
                <a:avLst/>
              </a:prstGeom>
              <a:noFill/>
            </p:spPr>
            <p:txBody>
              <a:bodyPr wrap="square" lIns="0" tIns="0" rIns="0" bIns="0" rtlCol="0">
                <a:spAutoFit/>
              </a:bodyPr>
              <a:lstStyle/>
              <a:p>
                <a:pPr algn="ctr"/>
                <a:r>
                  <a:rPr lang="fr-FR" sz="1100" dirty="0">
                    <a:solidFill>
                      <a:schemeClr val="bg1">
                        <a:lumMod val="65000"/>
                      </a:schemeClr>
                    </a:solidFill>
                  </a:rPr>
                  <a:t>2015</a:t>
                </a:r>
                <a:endParaRPr lang="en-US" sz="1100" dirty="0">
                  <a:solidFill>
                    <a:schemeClr val="bg1">
                      <a:lumMod val="65000"/>
                    </a:schemeClr>
                  </a:solidFill>
                </a:endParaRPr>
              </a:p>
            </p:txBody>
          </p:sp>
          <p:sp>
            <p:nvSpPr>
              <p:cNvPr id="209" name="TextBox 208">
                <a:extLst>
                  <a:ext uri="{FF2B5EF4-FFF2-40B4-BE49-F238E27FC236}">
                    <a16:creationId xmlns:a16="http://schemas.microsoft.com/office/drawing/2014/main" id="{D9DA60BD-E616-38D0-034D-A3366DC1AEB0}"/>
                  </a:ext>
                </a:extLst>
              </p:cNvPr>
              <p:cNvSpPr txBox="1"/>
              <p:nvPr/>
            </p:nvSpPr>
            <p:spPr>
              <a:xfrm>
                <a:off x="11895993" y="757045"/>
                <a:ext cx="296008" cy="169277"/>
              </a:xfrm>
              <a:prstGeom prst="rect">
                <a:avLst/>
              </a:prstGeom>
              <a:solidFill>
                <a:schemeClr val="bg1"/>
              </a:solidFill>
            </p:spPr>
            <p:txBody>
              <a:bodyPr wrap="square" lIns="0" tIns="0" rIns="0" bIns="0" rtlCol="0">
                <a:spAutoFit/>
              </a:bodyPr>
              <a:lstStyle/>
              <a:p>
                <a:pPr algn="ctr"/>
                <a:r>
                  <a:rPr lang="fr-FR" sz="1100" dirty="0">
                    <a:solidFill>
                      <a:schemeClr val="bg1">
                        <a:lumMod val="65000"/>
                      </a:schemeClr>
                    </a:solidFill>
                  </a:rPr>
                  <a:t>2020</a:t>
                </a:r>
                <a:endParaRPr lang="en-US" sz="1100" dirty="0">
                  <a:solidFill>
                    <a:schemeClr val="bg1">
                      <a:lumMod val="65000"/>
                    </a:schemeClr>
                  </a:solidFill>
                </a:endParaRPr>
              </a:p>
            </p:txBody>
          </p:sp>
        </p:grpSp>
      </p:grpSp>
      <p:grpSp>
        <p:nvGrpSpPr>
          <p:cNvPr id="240" name="Group 239">
            <a:extLst>
              <a:ext uri="{FF2B5EF4-FFF2-40B4-BE49-F238E27FC236}">
                <a16:creationId xmlns:a16="http://schemas.microsoft.com/office/drawing/2014/main" id="{A2F55D3C-5AB8-61E1-862C-94798FBD1ABC}"/>
              </a:ext>
            </a:extLst>
          </p:cNvPr>
          <p:cNvGrpSpPr/>
          <p:nvPr/>
        </p:nvGrpSpPr>
        <p:grpSpPr>
          <a:xfrm>
            <a:off x="1973227" y="545726"/>
            <a:ext cx="10236678" cy="418680"/>
            <a:chOff x="1973227" y="-88442"/>
            <a:chExt cx="10236678" cy="418680"/>
          </a:xfrm>
        </p:grpSpPr>
        <p:grpSp>
          <p:nvGrpSpPr>
            <p:cNvPr id="619" name="Group 618">
              <a:extLst>
                <a:ext uri="{FF2B5EF4-FFF2-40B4-BE49-F238E27FC236}">
                  <a16:creationId xmlns:a16="http://schemas.microsoft.com/office/drawing/2014/main" id="{7D047C9A-5515-9F1C-A494-4B541B0FA5F4}"/>
                </a:ext>
              </a:extLst>
            </p:cNvPr>
            <p:cNvGrpSpPr/>
            <p:nvPr/>
          </p:nvGrpSpPr>
          <p:grpSpPr>
            <a:xfrm>
              <a:off x="1973227" y="-88442"/>
              <a:ext cx="10227090" cy="216000"/>
              <a:chOff x="1973227" y="208549"/>
              <a:chExt cx="10227090" cy="429674"/>
            </a:xfrm>
            <a:solidFill>
              <a:schemeClr val="bg1">
                <a:lumMod val="75000"/>
              </a:schemeClr>
            </a:solidFill>
          </p:grpSpPr>
          <p:sp>
            <p:nvSpPr>
              <p:cNvPr id="165" name="Rectangle 164">
                <a:extLst>
                  <a:ext uri="{FF2B5EF4-FFF2-40B4-BE49-F238E27FC236}">
                    <a16:creationId xmlns:a16="http://schemas.microsoft.com/office/drawing/2014/main" id="{72C69485-B739-7EE5-8934-594ECDA26709}"/>
                  </a:ext>
                </a:extLst>
              </p:cNvPr>
              <p:cNvSpPr/>
              <p:nvPr/>
            </p:nvSpPr>
            <p:spPr>
              <a:xfrm>
                <a:off x="1973227" y="208549"/>
                <a:ext cx="10227090" cy="4296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66" name="Rectangle 165">
                <a:extLst>
                  <a:ext uri="{FF2B5EF4-FFF2-40B4-BE49-F238E27FC236}">
                    <a16:creationId xmlns:a16="http://schemas.microsoft.com/office/drawing/2014/main" id="{277681E4-D9F7-F636-631B-F6D6A2CAEEC3}"/>
                  </a:ext>
                </a:extLst>
              </p:cNvPr>
              <p:cNvSpPr/>
              <p:nvPr/>
            </p:nvSpPr>
            <p:spPr>
              <a:xfrm>
                <a:off x="1992154" y="208549"/>
                <a:ext cx="235411" cy="4296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67" name="Rectangle 166">
                <a:extLst>
                  <a:ext uri="{FF2B5EF4-FFF2-40B4-BE49-F238E27FC236}">
                    <a16:creationId xmlns:a16="http://schemas.microsoft.com/office/drawing/2014/main" id="{E1742FB8-B01B-9C7D-FE2B-08665B6CAC94}"/>
                  </a:ext>
                </a:extLst>
              </p:cNvPr>
              <p:cNvSpPr/>
              <p:nvPr/>
            </p:nvSpPr>
            <p:spPr>
              <a:xfrm>
                <a:off x="2461064" y="208549"/>
                <a:ext cx="235411" cy="4296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68" name="Rectangle 167">
                <a:extLst>
                  <a:ext uri="{FF2B5EF4-FFF2-40B4-BE49-F238E27FC236}">
                    <a16:creationId xmlns:a16="http://schemas.microsoft.com/office/drawing/2014/main" id="{E2987C23-D026-7FC0-9823-E5E6EC7E592C}"/>
                  </a:ext>
                </a:extLst>
              </p:cNvPr>
              <p:cNvSpPr/>
              <p:nvPr/>
            </p:nvSpPr>
            <p:spPr>
              <a:xfrm>
                <a:off x="2929973" y="208549"/>
                <a:ext cx="235411" cy="4296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69" name="Rectangle 168">
                <a:extLst>
                  <a:ext uri="{FF2B5EF4-FFF2-40B4-BE49-F238E27FC236}">
                    <a16:creationId xmlns:a16="http://schemas.microsoft.com/office/drawing/2014/main" id="{4E66D4EE-7B17-A749-BBF5-59E1FB4BB60B}"/>
                  </a:ext>
                </a:extLst>
              </p:cNvPr>
              <p:cNvSpPr/>
              <p:nvPr/>
            </p:nvSpPr>
            <p:spPr>
              <a:xfrm>
                <a:off x="3398884" y="208549"/>
                <a:ext cx="235411" cy="4296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70" name="Rectangle 169">
                <a:extLst>
                  <a:ext uri="{FF2B5EF4-FFF2-40B4-BE49-F238E27FC236}">
                    <a16:creationId xmlns:a16="http://schemas.microsoft.com/office/drawing/2014/main" id="{13E9B5A4-166F-FA65-A941-573F72D79956}"/>
                  </a:ext>
                </a:extLst>
              </p:cNvPr>
              <p:cNvSpPr/>
              <p:nvPr/>
            </p:nvSpPr>
            <p:spPr>
              <a:xfrm>
                <a:off x="3867793" y="208549"/>
                <a:ext cx="235411" cy="4296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71" name="Rectangle 170">
                <a:extLst>
                  <a:ext uri="{FF2B5EF4-FFF2-40B4-BE49-F238E27FC236}">
                    <a16:creationId xmlns:a16="http://schemas.microsoft.com/office/drawing/2014/main" id="{512907C5-D274-79AA-309D-AC422F5C061C}"/>
                  </a:ext>
                </a:extLst>
              </p:cNvPr>
              <p:cNvSpPr/>
              <p:nvPr/>
            </p:nvSpPr>
            <p:spPr>
              <a:xfrm>
                <a:off x="4336702" y="208549"/>
                <a:ext cx="235411" cy="4296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72" name="Rectangle 171">
                <a:extLst>
                  <a:ext uri="{FF2B5EF4-FFF2-40B4-BE49-F238E27FC236}">
                    <a16:creationId xmlns:a16="http://schemas.microsoft.com/office/drawing/2014/main" id="{F2D8C657-8FCF-E264-1545-E8D8FB519DEF}"/>
                  </a:ext>
                </a:extLst>
              </p:cNvPr>
              <p:cNvSpPr/>
              <p:nvPr/>
            </p:nvSpPr>
            <p:spPr>
              <a:xfrm>
                <a:off x="4805613" y="208549"/>
                <a:ext cx="235411" cy="4296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73" name="Rectangle 172">
                <a:extLst>
                  <a:ext uri="{FF2B5EF4-FFF2-40B4-BE49-F238E27FC236}">
                    <a16:creationId xmlns:a16="http://schemas.microsoft.com/office/drawing/2014/main" id="{E0155883-0F45-B9AA-E8C1-2B64A368DD93}"/>
                  </a:ext>
                </a:extLst>
              </p:cNvPr>
              <p:cNvSpPr/>
              <p:nvPr/>
            </p:nvSpPr>
            <p:spPr>
              <a:xfrm>
                <a:off x="5274522" y="208549"/>
                <a:ext cx="235411" cy="4296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74" name="Rectangle 173">
                <a:extLst>
                  <a:ext uri="{FF2B5EF4-FFF2-40B4-BE49-F238E27FC236}">
                    <a16:creationId xmlns:a16="http://schemas.microsoft.com/office/drawing/2014/main" id="{F458038E-F3A2-86F6-FBC5-EC07DE54D240}"/>
                  </a:ext>
                </a:extLst>
              </p:cNvPr>
              <p:cNvSpPr/>
              <p:nvPr/>
            </p:nvSpPr>
            <p:spPr>
              <a:xfrm>
                <a:off x="5743432" y="208549"/>
                <a:ext cx="235411" cy="4296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75" name="Rectangle 174">
                <a:extLst>
                  <a:ext uri="{FF2B5EF4-FFF2-40B4-BE49-F238E27FC236}">
                    <a16:creationId xmlns:a16="http://schemas.microsoft.com/office/drawing/2014/main" id="{C84D10A8-6152-D056-0168-E0D6D16BF4BA}"/>
                  </a:ext>
                </a:extLst>
              </p:cNvPr>
              <p:cNvSpPr/>
              <p:nvPr/>
            </p:nvSpPr>
            <p:spPr>
              <a:xfrm>
                <a:off x="6212342" y="208549"/>
                <a:ext cx="235411" cy="4296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76" name="Rectangle 175">
                <a:extLst>
                  <a:ext uri="{FF2B5EF4-FFF2-40B4-BE49-F238E27FC236}">
                    <a16:creationId xmlns:a16="http://schemas.microsoft.com/office/drawing/2014/main" id="{6E353C56-4082-AF29-0979-13717701EDA0}"/>
                  </a:ext>
                </a:extLst>
              </p:cNvPr>
              <p:cNvSpPr/>
              <p:nvPr/>
            </p:nvSpPr>
            <p:spPr>
              <a:xfrm>
                <a:off x="6681251" y="208549"/>
                <a:ext cx="235411" cy="4296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77" name="Rectangle 176">
                <a:extLst>
                  <a:ext uri="{FF2B5EF4-FFF2-40B4-BE49-F238E27FC236}">
                    <a16:creationId xmlns:a16="http://schemas.microsoft.com/office/drawing/2014/main" id="{2E79A35C-F0F4-F9DF-B01B-D2AE489135E0}"/>
                  </a:ext>
                </a:extLst>
              </p:cNvPr>
              <p:cNvSpPr/>
              <p:nvPr/>
            </p:nvSpPr>
            <p:spPr>
              <a:xfrm>
                <a:off x="7150161" y="208549"/>
                <a:ext cx="235411" cy="4296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78" name="Rectangle 177">
                <a:extLst>
                  <a:ext uri="{FF2B5EF4-FFF2-40B4-BE49-F238E27FC236}">
                    <a16:creationId xmlns:a16="http://schemas.microsoft.com/office/drawing/2014/main" id="{19F22ABE-9156-5B6A-ECD3-D1D7D6A6FDDC}"/>
                  </a:ext>
                </a:extLst>
              </p:cNvPr>
              <p:cNvSpPr/>
              <p:nvPr/>
            </p:nvSpPr>
            <p:spPr>
              <a:xfrm>
                <a:off x="7619071" y="208549"/>
                <a:ext cx="235411" cy="4296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79" name="Rectangle 178">
                <a:extLst>
                  <a:ext uri="{FF2B5EF4-FFF2-40B4-BE49-F238E27FC236}">
                    <a16:creationId xmlns:a16="http://schemas.microsoft.com/office/drawing/2014/main" id="{94E6BFD2-DC31-440D-63C3-530C4F06DFFC}"/>
                  </a:ext>
                </a:extLst>
              </p:cNvPr>
              <p:cNvSpPr/>
              <p:nvPr/>
            </p:nvSpPr>
            <p:spPr>
              <a:xfrm>
                <a:off x="8087981" y="208549"/>
                <a:ext cx="235411" cy="4296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80" name="Rectangle 179">
                <a:extLst>
                  <a:ext uri="{FF2B5EF4-FFF2-40B4-BE49-F238E27FC236}">
                    <a16:creationId xmlns:a16="http://schemas.microsoft.com/office/drawing/2014/main" id="{C98B5529-FBC3-7D4D-159A-4CC8BB623F44}"/>
                  </a:ext>
                </a:extLst>
              </p:cNvPr>
              <p:cNvSpPr/>
              <p:nvPr/>
            </p:nvSpPr>
            <p:spPr>
              <a:xfrm>
                <a:off x="8556890" y="208549"/>
                <a:ext cx="235411" cy="4296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81" name="Rectangle 180">
                <a:extLst>
                  <a:ext uri="{FF2B5EF4-FFF2-40B4-BE49-F238E27FC236}">
                    <a16:creationId xmlns:a16="http://schemas.microsoft.com/office/drawing/2014/main" id="{66C0DFA1-413A-1322-37E1-007C988900CB}"/>
                  </a:ext>
                </a:extLst>
              </p:cNvPr>
              <p:cNvSpPr/>
              <p:nvPr/>
            </p:nvSpPr>
            <p:spPr>
              <a:xfrm>
                <a:off x="9025800" y="208549"/>
                <a:ext cx="235411" cy="4296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82" name="Rectangle 181">
                <a:extLst>
                  <a:ext uri="{FF2B5EF4-FFF2-40B4-BE49-F238E27FC236}">
                    <a16:creationId xmlns:a16="http://schemas.microsoft.com/office/drawing/2014/main" id="{8AEDBF50-0E33-51FD-D52E-565346A6BACF}"/>
                  </a:ext>
                </a:extLst>
              </p:cNvPr>
              <p:cNvSpPr/>
              <p:nvPr/>
            </p:nvSpPr>
            <p:spPr>
              <a:xfrm>
                <a:off x="9494710" y="208549"/>
                <a:ext cx="235411" cy="4296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83" name="Rectangle 182">
                <a:extLst>
                  <a:ext uri="{FF2B5EF4-FFF2-40B4-BE49-F238E27FC236}">
                    <a16:creationId xmlns:a16="http://schemas.microsoft.com/office/drawing/2014/main" id="{BF58B71E-FCF1-02A7-63BB-B9CE65C37FB1}"/>
                  </a:ext>
                </a:extLst>
              </p:cNvPr>
              <p:cNvSpPr/>
              <p:nvPr/>
            </p:nvSpPr>
            <p:spPr>
              <a:xfrm>
                <a:off x="9963619" y="208549"/>
                <a:ext cx="235411" cy="4296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84" name="Rectangle 183">
                <a:extLst>
                  <a:ext uri="{FF2B5EF4-FFF2-40B4-BE49-F238E27FC236}">
                    <a16:creationId xmlns:a16="http://schemas.microsoft.com/office/drawing/2014/main" id="{5E804C51-D010-47AB-FC35-FC64CC36B61D}"/>
                  </a:ext>
                </a:extLst>
              </p:cNvPr>
              <p:cNvSpPr/>
              <p:nvPr/>
            </p:nvSpPr>
            <p:spPr>
              <a:xfrm>
                <a:off x="10432530" y="208549"/>
                <a:ext cx="235411" cy="4296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85" name="Rectangle 184">
                <a:extLst>
                  <a:ext uri="{FF2B5EF4-FFF2-40B4-BE49-F238E27FC236}">
                    <a16:creationId xmlns:a16="http://schemas.microsoft.com/office/drawing/2014/main" id="{5053B07F-29AD-9511-9326-1FA4A92A9D83}"/>
                  </a:ext>
                </a:extLst>
              </p:cNvPr>
              <p:cNvSpPr/>
              <p:nvPr/>
            </p:nvSpPr>
            <p:spPr>
              <a:xfrm>
                <a:off x="10901439" y="208549"/>
                <a:ext cx="235411" cy="4296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86" name="Rectangle 185">
                <a:extLst>
                  <a:ext uri="{FF2B5EF4-FFF2-40B4-BE49-F238E27FC236}">
                    <a16:creationId xmlns:a16="http://schemas.microsoft.com/office/drawing/2014/main" id="{793ED981-5958-0D38-F84F-7C517A881256}"/>
                  </a:ext>
                </a:extLst>
              </p:cNvPr>
              <p:cNvSpPr/>
              <p:nvPr/>
            </p:nvSpPr>
            <p:spPr>
              <a:xfrm>
                <a:off x="11370348" y="208549"/>
                <a:ext cx="235411" cy="4296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87" name="Rectangle 186">
                <a:extLst>
                  <a:ext uri="{FF2B5EF4-FFF2-40B4-BE49-F238E27FC236}">
                    <a16:creationId xmlns:a16="http://schemas.microsoft.com/office/drawing/2014/main" id="{977C34FD-810E-7928-2FC2-D106A33EF872}"/>
                  </a:ext>
                </a:extLst>
              </p:cNvPr>
              <p:cNvSpPr/>
              <p:nvPr/>
            </p:nvSpPr>
            <p:spPr>
              <a:xfrm>
                <a:off x="11839258" y="208549"/>
                <a:ext cx="235411" cy="4296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grpSp>
        <p:grpSp>
          <p:nvGrpSpPr>
            <p:cNvPr id="133" name="Group 132">
              <a:extLst>
                <a:ext uri="{FF2B5EF4-FFF2-40B4-BE49-F238E27FC236}">
                  <a16:creationId xmlns:a16="http://schemas.microsoft.com/office/drawing/2014/main" id="{CFBB1C75-4F9A-BDDF-CDF9-D6CE3593667F}"/>
                </a:ext>
              </a:extLst>
            </p:cNvPr>
            <p:cNvGrpSpPr/>
            <p:nvPr/>
          </p:nvGrpSpPr>
          <p:grpSpPr>
            <a:xfrm>
              <a:off x="2321164" y="159351"/>
              <a:ext cx="9888741" cy="170887"/>
              <a:chOff x="2321164" y="149826"/>
              <a:chExt cx="9888741" cy="170887"/>
            </a:xfrm>
          </p:grpSpPr>
          <p:sp>
            <p:nvSpPr>
              <p:cNvPr id="188" name="TextBox 187">
                <a:extLst>
                  <a:ext uri="{FF2B5EF4-FFF2-40B4-BE49-F238E27FC236}">
                    <a16:creationId xmlns:a16="http://schemas.microsoft.com/office/drawing/2014/main" id="{6DC2418F-15A4-6DE4-B05F-FBC4110F2CAF}"/>
                  </a:ext>
                </a:extLst>
              </p:cNvPr>
              <p:cNvSpPr txBox="1"/>
              <p:nvPr/>
            </p:nvSpPr>
            <p:spPr>
              <a:xfrm>
                <a:off x="2321164" y="149826"/>
                <a:ext cx="513368" cy="169277"/>
              </a:xfrm>
              <a:prstGeom prst="rect">
                <a:avLst/>
              </a:prstGeom>
              <a:noFill/>
            </p:spPr>
            <p:txBody>
              <a:bodyPr wrap="square" lIns="0" tIns="0" rIns="0" bIns="0" rtlCol="0">
                <a:spAutoFit/>
              </a:bodyPr>
              <a:lstStyle/>
              <a:p>
                <a:pPr algn="ctr"/>
                <a:r>
                  <a:rPr lang="fr-FR" sz="1100" dirty="0">
                    <a:solidFill>
                      <a:schemeClr val="bg1">
                        <a:lumMod val="65000"/>
                      </a:schemeClr>
                    </a:solidFill>
                  </a:rPr>
                  <a:t>1970</a:t>
                </a:r>
                <a:endParaRPr lang="en-US" sz="1100" dirty="0">
                  <a:solidFill>
                    <a:schemeClr val="bg1">
                      <a:lumMod val="65000"/>
                    </a:schemeClr>
                  </a:solidFill>
                </a:endParaRPr>
              </a:p>
            </p:txBody>
          </p:sp>
          <p:sp>
            <p:nvSpPr>
              <p:cNvPr id="189" name="TextBox 188">
                <a:extLst>
                  <a:ext uri="{FF2B5EF4-FFF2-40B4-BE49-F238E27FC236}">
                    <a16:creationId xmlns:a16="http://schemas.microsoft.com/office/drawing/2014/main" id="{338180FD-C72C-D385-42F3-791892D89EEF}"/>
                  </a:ext>
                </a:extLst>
              </p:cNvPr>
              <p:cNvSpPr txBox="1"/>
              <p:nvPr/>
            </p:nvSpPr>
            <p:spPr>
              <a:xfrm>
                <a:off x="4805364" y="149826"/>
                <a:ext cx="235742" cy="170887"/>
              </a:xfrm>
              <a:prstGeom prst="rect">
                <a:avLst/>
              </a:prstGeom>
              <a:noFill/>
            </p:spPr>
            <p:txBody>
              <a:bodyPr wrap="none" lIns="0" tIns="0" rIns="0" bIns="0" rtlCol="0">
                <a:noAutofit/>
              </a:bodyPr>
              <a:lstStyle/>
              <a:p>
                <a:pPr algn="ctr"/>
                <a:r>
                  <a:rPr lang="fr-FR" sz="1100" dirty="0">
                    <a:solidFill>
                      <a:schemeClr val="bg1">
                        <a:lumMod val="65000"/>
                      </a:schemeClr>
                    </a:solidFill>
                  </a:rPr>
                  <a:t>1980</a:t>
                </a:r>
                <a:endParaRPr lang="en-US" sz="1100" dirty="0">
                  <a:solidFill>
                    <a:schemeClr val="bg1">
                      <a:lumMod val="65000"/>
                    </a:schemeClr>
                  </a:solidFill>
                </a:endParaRPr>
              </a:p>
            </p:txBody>
          </p:sp>
          <p:sp>
            <p:nvSpPr>
              <p:cNvPr id="190" name="TextBox 189">
                <a:extLst>
                  <a:ext uri="{FF2B5EF4-FFF2-40B4-BE49-F238E27FC236}">
                    <a16:creationId xmlns:a16="http://schemas.microsoft.com/office/drawing/2014/main" id="{00E3198F-BC01-3E0F-BB94-630DF0EFB329}"/>
                  </a:ext>
                </a:extLst>
              </p:cNvPr>
              <p:cNvSpPr txBox="1"/>
              <p:nvPr/>
            </p:nvSpPr>
            <p:spPr>
              <a:xfrm>
                <a:off x="7011667" y="149826"/>
                <a:ext cx="513368" cy="169277"/>
              </a:xfrm>
              <a:prstGeom prst="rect">
                <a:avLst/>
              </a:prstGeom>
              <a:noFill/>
            </p:spPr>
            <p:txBody>
              <a:bodyPr wrap="square" lIns="0" tIns="0" rIns="0" bIns="0" rtlCol="0">
                <a:spAutoFit/>
              </a:bodyPr>
              <a:lstStyle/>
              <a:p>
                <a:pPr algn="ctr"/>
                <a:r>
                  <a:rPr lang="fr-FR" sz="1100" dirty="0">
                    <a:solidFill>
                      <a:schemeClr val="bg1">
                        <a:lumMod val="65000"/>
                      </a:schemeClr>
                    </a:solidFill>
                  </a:rPr>
                  <a:t>1990</a:t>
                </a:r>
                <a:endParaRPr lang="en-US" sz="1100" dirty="0">
                  <a:solidFill>
                    <a:schemeClr val="bg1">
                      <a:lumMod val="65000"/>
                    </a:schemeClr>
                  </a:solidFill>
                </a:endParaRPr>
              </a:p>
            </p:txBody>
          </p:sp>
          <p:sp>
            <p:nvSpPr>
              <p:cNvPr id="191" name="TextBox 190">
                <a:extLst>
                  <a:ext uri="{FF2B5EF4-FFF2-40B4-BE49-F238E27FC236}">
                    <a16:creationId xmlns:a16="http://schemas.microsoft.com/office/drawing/2014/main" id="{3574C498-B165-A902-7C79-A3007F3FC045}"/>
                  </a:ext>
                </a:extLst>
              </p:cNvPr>
              <p:cNvSpPr txBox="1"/>
              <p:nvPr/>
            </p:nvSpPr>
            <p:spPr>
              <a:xfrm>
                <a:off x="9498806" y="149826"/>
                <a:ext cx="228362" cy="169277"/>
              </a:xfrm>
              <a:prstGeom prst="rect">
                <a:avLst/>
              </a:prstGeom>
              <a:solidFill>
                <a:schemeClr val="bg1"/>
              </a:solidFill>
            </p:spPr>
            <p:txBody>
              <a:bodyPr wrap="none" lIns="0" tIns="0" rIns="0" bIns="0" rtlCol="0">
                <a:noAutofit/>
              </a:bodyPr>
              <a:lstStyle/>
              <a:p>
                <a:pPr algn="ctr"/>
                <a:r>
                  <a:rPr lang="fr-FR" sz="1100" dirty="0">
                    <a:solidFill>
                      <a:schemeClr val="bg1">
                        <a:lumMod val="65000"/>
                      </a:schemeClr>
                    </a:solidFill>
                  </a:rPr>
                  <a:t>2000</a:t>
                </a:r>
                <a:endParaRPr lang="en-US" sz="1100" dirty="0">
                  <a:solidFill>
                    <a:schemeClr val="bg1">
                      <a:lumMod val="65000"/>
                    </a:schemeClr>
                  </a:solidFill>
                </a:endParaRPr>
              </a:p>
            </p:txBody>
          </p:sp>
          <p:sp>
            <p:nvSpPr>
              <p:cNvPr id="192" name="TextBox 191">
                <a:extLst>
                  <a:ext uri="{FF2B5EF4-FFF2-40B4-BE49-F238E27FC236}">
                    <a16:creationId xmlns:a16="http://schemas.microsoft.com/office/drawing/2014/main" id="{5ADCF0B8-F0FC-DB8C-4043-92869CB75CF4}"/>
                  </a:ext>
                </a:extLst>
              </p:cNvPr>
              <p:cNvSpPr txBox="1"/>
              <p:nvPr/>
            </p:nvSpPr>
            <p:spPr>
              <a:xfrm>
                <a:off x="11696537" y="149826"/>
                <a:ext cx="513368" cy="169277"/>
              </a:xfrm>
              <a:prstGeom prst="rect">
                <a:avLst/>
              </a:prstGeom>
              <a:noFill/>
            </p:spPr>
            <p:txBody>
              <a:bodyPr wrap="square" lIns="0" tIns="0" rIns="0" bIns="0" rtlCol="0">
                <a:spAutoFit/>
              </a:bodyPr>
              <a:lstStyle/>
              <a:p>
                <a:pPr algn="ctr"/>
                <a:r>
                  <a:rPr lang="fr-FR" sz="1100" dirty="0">
                    <a:solidFill>
                      <a:schemeClr val="bg1">
                        <a:lumMod val="65000"/>
                      </a:schemeClr>
                    </a:solidFill>
                  </a:rPr>
                  <a:t>2010</a:t>
                </a:r>
                <a:endParaRPr lang="en-US" sz="1100" dirty="0">
                  <a:solidFill>
                    <a:schemeClr val="bg1">
                      <a:lumMod val="65000"/>
                    </a:schemeClr>
                  </a:solidFill>
                </a:endParaRPr>
              </a:p>
            </p:txBody>
          </p:sp>
        </p:grpSp>
      </p:grpSp>
      <p:grpSp>
        <p:nvGrpSpPr>
          <p:cNvPr id="248" name="Group 247">
            <a:extLst>
              <a:ext uri="{FF2B5EF4-FFF2-40B4-BE49-F238E27FC236}">
                <a16:creationId xmlns:a16="http://schemas.microsoft.com/office/drawing/2014/main" id="{F1E6F2BD-E98E-5931-D819-DC862995A409}"/>
              </a:ext>
            </a:extLst>
          </p:cNvPr>
          <p:cNvGrpSpPr/>
          <p:nvPr/>
        </p:nvGrpSpPr>
        <p:grpSpPr>
          <a:xfrm>
            <a:off x="1973227" y="4758956"/>
            <a:ext cx="10227090" cy="417070"/>
            <a:chOff x="1973227" y="4769310"/>
            <a:chExt cx="10227090" cy="417070"/>
          </a:xfrm>
        </p:grpSpPr>
        <p:grpSp>
          <p:nvGrpSpPr>
            <p:cNvPr id="611" name="Group 610">
              <a:extLst>
                <a:ext uri="{FF2B5EF4-FFF2-40B4-BE49-F238E27FC236}">
                  <a16:creationId xmlns:a16="http://schemas.microsoft.com/office/drawing/2014/main" id="{3D3608CB-7164-1291-6BA7-24E8DA6D6050}"/>
                </a:ext>
              </a:extLst>
            </p:cNvPr>
            <p:cNvGrpSpPr/>
            <p:nvPr/>
          </p:nvGrpSpPr>
          <p:grpSpPr>
            <a:xfrm>
              <a:off x="1973227" y="4769310"/>
              <a:ext cx="10227090" cy="216000"/>
              <a:chOff x="1973227" y="5066301"/>
              <a:chExt cx="10227090" cy="429674"/>
            </a:xfrm>
          </p:grpSpPr>
          <p:sp>
            <p:nvSpPr>
              <p:cNvPr id="31" name="Rectangle 30">
                <a:extLst>
                  <a:ext uri="{FF2B5EF4-FFF2-40B4-BE49-F238E27FC236}">
                    <a16:creationId xmlns:a16="http://schemas.microsoft.com/office/drawing/2014/main" id="{11F82532-85F0-00F3-EF45-4F65B58DD469}"/>
                  </a:ext>
                </a:extLst>
              </p:cNvPr>
              <p:cNvSpPr/>
              <p:nvPr/>
            </p:nvSpPr>
            <p:spPr>
              <a:xfrm>
                <a:off x="1973227" y="5066301"/>
                <a:ext cx="10227090"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628" name="Rectangle 627">
                <a:extLst>
                  <a:ext uri="{FF2B5EF4-FFF2-40B4-BE49-F238E27FC236}">
                    <a16:creationId xmlns:a16="http://schemas.microsoft.com/office/drawing/2014/main" id="{DF206B0D-E309-B687-4BB1-940807981E20}"/>
                  </a:ext>
                </a:extLst>
              </p:cNvPr>
              <p:cNvSpPr/>
              <p:nvPr/>
            </p:nvSpPr>
            <p:spPr>
              <a:xfrm>
                <a:off x="1973227" y="5066301"/>
                <a:ext cx="2455898" cy="429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32" name="Rectangle 31">
                <a:extLst>
                  <a:ext uri="{FF2B5EF4-FFF2-40B4-BE49-F238E27FC236}">
                    <a16:creationId xmlns:a16="http://schemas.microsoft.com/office/drawing/2014/main" id="{05B37521-B229-B0E1-AA20-2FFD05EB9150}"/>
                  </a:ext>
                </a:extLst>
              </p:cNvPr>
              <p:cNvSpPr/>
              <p:nvPr/>
            </p:nvSpPr>
            <p:spPr>
              <a:xfrm>
                <a:off x="2128574" y="5066301"/>
                <a:ext cx="3082982" cy="4296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33" name="Rectangle 32">
                <a:extLst>
                  <a:ext uri="{FF2B5EF4-FFF2-40B4-BE49-F238E27FC236}">
                    <a16:creationId xmlns:a16="http://schemas.microsoft.com/office/drawing/2014/main" id="{DB138C51-5E2E-B491-CC38-BB5C06F65A46}"/>
                  </a:ext>
                </a:extLst>
              </p:cNvPr>
              <p:cNvSpPr/>
              <p:nvPr/>
            </p:nvSpPr>
            <p:spPr>
              <a:xfrm>
                <a:off x="8162806" y="5066301"/>
                <a:ext cx="3082982" cy="4296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grpSp>
        <p:grpSp>
          <p:nvGrpSpPr>
            <p:cNvPr id="606" name="Group 605">
              <a:extLst>
                <a:ext uri="{FF2B5EF4-FFF2-40B4-BE49-F238E27FC236}">
                  <a16:creationId xmlns:a16="http://schemas.microsoft.com/office/drawing/2014/main" id="{6DA74524-E854-19C2-6F6D-93D233090299}"/>
                </a:ext>
              </a:extLst>
            </p:cNvPr>
            <p:cNvGrpSpPr/>
            <p:nvPr/>
          </p:nvGrpSpPr>
          <p:grpSpPr>
            <a:xfrm>
              <a:off x="2127251" y="5017103"/>
              <a:ext cx="10064749" cy="169277"/>
              <a:chOff x="2127251" y="5007578"/>
              <a:chExt cx="10064749" cy="169277"/>
            </a:xfrm>
          </p:grpSpPr>
          <p:sp>
            <p:nvSpPr>
              <p:cNvPr id="34" name="TextBox 33">
                <a:extLst>
                  <a:ext uri="{FF2B5EF4-FFF2-40B4-BE49-F238E27FC236}">
                    <a16:creationId xmlns:a16="http://schemas.microsoft.com/office/drawing/2014/main" id="{15069EFE-7319-8B9B-380F-863C3AC8556B}"/>
                  </a:ext>
                </a:extLst>
              </p:cNvPr>
              <p:cNvSpPr txBox="1"/>
              <p:nvPr/>
            </p:nvSpPr>
            <p:spPr>
              <a:xfrm>
                <a:off x="2127251" y="5007578"/>
                <a:ext cx="3082924" cy="169277"/>
              </a:xfrm>
              <a:prstGeom prst="rect">
                <a:avLst/>
              </a:prstGeom>
              <a:noFill/>
            </p:spPr>
            <p:txBody>
              <a:bodyPr wrap="square" lIns="0" tIns="0" rIns="0" bIns="0" rtlCol="0">
                <a:spAutoFit/>
              </a:bodyPr>
              <a:lstStyle/>
              <a:p>
                <a:pPr algn="ctr"/>
                <a:r>
                  <a:rPr lang="fr-FR" sz="1100" dirty="0" err="1">
                    <a:solidFill>
                      <a:schemeClr val="bg1">
                        <a:lumMod val="65000"/>
                      </a:schemeClr>
                    </a:solidFill>
                  </a:rPr>
                  <a:t>January</a:t>
                </a:r>
                <a:r>
                  <a:rPr lang="fr-FR" sz="1100" dirty="0">
                    <a:solidFill>
                      <a:schemeClr val="bg1">
                        <a:lumMod val="65000"/>
                      </a:schemeClr>
                    </a:solidFill>
                  </a:rPr>
                  <a:t> 2022</a:t>
                </a:r>
                <a:endParaRPr lang="en-US" sz="1100" dirty="0">
                  <a:solidFill>
                    <a:schemeClr val="bg1">
                      <a:lumMod val="65000"/>
                    </a:schemeClr>
                  </a:solidFill>
                </a:endParaRPr>
              </a:p>
            </p:txBody>
          </p:sp>
          <p:sp>
            <p:nvSpPr>
              <p:cNvPr id="35" name="TextBox 34">
                <a:extLst>
                  <a:ext uri="{FF2B5EF4-FFF2-40B4-BE49-F238E27FC236}">
                    <a16:creationId xmlns:a16="http://schemas.microsoft.com/office/drawing/2014/main" id="{F29CA17D-F521-02A6-0181-FB19A2D1064B}"/>
                  </a:ext>
                </a:extLst>
              </p:cNvPr>
              <p:cNvSpPr txBox="1"/>
              <p:nvPr/>
            </p:nvSpPr>
            <p:spPr>
              <a:xfrm>
                <a:off x="5210176" y="5007578"/>
                <a:ext cx="2954668" cy="169277"/>
              </a:xfrm>
              <a:prstGeom prst="rect">
                <a:avLst/>
              </a:prstGeom>
              <a:noFill/>
            </p:spPr>
            <p:txBody>
              <a:bodyPr wrap="square" lIns="0" tIns="0" rIns="0" bIns="0" rtlCol="0">
                <a:spAutoFit/>
              </a:bodyPr>
              <a:lstStyle/>
              <a:p>
                <a:pPr algn="ctr"/>
                <a:r>
                  <a:rPr lang="fr-FR" sz="1100" dirty="0" err="1">
                    <a:solidFill>
                      <a:schemeClr val="bg1">
                        <a:lumMod val="65000"/>
                      </a:schemeClr>
                    </a:solidFill>
                  </a:rPr>
                  <a:t>February</a:t>
                </a:r>
                <a:r>
                  <a:rPr lang="fr-FR" sz="1100" dirty="0">
                    <a:solidFill>
                      <a:schemeClr val="bg1">
                        <a:lumMod val="65000"/>
                      </a:schemeClr>
                    </a:solidFill>
                  </a:rPr>
                  <a:t> 2022</a:t>
                </a:r>
                <a:endParaRPr lang="en-US" sz="1100" dirty="0">
                  <a:solidFill>
                    <a:schemeClr val="bg1">
                      <a:lumMod val="65000"/>
                    </a:schemeClr>
                  </a:solidFill>
                </a:endParaRPr>
              </a:p>
            </p:txBody>
          </p:sp>
          <p:sp>
            <p:nvSpPr>
              <p:cNvPr id="36" name="TextBox 35">
                <a:extLst>
                  <a:ext uri="{FF2B5EF4-FFF2-40B4-BE49-F238E27FC236}">
                    <a16:creationId xmlns:a16="http://schemas.microsoft.com/office/drawing/2014/main" id="{997C3B2E-B044-B87E-6329-1D8AED15E7E4}"/>
                  </a:ext>
                </a:extLst>
              </p:cNvPr>
              <p:cNvSpPr txBox="1"/>
              <p:nvPr/>
            </p:nvSpPr>
            <p:spPr>
              <a:xfrm>
                <a:off x="8162925" y="5007578"/>
                <a:ext cx="3082742" cy="169277"/>
              </a:xfrm>
              <a:prstGeom prst="rect">
                <a:avLst/>
              </a:prstGeom>
              <a:noFill/>
            </p:spPr>
            <p:txBody>
              <a:bodyPr wrap="square" lIns="0" tIns="0" rIns="0" bIns="0" rtlCol="0">
                <a:spAutoFit/>
              </a:bodyPr>
              <a:lstStyle/>
              <a:p>
                <a:pPr algn="ctr"/>
                <a:r>
                  <a:rPr lang="fr-FR" sz="1100" dirty="0">
                    <a:solidFill>
                      <a:schemeClr val="bg1">
                        <a:lumMod val="65000"/>
                      </a:schemeClr>
                    </a:solidFill>
                  </a:rPr>
                  <a:t>March 2022</a:t>
                </a:r>
                <a:endParaRPr lang="en-US" sz="1100" dirty="0">
                  <a:solidFill>
                    <a:schemeClr val="bg1">
                      <a:lumMod val="65000"/>
                    </a:schemeClr>
                  </a:solidFill>
                </a:endParaRPr>
              </a:p>
            </p:txBody>
          </p:sp>
          <p:sp>
            <p:nvSpPr>
              <p:cNvPr id="648" name="TextBox 647">
                <a:extLst>
                  <a:ext uri="{FF2B5EF4-FFF2-40B4-BE49-F238E27FC236}">
                    <a16:creationId xmlns:a16="http://schemas.microsoft.com/office/drawing/2014/main" id="{DE5195A4-45BA-2D8A-FD2C-C17110BF57D9}"/>
                  </a:ext>
                </a:extLst>
              </p:cNvPr>
              <p:cNvSpPr txBox="1"/>
              <p:nvPr/>
            </p:nvSpPr>
            <p:spPr>
              <a:xfrm>
                <a:off x="11252200" y="5007578"/>
                <a:ext cx="939800" cy="169277"/>
              </a:xfrm>
              <a:prstGeom prst="rect">
                <a:avLst/>
              </a:prstGeom>
              <a:noFill/>
            </p:spPr>
            <p:txBody>
              <a:bodyPr wrap="square" lIns="0" tIns="0" rIns="0" bIns="0" rtlCol="0">
                <a:spAutoFit/>
              </a:bodyPr>
              <a:lstStyle/>
              <a:p>
                <a:pPr algn="ctr"/>
                <a:r>
                  <a:rPr lang="fr-FR" sz="1100" dirty="0">
                    <a:solidFill>
                      <a:schemeClr val="bg1">
                        <a:lumMod val="65000"/>
                      </a:schemeClr>
                    </a:solidFill>
                  </a:rPr>
                  <a:t>April 2022</a:t>
                </a:r>
                <a:endParaRPr lang="en-US" sz="1100" dirty="0">
                  <a:solidFill>
                    <a:schemeClr val="bg1">
                      <a:lumMod val="65000"/>
                    </a:schemeClr>
                  </a:solidFill>
                </a:endParaRPr>
              </a:p>
            </p:txBody>
          </p:sp>
        </p:grpSp>
      </p:grpSp>
      <p:grpSp>
        <p:nvGrpSpPr>
          <p:cNvPr id="249" name="Group 248">
            <a:extLst>
              <a:ext uri="{FF2B5EF4-FFF2-40B4-BE49-F238E27FC236}">
                <a16:creationId xmlns:a16="http://schemas.microsoft.com/office/drawing/2014/main" id="{7FDD5C1A-75CA-F46F-2F03-CBEF1103B996}"/>
              </a:ext>
            </a:extLst>
          </p:cNvPr>
          <p:cNvGrpSpPr/>
          <p:nvPr/>
        </p:nvGrpSpPr>
        <p:grpSpPr>
          <a:xfrm>
            <a:off x="1973227" y="5359201"/>
            <a:ext cx="10218773" cy="417070"/>
            <a:chOff x="1973227" y="5376529"/>
            <a:chExt cx="10218773" cy="417070"/>
          </a:xfrm>
        </p:grpSpPr>
        <p:grpSp>
          <p:nvGrpSpPr>
            <p:cNvPr id="610" name="Group 609">
              <a:extLst>
                <a:ext uri="{FF2B5EF4-FFF2-40B4-BE49-F238E27FC236}">
                  <a16:creationId xmlns:a16="http://schemas.microsoft.com/office/drawing/2014/main" id="{071D1EA3-E3AE-9266-FBAE-736E3E5AD524}"/>
                </a:ext>
              </a:extLst>
            </p:cNvPr>
            <p:cNvGrpSpPr/>
            <p:nvPr/>
          </p:nvGrpSpPr>
          <p:grpSpPr>
            <a:xfrm>
              <a:off x="1973227" y="5376529"/>
              <a:ext cx="10218772" cy="216000"/>
              <a:chOff x="1973227" y="5673520"/>
              <a:chExt cx="10218772" cy="429674"/>
            </a:xfrm>
          </p:grpSpPr>
          <p:sp>
            <p:nvSpPr>
              <p:cNvPr id="39" name="Rectangle 38">
                <a:extLst>
                  <a:ext uri="{FF2B5EF4-FFF2-40B4-BE49-F238E27FC236}">
                    <a16:creationId xmlns:a16="http://schemas.microsoft.com/office/drawing/2014/main" id="{0AC38B41-DF0B-89D7-970E-A9FCEA2778F9}"/>
                  </a:ext>
                </a:extLst>
              </p:cNvPr>
              <p:cNvSpPr/>
              <p:nvPr/>
            </p:nvSpPr>
            <p:spPr>
              <a:xfrm>
                <a:off x="5010150" y="5673520"/>
                <a:ext cx="6486526" cy="429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629" name="Rectangle 628">
                <a:extLst>
                  <a:ext uri="{FF2B5EF4-FFF2-40B4-BE49-F238E27FC236}">
                    <a16:creationId xmlns:a16="http://schemas.microsoft.com/office/drawing/2014/main" id="{03832EAD-9CF9-ECB8-152F-9BFB559B3F15}"/>
                  </a:ext>
                </a:extLst>
              </p:cNvPr>
              <p:cNvSpPr/>
              <p:nvPr/>
            </p:nvSpPr>
            <p:spPr>
              <a:xfrm>
                <a:off x="2076450" y="5673520"/>
                <a:ext cx="2895600"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630" name="Rectangle 629">
                <a:extLst>
                  <a:ext uri="{FF2B5EF4-FFF2-40B4-BE49-F238E27FC236}">
                    <a16:creationId xmlns:a16="http://schemas.microsoft.com/office/drawing/2014/main" id="{DC022EE4-E70A-E5C4-5F2A-3A3D14353D43}"/>
                  </a:ext>
                </a:extLst>
              </p:cNvPr>
              <p:cNvSpPr/>
              <p:nvPr/>
            </p:nvSpPr>
            <p:spPr>
              <a:xfrm>
                <a:off x="11096624" y="5673520"/>
                <a:ext cx="1095375" cy="4296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40" name="Rectangle 39">
                <a:extLst>
                  <a:ext uri="{FF2B5EF4-FFF2-40B4-BE49-F238E27FC236}">
                    <a16:creationId xmlns:a16="http://schemas.microsoft.com/office/drawing/2014/main" id="{6E2C5065-AF7A-C6DE-D6F5-6EA15E3E63E1}"/>
                  </a:ext>
                </a:extLst>
              </p:cNvPr>
              <p:cNvSpPr/>
              <p:nvPr/>
            </p:nvSpPr>
            <p:spPr>
              <a:xfrm>
                <a:off x="7064124" y="5673520"/>
                <a:ext cx="210288" cy="42840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41" name="Rectangle 40">
                <a:extLst>
                  <a:ext uri="{FF2B5EF4-FFF2-40B4-BE49-F238E27FC236}">
                    <a16:creationId xmlns:a16="http://schemas.microsoft.com/office/drawing/2014/main" id="{672E52AF-C17A-1A4F-5933-049539B5EC59}"/>
                  </a:ext>
                </a:extLst>
              </p:cNvPr>
              <p:cNvSpPr/>
              <p:nvPr/>
            </p:nvSpPr>
            <p:spPr>
              <a:xfrm>
                <a:off x="7501109" y="5673520"/>
                <a:ext cx="210288" cy="42840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42" name="Rectangle 41">
                <a:extLst>
                  <a:ext uri="{FF2B5EF4-FFF2-40B4-BE49-F238E27FC236}">
                    <a16:creationId xmlns:a16="http://schemas.microsoft.com/office/drawing/2014/main" id="{EE536C05-C4B8-8092-CE4E-B6FC212D72C2}"/>
                  </a:ext>
                </a:extLst>
              </p:cNvPr>
              <p:cNvSpPr/>
              <p:nvPr/>
            </p:nvSpPr>
            <p:spPr>
              <a:xfrm>
                <a:off x="7938093" y="5673520"/>
                <a:ext cx="210288" cy="42840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43" name="Rectangle 42">
                <a:extLst>
                  <a:ext uri="{FF2B5EF4-FFF2-40B4-BE49-F238E27FC236}">
                    <a16:creationId xmlns:a16="http://schemas.microsoft.com/office/drawing/2014/main" id="{D85DC9D8-9D22-F3C1-D8F3-0A72BFE7A68D}"/>
                  </a:ext>
                </a:extLst>
              </p:cNvPr>
              <p:cNvSpPr/>
              <p:nvPr/>
            </p:nvSpPr>
            <p:spPr>
              <a:xfrm>
                <a:off x="8375078" y="5673520"/>
                <a:ext cx="210288" cy="42840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44" name="Rectangle 43">
                <a:extLst>
                  <a:ext uri="{FF2B5EF4-FFF2-40B4-BE49-F238E27FC236}">
                    <a16:creationId xmlns:a16="http://schemas.microsoft.com/office/drawing/2014/main" id="{1AF113B4-D7D7-6C94-DAF8-3D54D20DF9F0}"/>
                  </a:ext>
                </a:extLst>
              </p:cNvPr>
              <p:cNvSpPr/>
              <p:nvPr/>
            </p:nvSpPr>
            <p:spPr>
              <a:xfrm>
                <a:off x="4879199" y="5673520"/>
                <a:ext cx="210288" cy="428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45" name="Rectangle 44">
                <a:extLst>
                  <a:ext uri="{FF2B5EF4-FFF2-40B4-BE49-F238E27FC236}">
                    <a16:creationId xmlns:a16="http://schemas.microsoft.com/office/drawing/2014/main" id="{9C52EC6B-0C92-86F2-2078-EDE7B22E352C}"/>
                  </a:ext>
                </a:extLst>
              </p:cNvPr>
              <p:cNvSpPr/>
              <p:nvPr/>
            </p:nvSpPr>
            <p:spPr>
              <a:xfrm>
                <a:off x="5316184" y="5673520"/>
                <a:ext cx="210288" cy="42840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46" name="Rectangle 45">
                <a:extLst>
                  <a:ext uri="{FF2B5EF4-FFF2-40B4-BE49-F238E27FC236}">
                    <a16:creationId xmlns:a16="http://schemas.microsoft.com/office/drawing/2014/main" id="{E480523A-9267-19E2-2620-7411E166DE48}"/>
                  </a:ext>
                </a:extLst>
              </p:cNvPr>
              <p:cNvSpPr/>
              <p:nvPr/>
            </p:nvSpPr>
            <p:spPr>
              <a:xfrm>
                <a:off x="5753169" y="5673520"/>
                <a:ext cx="210288" cy="42840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47" name="Rectangle 46">
                <a:extLst>
                  <a:ext uri="{FF2B5EF4-FFF2-40B4-BE49-F238E27FC236}">
                    <a16:creationId xmlns:a16="http://schemas.microsoft.com/office/drawing/2014/main" id="{5ECB731C-02CF-BD9E-9755-2988A472FCB2}"/>
                  </a:ext>
                </a:extLst>
              </p:cNvPr>
              <p:cNvSpPr/>
              <p:nvPr/>
            </p:nvSpPr>
            <p:spPr>
              <a:xfrm>
                <a:off x="6190154" y="5673520"/>
                <a:ext cx="210288" cy="42840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48" name="Rectangle 47">
                <a:extLst>
                  <a:ext uri="{FF2B5EF4-FFF2-40B4-BE49-F238E27FC236}">
                    <a16:creationId xmlns:a16="http://schemas.microsoft.com/office/drawing/2014/main" id="{7D67A54D-8974-BC80-C73F-E259CE5F1F9F}"/>
                  </a:ext>
                </a:extLst>
              </p:cNvPr>
              <p:cNvSpPr/>
              <p:nvPr/>
            </p:nvSpPr>
            <p:spPr>
              <a:xfrm>
                <a:off x="6627139" y="5673520"/>
                <a:ext cx="210288" cy="42840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49" name="Rectangle 48">
                <a:extLst>
                  <a:ext uri="{FF2B5EF4-FFF2-40B4-BE49-F238E27FC236}">
                    <a16:creationId xmlns:a16="http://schemas.microsoft.com/office/drawing/2014/main" id="{C759E738-9C1B-7C41-5C27-336192AF4502}"/>
                  </a:ext>
                </a:extLst>
              </p:cNvPr>
              <p:cNvSpPr/>
              <p:nvPr/>
            </p:nvSpPr>
            <p:spPr>
              <a:xfrm>
                <a:off x="8812063" y="5673520"/>
                <a:ext cx="210288" cy="42840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50" name="Rectangle 49">
                <a:extLst>
                  <a:ext uri="{FF2B5EF4-FFF2-40B4-BE49-F238E27FC236}">
                    <a16:creationId xmlns:a16="http://schemas.microsoft.com/office/drawing/2014/main" id="{8C3EF3A4-7DA6-C2E3-FAC3-FE219E646A53}"/>
                  </a:ext>
                </a:extLst>
              </p:cNvPr>
              <p:cNvSpPr/>
              <p:nvPr/>
            </p:nvSpPr>
            <p:spPr>
              <a:xfrm>
                <a:off x="9249048" y="5673520"/>
                <a:ext cx="210288" cy="42840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51" name="Rectangle 50">
                <a:extLst>
                  <a:ext uri="{FF2B5EF4-FFF2-40B4-BE49-F238E27FC236}">
                    <a16:creationId xmlns:a16="http://schemas.microsoft.com/office/drawing/2014/main" id="{B8B04418-8F17-3DD7-B30B-B476B4F05F7A}"/>
                  </a:ext>
                </a:extLst>
              </p:cNvPr>
              <p:cNvSpPr/>
              <p:nvPr/>
            </p:nvSpPr>
            <p:spPr>
              <a:xfrm>
                <a:off x="9686033" y="5673520"/>
                <a:ext cx="210288" cy="42840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52" name="Rectangle 51">
                <a:extLst>
                  <a:ext uri="{FF2B5EF4-FFF2-40B4-BE49-F238E27FC236}">
                    <a16:creationId xmlns:a16="http://schemas.microsoft.com/office/drawing/2014/main" id="{71AC3088-40CD-B810-9C8F-50D3BEB4E3E0}"/>
                  </a:ext>
                </a:extLst>
              </p:cNvPr>
              <p:cNvSpPr/>
              <p:nvPr/>
            </p:nvSpPr>
            <p:spPr>
              <a:xfrm>
                <a:off x="10123018" y="5673520"/>
                <a:ext cx="210288" cy="42840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53" name="Rectangle 52">
                <a:extLst>
                  <a:ext uri="{FF2B5EF4-FFF2-40B4-BE49-F238E27FC236}">
                    <a16:creationId xmlns:a16="http://schemas.microsoft.com/office/drawing/2014/main" id="{1765DD5E-F5E0-D827-AC9F-2B10727DAEA4}"/>
                  </a:ext>
                </a:extLst>
              </p:cNvPr>
              <p:cNvSpPr/>
              <p:nvPr/>
            </p:nvSpPr>
            <p:spPr>
              <a:xfrm>
                <a:off x="10560003" y="5673520"/>
                <a:ext cx="210288" cy="42840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54" name="Rectangle 53">
                <a:extLst>
                  <a:ext uri="{FF2B5EF4-FFF2-40B4-BE49-F238E27FC236}">
                    <a16:creationId xmlns:a16="http://schemas.microsoft.com/office/drawing/2014/main" id="{38E2F963-F1CB-B308-E748-FCD25584938A}"/>
                  </a:ext>
                </a:extLst>
              </p:cNvPr>
              <p:cNvSpPr/>
              <p:nvPr/>
            </p:nvSpPr>
            <p:spPr>
              <a:xfrm>
                <a:off x="10981995" y="5673520"/>
                <a:ext cx="210288" cy="42840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55" name="Rectangle 54">
                <a:extLst>
                  <a:ext uri="{FF2B5EF4-FFF2-40B4-BE49-F238E27FC236}">
                    <a16:creationId xmlns:a16="http://schemas.microsoft.com/office/drawing/2014/main" id="{E6311E95-A17F-43AF-7B7A-85E4C21EC28C}"/>
                  </a:ext>
                </a:extLst>
              </p:cNvPr>
              <p:cNvSpPr/>
              <p:nvPr/>
            </p:nvSpPr>
            <p:spPr>
              <a:xfrm>
                <a:off x="11388989" y="5673520"/>
                <a:ext cx="210288" cy="4284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56" name="Rectangle 55">
                <a:extLst>
                  <a:ext uri="{FF2B5EF4-FFF2-40B4-BE49-F238E27FC236}">
                    <a16:creationId xmlns:a16="http://schemas.microsoft.com/office/drawing/2014/main" id="{4A2C082B-6031-E804-E01C-4DF34A0E3DB7}"/>
                  </a:ext>
                </a:extLst>
              </p:cNvPr>
              <p:cNvSpPr/>
              <p:nvPr/>
            </p:nvSpPr>
            <p:spPr>
              <a:xfrm>
                <a:off x="11795982" y="5673520"/>
                <a:ext cx="210288" cy="4284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58" name="Rectangle 57">
                <a:extLst>
                  <a:ext uri="{FF2B5EF4-FFF2-40B4-BE49-F238E27FC236}">
                    <a16:creationId xmlns:a16="http://schemas.microsoft.com/office/drawing/2014/main" id="{CA7FCF4D-A998-FA99-DB0F-3C99D2E630FD}"/>
                  </a:ext>
                </a:extLst>
              </p:cNvPr>
              <p:cNvSpPr/>
              <p:nvPr/>
            </p:nvSpPr>
            <p:spPr>
              <a:xfrm>
                <a:off x="1973227" y="5673520"/>
                <a:ext cx="210288" cy="428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59" name="Rectangle 58">
                <a:extLst>
                  <a:ext uri="{FF2B5EF4-FFF2-40B4-BE49-F238E27FC236}">
                    <a16:creationId xmlns:a16="http://schemas.microsoft.com/office/drawing/2014/main" id="{1EAE22FB-74E1-382F-7601-318C6F390708}"/>
                  </a:ext>
                </a:extLst>
              </p:cNvPr>
              <p:cNvSpPr/>
              <p:nvPr/>
            </p:nvSpPr>
            <p:spPr>
              <a:xfrm>
                <a:off x="2380220" y="5673520"/>
                <a:ext cx="210288" cy="428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60" name="Rectangle 59">
                <a:extLst>
                  <a:ext uri="{FF2B5EF4-FFF2-40B4-BE49-F238E27FC236}">
                    <a16:creationId xmlns:a16="http://schemas.microsoft.com/office/drawing/2014/main" id="{C72BC7EF-12BD-7628-1904-70499B15CD87}"/>
                  </a:ext>
                </a:extLst>
              </p:cNvPr>
              <p:cNvSpPr/>
              <p:nvPr/>
            </p:nvSpPr>
            <p:spPr>
              <a:xfrm>
                <a:off x="2787215" y="5673520"/>
                <a:ext cx="210288" cy="428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61" name="Rectangle 60">
                <a:extLst>
                  <a:ext uri="{FF2B5EF4-FFF2-40B4-BE49-F238E27FC236}">
                    <a16:creationId xmlns:a16="http://schemas.microsoft.com/office/drawing/2014/main" id="{7F4641E4-2929-35E1-E299-A264A413E275}"/>
                  </a:ext>
                </a:extLst>
              </p:cNvPr>
              <p:cNvSpPr/>
              <p:nvPr/>
            </p:nvSpPr>
            <p:spPr>
              <a:xfrm>
                <a:off x="3194207" y="5673520"/>
                <a:ext cx="210288" cy="428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62" name="Rectangle 61">
                <a:extLst>
                  <a:ext uri="{FF2B5EF4-FFF2-40B4-BE49-F238E27FC236}">
                    <a16:creationId xmlns:a16="http://schemas.microsoft.com/office/drawing/2014/main" id="{C8737ACB-10B2-5C74-4AEE-832226653CFF}"/>
                  </a:ext>
                </a:extLst>
              </p:cNvPr>
              <p:cNvSpPr/>
              <p:nvPr/>
            </p:nvSpPr>
            <p:spPr>
              <a:xfrm>
                <a:off x="3601202" y="5673520"/>
                <a:ext cx="210288" cy="428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63" name="Rectangle 62">
                <a:extLst>
                  <a:ext uri="{FF2B5EF4-FFF2-40B4-BE49-F238E27FC236}">
                    <a16:creationId xmlns:a16="http://schemas.microsoft.com/office/drawing/2014/main" id="{EF045CC0-EFC2-04BE-4DDD-2F03342B6E37}"/>
                  </a:ext>
                </a:extLst>
              </p:cNvPr>
              <p:cNvSpPr/>
              <p:nvPr/>
            </p:nvSpPr>
            <p:spPr>
              <a:xfrm>
                <a:off x="4008196" y="5673520"/>
                <a:ext cx="210288" cy="428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64" name="Rectangle 63">
                <a:extLst>
                  <a:ext uri="{FF2B5EF4-FFF2-40B4-BE49-F238E27FC236}">
                    <a16:creationId xmlns:a16="http://schemas.microsoft.com/office/drawing/2014/main" id="{C9D3A080-83DB-A260-9397-4D65A8063C96}"/>
                  </a:ext>
                </a:extLst>
              </p:cNvPr>
              <p:cNvSpPr/>
              <p:nvPr/>
            </p:nvSpPr>
            <p:spPr>
              <a:xfrm>
                <a:off x="4442214" y="5673520"/>
                <a:ext cx="210288" cy="428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grpSp>
        <p:grpSp>
          <p:nvGrpSpPr>
            <p:cNvPr id="607" name="Group 606">
              <a:extLst>
                <a:ext uri="{FF2B5EF4-FFF2-40B4-BE49-F238E27FC236}">
                  <a16:creationId xmlns:a16="http://schemas.microsoft.com/office/drawing/2014/main" id="{57AB3476-3C7D-2BC3-76A9-389F39FDB785}"/>
                </a:ext>
              </a:extLst>
            </p:cNvPr>
            <p:cNvGrpSpPr/>
            <p:nvPr/>
          </p:nvGrpSpPr>
          <p:grpSpPr>
            <a:xfrm>
              <a:off x="1973227" y="5624322"/>
              <a:ext cx="10218773" cy="169277"/>
              <a:chOff x="1973227" y="5614797"/>
              <a:chExt cx="10218773" cy="169277"/>
            </a:xfrm>
          </p:grpSpPr>
          <p:sp>
            <p:nvSpPr>
              <p:cNvPr id="65" name="TextBox 64">
                <a:extLst>
                  <a:ext uri="{FF2B5EF4-FFF2-40B4-BE49-F238E27FC236}">
                    <a16:creationId xmlns:a16="http://schemas.microsoft.com/office/drawing/2014/main" id="{655E1C26-FAD4-3CE4-A661-6B4BD0239B6A}"/>
                  </a:ext>
                </a:extLst>
              </p:cNvPr>
              <p:cNvSpPr txBox="1"/>
              <p:nvPr/>
            </p:nvSpPr>
            <p:spPr>
              <a:xfrm>
                <a:off x="5086350" y="5614797"/>
                <a:ext cx="6109070" cy="169277"/>
              </a:xfrm>
              <a:prstGeom prst="rect">
                <a:avLst/>
              </a:prstGeom>
              <a:noFill/>
            </p:spPr>
            <p:txBody>
              <a:bodyPr wrap="square" lIns="0" tIns="0" rIns="0" bIns="0" rtlCol="0">
                <a:spAutoFit/>
              </a:bodyPr>
              <a:lstStyle/>
              <a:p>
                <a:pPr algn="ctr"/>
                <a:r>
                  <a:rPr lang="fr-FR" sz="1100" dirty="0" err="1">
                    <a:solidFill>
                      <a:schemeClr val="bg1">
                        <a:lumMod val="65000"/>
                      </a:schemeClr>
                    </a:solidFill>
                  </a:rPr>
                  <a:t>February</a:t>
                </a:r>
                <a:r>
                  <a:rPr lang="fr-FR" sz="1100" dirty="0">
                    <a:solidFill>
                      <a:schemeClr val="bg1">
                        <a:lumMod val="65000"/>
                      </a:schemeClr>
                    </a:solidFill>
                  </a:rPr>
                  <a:t> 2022</a:t>
                </a:r>
                <a:endParaRPr lang="en-US" sz="1100" dirty="0">
                  <a:solidFill>
                    <a:schemeClr val="bg1">
                      <a:lumMod val="65000"/>
                    </a:schemeClr>
                  </a:solidFill>
                </a:endParaRPr>
              </a:p>
            </p:txBody>
          </p:sp>
          <p:sp>
            <p:nvSpPr>
              <p:cNvPr id="68" name="TextBox 67">
                <a:extLst>
                  <a:ext uri="{FF2B5EF4-FFF2-40B4-BE49-F238E27FC236}">
                    <a16:creationId xmlns:a16="http://schemas.microsoft.com/office/drawing/2014/main" id="{95E14D85-5C15-F813-3BC3-EBD4530D78FA}"/>
                  </a:ext>
                </a:extLst>
              </p:cNvPr>
              <p:cNvSpPr txBox="1"/>
              <p:nvPr/>
            </p:nvSpPr>
            <p:spPr>
              <a:xfrm>
                <a:off x="1973227" y="5614797"/>
                <a:ext cx="3119473" cy="169277"/>
              </a:xfrm>
              <a:prstGeom prst="rect">
                <a:avLst/>
              </a:prstGeom>
              <a:noFill/>
            </p:spPr>
            <p:txBody>
              <a:bodyPr wrap="square" lIns="0" tIns="0" rIns="0" bIns="0" rtlCol="0">
                <a:spAutoFit/>
              </a:bodyPr>
              <a:lstStyle/>
              <a:p>
                <a:pPr algn="ctr"/>
                <a:r>
                  <a:rPr lang="fr-FR" sz="1100" dirty="0" err="1">
                    <a:solidFill>
                      <a:schemeClr val="bg1">
                        <a:lumMod val="65000"/>
                      </a:schemeClr>
                    </a:solidFill>
                  </a:rPr>
                  <a:t>January</a:t>
                </a:r>
                <a:r>
                  <a:rPr lang="fr-FR" sz="1100" dirty="0">
                    <a:solidFill>
                      <a:schemeClr val="bg1">
                        <a:lumMod val="65000"/>
                      </a:schemeClr>
                    </a:solidFill>
                  </a:rPr>
                  <a:t> 2022</a:t>
                </a:r>
                <a:endParaRPr lang="en-US" sz="1100" dirty="0">
                  <a:solidFill>
                    <a:schemeClr val="bg1">
                      <a:lumMod val="65000"/>
                    </a:schemeClr>
                  </a:solidFill>
                </a:endParaRPr>
              </a:p>
            </p:txBody>
          </p:sp>
          <p:sp>
            <p:nvSpPr>
              <p:cNvPr id="69" name="TextBox 68">
                <a:extLst>
                  <a:ext uri="{FF2B5EF4-FFF2-40B4-BE49-F238E27FC236}">
                    <a16:creationId xmlns:a16="http://schemas.microsoft.com/office/drawing/2014/main" id="{BB66299C-7BEE-35E7-B70E-16148DD86349}"/>
                  </a:ext>
                </a:extLst>
              </p:cNvPr>
              <p:cNvSpPr txBox="1"/>
              <p:nvPr/>
            </p:nvSpPr>
            <p:spPr>
              <a:xfrm>
                <a:off x="11193273" y="5614797"/>
                <a:ext cx="998727" cy="169277"/>
              </a:xfrm>
              <a:prstGeom prst="rect">
                <a:avLst/>
              </a:prstGeom>
              <a:solidFill>
                <a:schemeClr val="bg1"/>
              </a:solidFill>
            </p:spPr>
            <p:txBody>
              <a:bodyPr wrap="square" lIns="0" tIns="0" rIns="0" bIns="0" rtlCol="0">
                <a:spAutoFit/>
              </a:bodyPr>
              <a:lstStyle/>
              <a:p>
                <a:pPr algn="ctr"/>
                <a:r>
                  <a:rPr lang="fr-FR" sz="1100" dirty="0">
                    <a:solidFill>
                      <a:schemeClr val="bg1">
                        <a:lumMod val="65000"/>
                      </a:schemeClr>
                    </a:solidFill>
                  </a:rPr>
                  <a:t>March 2022</a:t>
                </a:r>
                <a:endParaRPr lang="en-US" sz="1100" dirty="0">
                  <a:solidFill>
                    <a:schemeClr val="bg1">
                      <a:lumMod val="65000"/>
                    </a:schemeClr>
                  </a:solidFill>
                </a:endParaRPr>
              </a:p>
            </p:txBody>
          </p:sp>
        </p:grpSp>
      </p:grpSp>
      <p:grpSp>
        <p:nvGrpSpPr>
          <p:cNvPr id="250" name="Group 249">
            <a:extLst>
              <a:ext uri="{FF2B5EF4-FFF2-40B4-BE49-F238E27FC236}">
                <a16:creationId xmlns:a16="http://schemas.microsoft.com/office/drawing/2014/main" id="{F303063D-CA54-DB15-BD1E-6FAFDCD85C21}"/>
              </a:ext>
            </a:extLst>
          </p:cNvPr>
          <p:cNvGrpSpPr/>
          <p:nvPr/>
        </p:nvGrpSpPr>
        <p:grpSpPr>
          <a:xfrm>
            <a:off x="1973226" y="5959449"/>
            <a:ext cx="10227091" cy="417070"/>
            <a:chOff x="1973226" y="5983746"/>
            <a:chExt cx="10227091" cy="417070"/>
          </a:xfrm>
        </p:grpSpPr>
        <p:grpSp>
          <p:nvGrpSpPr>
            <p:cNvPr id="609" name="Group 608">
              <a:extLst>
                <a:ext uri="{FF2B5EF4-FFF2-40B4-BE49-F238E27FC236}">
                  <a16:creationId xmlns:a16="http://schemas.microsoft.com/office/drawing/2014/main" id="{F0959736-A2DA-3CEF-1935-9B8EC6C89E10}"/>
                </a:ext>
              </a:extLst>
            </p:cNvPr>
            <p:cNvGrpSpPr/>
            <p:nvPr/>
          </p:nvGrpSpPr>
          <p:grpSpPr>
            <a:xfrm>
              <a:off x="1973226" y="5983746"/>
              <a:ext cx="10227091" cy="216000"/>
              <a:chOff x="1973226" y="6280737"/>
              <a:chExt cx="10227091" cy="429674"/>
            </a:xfrm>
          </p:grpSpPr>
          <p:sp>
            <p:nvSpPr>
              <p:cNvPr id="74" name="Rectangle 73">
                <a:extLst>
                  <a:ext uri="{FF2B5EF4-FFF2-40B4-BE49-F238E27FC236}">
                    <a16:creationId xmlns:a16="http://schemas.microsoft.com/office/drawing/2014/main" id="{1994CC1B-25B2-1619-F94B-A47EA8AF1D09}"/>
                  </a:ext>
                </a:extLst>
              </p:cNvPr>
              <p:cNvSpPr/>
              <p:nvPr/>
            </p:nvSpPr>
            <p:spPr>
              <a:xfrm>
                <a:off x="4457700" y="6280737"/>
                <a:ext cx="7678747" cy="4296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631" name="Rectangle 630">
                <a:extLst>
                  <a:ext uri="{FF2B5EF4-FFF2-40B4-BE49-F238E27FC236}">
                    <a16:creationId xmlns:a16="http://schemas.microsoft.com/office/drawing/2014/main" id="{34F62CEF-194E-9904-7A5B-AE5B5A1A1825}"/>
                  </a:ext>
                </a:extLst>
              </p:cNvPr>
              <p:cNvSpPr/>
              <p:nvPr/>
            </p:nvSpPr>
            <p:spPr>
              <a:xfrm>
                <a:off x="2028780" y="6280737"/>
                <a:ext cx="2257470" cy="4296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75" name="Rectangle 74">
                <a:extLst>
                  <a:ext uri="{FF2B5EF4-FFF2-40B4-BE49-F238E27FC236}">
                    <a16:creationId xmlns:a16="http://schemas.microsoft.com/office/drawing/2014/main" id="{808A96DC-7916-ED39-62DC-BBCA8CE864B0}"/>
                  </a:ext>
                </a:extLst>
              </p:cNvPr>
              <p:cNvSpPr/>
              <p:nvPr/>
            </p:nvSpPr>
            <p:spPr>
              <a:xfrm>
                <a:off x="9450485" y="6280737"/>
                <a:ext cx="545707" cy="42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76" name="Rectangle 75">
                <a:extLst>
                  <a:ext uri="{FF2B5EF4-FFF2-40B4-BE49-F238E27FC236}">
                    <a16:creationId xmlns:a16="http://schemas.microsoft.com/office/drawing/2014/main" id="{8CDB6936-763E-584D-8551-4FD9070F213B}"/>
                  </a:ext>
                </a:extLst>
              </p:cNvPr>
              <p:cNvSpPr/>
              <p:nvPr/>
            </p:nvSpPr>
            <p:spPr>
              <a:xfrm>
                <a:off x="10584480" y="6280737"/>
                <a:ext cx="545707" cy="42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77" name="Rectangle 76">
                <a:extLst>
                  <a:ext uri="{FF2B5EF4-FFF2-40B4-BE49-F238E27FC236}">
                    <a16:creationId xmlns:a16="http://schemas.microsoft.com/office/drawing/2014/main" id="{3FF251BA-82EE-2470-0247-4AEEA546FE3D}"/>
                  </a:ext>
                </a:extLst>
              </p:cNvPr>
              <p:cNvSpPr/>
              <p:nvPr/>
            </p:nvSpPr>
            <p:spPr>
              <a:xfrm>
                <a:off x="11718474" y="6280737"/>
                <a:ext cx="481843" cy="42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78" name="Rectangle 77">
                <a:extLst>
                  <a:ext uri="{FF2B5EF4-FFF2-40B4-BE49-F238E27FC236}">
                    <a16:creationId xmlns:a16="http://schemas.microsoft.com/office/drawing/2014/main" id="{C1F89AF6-D0A5-428F-103A-45BBA4272349}"/>
                  </a:ext>
                </a:extLst>
              </p:cNvPr>
              <p:cNvSpPr/>
              <p:nvPr/>
            </p:nvSpPr>
            <p:spPr>
              <a:xfrm>
                <a:off x="1973226" y="6280737"/>
                <a:ext cx="481843" cy="4284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79" name="Rectangle 78">
                <a:extLst>
                  <a:ext uri="{FF2B5EF4-FFF2-40B4-BE49-F238E27FC236}">
                    <a16:creationId xmlns:a16="http://schemas.microsoft.com/office/drawing/2014/main" id="{49C9336B-69B7-02A9-54B2-D0B3ED6E6A71}"/>
                  </a:ext>
                </a:extLst>
              </p:cNvPr>
              <p:cNvSpPr/>
              <p:nvPr/>
            </p:nvSpPr>
            <p:spPr>
              <a:xfrm>
                <a:off x="2965528" y="6280737"/>
                <a:ext cx="545707" cy="4284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80" name="Rectangle 79">
                <a:extLst>
                  <a:ext uri="{FF2B5EF4-FFF2-40B4-BE49-F238E27FC236}">
                    <a16:creationId xmlns:a16="http://schemas.microsoft.com/office/drawing/2014/main" id="{E1A0F816-1E31-669E-E79F-4FE0A6968A37}"/>
                  </a:ext>
                </a:extLst>
              </p:cNvPr>
              <p:cNvSpPr/>
              <p:nvPr/>
            </p:nvSpPr>
            <p:spPr>
              <a:xfrm>
                <a:off x="4021697" y="6280737"/>
                <a:ext cx="545707" cy="42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81" name="Rectangle 80">
                <a:extLst>
                  <a:ext uri="{FF2B5EF4-FFF2-40B4-BE49-F238E27FC236}">
                    <a16:creationId xmlns:a16="http://schemas.microsoft.com/office/drawing/2014/main" id="{6431DA96-D9B6-E0E9-2738-09B9F533AE10}"/>
                  </a:ext>
                </a:extLst>
              </p:cNvPr>
              <p:cNvSpPr/>
              <p:nvPr/>
            </p:nvSpPr>
            <p:spPr>
              <a:xfrm>
                <a:off x="5077861" y="6280737"/>
                <a:ext cx="545707" cy="42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82" name="Rectangle 81">
                <a:extLst>
                  <a:ext uri="{FF2B5EF4-FFF2-40B4-BE49-F238E27FC236}">
                    <a16:creationId xmlns:a16="http://schemas.microsoft.com/office/drawing/2014/main" id="{EBB4B05D-A4AE-B3A2-67B0-BFC9D7B66904}"/>
                  </a:ext>
                </a:extLst>
              </p:cNvPr>
              <p:cNvSpPr/>
              <p:nvPr/>
            </p:nvSpPr>
            <p:spPr>
              <a:xfrm>
                <a:off x="6134028" y="6280737"/>
                <a:ext cx="545707" cy="42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83" name="Rectangle 82">
                <a:extLst>
                  <a:ext uri="{FF2B5EF4-FFF2-40B4-BE49-F238E27FC236}">
                    <a16:creationId xmlns:a16="http://schemas.microsoft.com/office/drawing/2014/main" id="{274512D4-38D8-F8AB-EA37-60846EABD3CB}"/>
                  </a:ext>
                </a:extLst>
              </p:cNvPr>
              <p:cNvSpPr/>
              <p:nvPr/>
            </p:nvSpPr>
            <p:spPr>
              <a:xfrm>
                <a:off x="7190195" y="6280737"/>
                <a:ext cx="545707" cy="42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sp>
            <p:nvSpPr>
              <p:cNvPr id="84" name="Rectangle 83">
                <a:extLst>
                  <a:ext uri="{FF2B5EF4-FFF2-40B4-BE49-F238E27FC236}">
                    <a16:creationId xmlns:a16="http://schemas.microsoft.com/office/drawing/2014/main" id="{3502397B-5737-F3A8-9226-2757011AB423}"/>
                  </a:ext>
                </a:extLst>
              </p:cNvPr>
              <p:cNvSpPr/>
              <p:nvPr/>
            </p:nvSpPr>
            <p:spPr>
              <a:xfrm>
                <a:off x="8329249" y="6280737"/>
                <a:ext cx="545707" cy="42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dirty="0">
                  <a:solidFill>
                    <a:schemeClr val="bg1">
                      <a:lumMod val="65000"/>
                    </a:schemeClr>
                  </a:solidFill>
                </a:endParaRPr>
              </a:p>
            </p:txBody>
          </p:sp>
        </p:grpSp>
        <p:grpSp>
          <p:nvGrpSpPr>
            <p:cNvPr id="608" name="Group 607">
              <a:extLst>
                <a:ext uri="{FF2B5EF4-FFF2-40B4-BE49-F238E27FC236}">
                  <a16:creationId xmlns:a16="http://schemas.microsoft.com/office/drawing/2014/main" id="{2480943A-9812-D2C1-E4AC-5FD1106C57D8}"/>
                </a:ext>
              </a:extLst>
            </p:cNvPr>
            <p:cNvGrpSpPr/>
            <p:nvPr/>
          </p:nvGrpSpPr>
          <p:grpSpPr>
            <a:xfrm>
              <a:off x="1973228" y="6231539"/>
              <a:ext cx="10184189" cy="169277"/>
              <a:chOff x="1973228" y="6222014"/>
              <a:chExt cx="10184189" cy="169277"/>
            </a:xfrm>
          </p:grpSpPr>
          <p:sp>
            <p:nvSpPr>
              <p:cNvPr id="72" name="TextBox 71">
                <a:extLst>
                  <a:ext uri="{FF2B5EF4-FFF2-40B4-BE49-F238E27FC236}">
                    <a16:creationId xmlns:a16="http://schemas.microsoft.com/office/drawing/2014/main" id="{74FF718C-7FD9-DB4A-17E1-C7BEBFCE9F29}"/>
                  </a:ext>
                </a:extLst>
              </p:cNvPr>
              <p:cNvSpPr txBox="1"/>
              <p:nvPr/>
            </p:nvSpPr>
            <p:spPr>
              <a:xfrm>
                <a:off x="4666905" y="6222014"/>
                <a:ext cx="332179" cy="169277"/>
              </a:xfrm>
              <a:prstGeom prst="rect">
                <a:avLst/>
              </a:prstGeom>
              <a:noFill/>
            </p:spPr>
            <p:txBody>
              <a:bodyPr wrap="square" lIns="0" tIns="0" rIns="0" bIns="0" rtlCol="0">
                <a:spAutoFit/>
              </a:bodyPr>
              <a:lstStyle/>
              <a:p>
                <a:pPr algn="ctr"/>
                <a:endParaRPr lang="en-US" sz="1100" dirty="0">
                  <a:solidFill>
                    <a:schemeClr val="bg1">
                      <a:lumMod val="65000"/>
                    </a:schemeClr>
                  </a:solidFill>
                </a:endParaRPr>
              </a:p>
            </p:txBody>
          </p:sp>
          <p:sp>
            <p:nvSpPr>
              <p:cNvPr id="73" name="TextBox 72">
                <a:extLst>
                  <a:ext uri="{FF2B5EF4-FFF2-40B4-BE49-F238E27FC236}">
                    <a16:creationId xmlns:a16="http://schemas.microsoft.com/office/drawing/2014/main" id="{1969384C-0284-27CC-5A58-D7834FFF5F20}"/>
                  </a:ext>
                </a:extLst>
              </p:cNvPr>
              <p:cNvSpPr txBox="1"/>
              <p:nvPr/>
            </p:nvSpPr>
            <p:spPr>
              <a:xfrm>
                <a:off x="4128461" y="6222014"/>
                <a:ext cx="332179" cy="169277"/>
              </a:xfrm>
              <a:prstGeom prst="rect">
                <a:avLst/>
              </a:prstGeom>
              <a:noFill/>
            </p:spPr>
            <p:txBody>
              <a:bodyPr wrap="square" lIns="0" tIns="0" rIns="0" bIns="0" rtlCol="0">
                <a:spAutoFit/>
              </a:bodyPr>
              <a:lstStyle/>
              <a:p>
                <a:pPr algn="ctr"/>
                <a:endParaRPr lang="en-US" sz="1100" dirty="0">
                  <a:solidFill>
                    <a:schemeClr val="bg1">
                      <a:lumMod val="65000"/>
                    </a:schemeClr>
                  </a:solidFill>
                </a:endParaRPr>
              </a:p>
            </p:txBody>
          </p:sp>
          <p:sp>
            <p:nvSpPr>
              <p:cNvPr id="86" name="TextBox 85">
                <a:extLst>
                  <a:ext uri="{FF2B5EF4-FFF2-40B4-BE49-F238E27FC236}">
                    <a16:creationId xmlns:a16="http://schemas.microsoft.com/office/drawing/2014/main" id="{EAD2DEC4-3192-E9A2-B074-3C93D417F849}"/>
                  </a:ext>
                </a:extLst>
              </p:cNvPr>
              <p:cNvSpPr txBox="1"/>
              <p:nvPr/>
            </p:nvSpPr>
            <p:spPr>
              <a:xfrm>
                <a:off x="4021309" y="6222014"/>
                <a:ext cx="1050754" cy="169277"/>
              </a:xfrm>
              <a:prstGeom prst="rect">
                <a:avLst/>
              </a:prstGeom>
              <a:solidFill>
                <a:schemeClr val="bg1"/>
              </a:solidFill>
            </p:spPr>
            <p:txBody>
              <a:bodyPr wrap="square" lIns="0" tIns="0" rIns="0" bIns="0" rtlCol="0">
                <a:spAutoFit/>
              </a:bodyPr>
              <a:lstStyle/>
              <a:p>
                <a:pPr algn="ctr"/>
                <a:r>
                  <a:rPr lang="fr-FR" sz="1100" dirty="0" err="1"/>
                  <a:t>February</a:t>
                </a:r>
                <a:r>
                  <a:rPr lang="fr-FR" sz="1100" dirty="0"/>
                  <a:t> 2022</a:t>
                </a:r>
                <a:endParaRPr lang="en-US" sz="1100" dirty="0"/>
              </a:p>
            </p:txBody>
          </p:sp>
          <p:sp>
            <p:nvSpPr>
              <p:cNvPr id="87" name="TextBox 86">
                <a:extLst>
                  <a:ext uri="{FF2B5EF4-FFF2-40B4-BE49-F238E27FC236}">
                    <a16:creationId xmlns:a16="http://schemas.microsoft.com/office/drawing/2014/main" id="{D61B8B7A-637D-8328-7C1D-3DF71DFF7ACD}"/>
                  </a:ext>
                </a:extLst>
              </p:cNvPr>
              <p:cNvSpPr txBox="1"/>
              <p:nvPr/>
            </p:nvSpPr>
            <p:spPr>
              <a:xfrm>
                <a:off x="3600378" y="6222014"/>
                <a:ext cx="332179" cy="169277"/>
              </a:xfrm>
              <a:prstGeom prst="rect">
                <a:avLst/>
              </a:prstGeom>
              <a:noFill/>
            </p:spPr>
            <p:txBody>
              <a:bodyPr wrap="square" lIns="0" tIns="0" rIns="0" bIns="0" rtlCol="0">
                <a:spAutoFit/>
              </a:bodyPr>
              <a:lstStyle/>
              <a:p>
                <a:pPr algn="ctr"/>
                <a:r>
                  <a:rPr lang="fr-FR" sz="1100" dirty="0">
                    <a:solidFill>
                      <a:schemeClr val="bg1">
                        <a:lumMod val="65000"/>
                      </a:schemeClr>
                    </a:solidFill>
                  </a:rPr>
                  <a:t>31</a:t>
                </a:r>
                <a:endParaRPr lang="en-US" sz="1100" dirty="0">
                  <a:solidFill>
                    <a:schemeClr val="bg1">
                      <a:lumMod val="65000"/>
                    </a:schemeClr>
                  </a:solidFill>
                </a:endParaRPr>
              </a:p>
            </p:txBody>
          </p:sp>
          <p:sp>
            <p:nvSpPr>
              <p:cNvPr id="88" name="TextBox 87">
                <a:extLst>
                  <a:ext uri="{FF2B5EF4-FFF2-40B4-BE49-F238E27FC236}">
                    <a16:creationId xmlns:a16="http://schemas.microsoft.com/office/drawing/2014/main" id="{EF93B706-FB20-1C2F-D7C3-07AA3E2EBD06}"/>
                  </a:ext>
                </a:extLst>
              </p:cNvPr>
              <p:cNvSpPr txBox="1"/>
              <p:nvPr/>
            </p:nvSpPr>
            <p:spPr>
              <a:xfrm>
                <a:off x="3072294" y="6222014"/>
                <a:ext cx="332179" cy="169277"/>
              </a:xfrm>
              <a:prstGeom prst="rect">
                <a:avLst/>
              </a:prstGeom>
              <a:noFill/>
            </p:spPr>
            <p:txBody>
              <a:bodyPr wrap="square" lIns="0" tIns="0" rIns="0" bIns="0" rtlCol="0">
                <a:spAutoFit/>
              </a:bodyPr>
              <a:lstStyle/>
              <a:p>
                <a:pPr algn="ctr"/>
                <a:r>
                  <a:rPr lang="fr-FR" sz="1100" dirty="0">
                    <a:solidFill>
                      <a:schemeClr val="bg1">
                        <a:lumMod val="65000"/>
                      </a:schemeClr>
                    </a:solidFill>
                  </a:rPr>
                  <a:t>30</a:t>
                </a:r>
                <a:endParaRPr lang="en-US" sz="1100" dirty="0">
                  <a:solidFill>
                    <a:schemeClr val="bg1">
                      <a:lumMod val="65000"/>
                    </a:schemeClr>
                  </a:solidFill>
                </a:endParaRPr>
              </a:p>
            </p:txBody>
          </p:sp>
          <p:sp>
            <p:nvSpPr>
              <p:cNvPr id="89" name="TextBox 88">
                <a:extLst>
                  <a:ext uri="{FF2B5EF4-FFF2-40B4-BE49-F238E27FC236}">
                    <a16:creationId xmlns:a16="http://schemas.microsoft.com/office/drawing/2014/main" id="{CF8B7D3B-9C42-3176-F68B-EE3432CC693E}"/>
                  </a:ext>
                </a:extLst>
              </p:cNvPr>
              <p:cNvSpPr txBox="1"/>
              <p:nvPr/>
            </p:nvSpPr>
            <p:spPr>
              <a:xfrm>
                <a:off x="5743793" y="6222014"/>
                <a:ext cx="332179" cy="169277"/>
              </a:xfrm>
              <a:prstGeom prst="rect">
                <a:avLst/>
              </a:prstGeom>
              <a:noFill/>
            </p:spPr>
            <p:txBody>
              <a:bodyPr wrap="square" lIns="0" tIns="0" rIns="0" bIns="0" rtlCol="0">
                <a:spAutoFit/>
              </a:bodyPr>
              <a:lstStyle/>
              <a:p>
                <a:pPr algn="ctr"/>
                <a:r>
                  <a:rPr lang="fr-FR" sz="1100" dirty="0">
                    <a:solidFill>
                      <a:schemeClr val="bg1">
                        <a:lumMod val="65000"/>
                      </a:schemeClr>
                    </a:solidFill>
                  </a:rPr>
                  <a:t>4</a:t>
                </a:r>
                <a:endParaRPr lang="en-US" sz="1100" dirty="0">
                  <a:solidFill>
                    <a:schemeClr val="bg1">
                      <a:lumMod val="65000"/>
                    </a:schemeClr>
                  </a:solidFill>
                </a:endParaRPr>
              </a:p>
            </p:txBody>
          </p:sp>
          <p:sp>
            <p:nvSpPr>
              <p:cNvPr id="90" name="TextBox 89">
                <a:extLst>
                  <a:ext uri="{FF2B5EF4-FFF2-40B4-BE49-F238E27FC236}">
                    <a16:creationId xmlns:a16="http://schemas.microsoft.com/office/drawing/2014/main" id="{8E2B8006-7348-FCAD-09B2-DF48463C9E98}"/>
                  </a:ext>
                </a:extLst>
              </p:cNvPr>
              <p:cNvSpPr txBox="1"/>
              <p:nvPr/>
            </p:nvSpPr>
            <p:spPr>
              <a:xfrm>
                <a:off x="5205349" y="6222014"/>
                <a:ext cx="332179" cy="169277"/>
              </a:xfrm>
              <a:prstGeom prst="rect">
                <a:avLst/>
              </a:prstGeom>
              <a:noFill/>
            </p:spPr>
            <p:txBody>
              <a:bodyPr wrap="square" lIns="0" tIns="0" rIns="0" bIns="0" rtlCol="0">
                <a:spAutoFit/>
              </a:bodyPr>
              <a:lstStyle/>
              <a:p>
                <a:pPr algn="ctr"/>
                <a:r>
                  <a:rPr lang="fr-FR" sz="1100" dirty="0">
                    <a:solidFill>
                      <a:schemeClr val="bg1">
                        <a:lumMod val="65000"/>
                      </a:schemeClr>
                    </a:solidFill>
                  </a:rPr>
                  <a:t>3</a:t>
                </a:r>
                <a:endParaRPr lang="en-US" sz="1100" dirty="0">
                  <a:solidFill>
                    <a:schemeClr val="bg1">
                      <a:lumMod val="65000"/>
                    </a:schemeClr>
                  </a:solidFill>
                </a:endParaRPr>
              </a:p>
            </p:txBody>
          </p:sp>
          <p:sp>
            <p:nvSpPr>
              <p:cNvPr id="91" name="TextBox 90">
                <a:extLst>
                  <a:ext uri="{FF2B5EF4-FFF2-40B4-BE49-F238E27FC236}">
                    <a16:creationId xmlns:a16="http://schemas.microsoft.com/office/drawing/2014/main" id="{D8CEAF9C-8893-79D1-9EF1-3961E9C25ED4}"/>
                  </a:ext>
                </a:extLst>
              </p:cNvPr>
              <p:cNvSpPr txBox="1"/>
              <p:nvPr/>
            </p:nvSpPr>
            <p:spPr>
              <a:xfrm>
                <a:off x="6820681" y="6222014"/>
                <a:ext cx="332179" cy="169277"/>
              </a:xfrm>
              <a:prstGeom prst="rect">
                <a:avLst/>
              </a:prstGeom>
              <a:noFill/>
            </p:spPr>
            <p:txBody>
              <a:bodyPr wrap="square" lIns="0" tIns="0" rIns="0" bIns="0" rtlCol="0">
                <a:spAutoFit/>
              </a:bodyPr>
              <a:lstStyle/>
              <a:p>
                <a:pPr algn="ctr"/>
                <a:r>
                  <a:rPr lang="fr-FR" sz="1100" dirty="0">
                    <a:solidFill>
                      <a:schemeClr val="bg1">
                        <a:lumMod val="65000"/>
                      </a:schemeClr>
                    </a:solidFill>
                  </a:rPr>
                  <a:t>6</a:t>
                </a:r>
                <a:endParaRPr lang="en-US" sz="1100" dirty="0">
                  <a:solidFill>
                    <a:schemeClr val="bg1">
                      <a:lumMod val="65000"/>
                    </a:schemeClr>
                  </a:solidFill>
                </a:endParaRPr>
              </a:p>
            </p:txBody>
          </p:sp>
          <p:sp>
            <p:nvSpPr>
              <p:cNvPr id="92" name="TextBox 91">
                <a:extLst>
                  <a:ext uri="{FF2B5EF4-FFF2-40B4-BE49-F238E27FC236}">
                    <a16:creationId xmlns:a16="http://schemas.microsoft.com/office/drawing/2014/main" id="{44B05257-8788-EFC5-520E-06A53A4A1A26}"/>
                  </a:ext>
                </a:extLst>
              </p:cNvPr>
              <p:cNvSpPr txBox="1"/>
              <p:nvPr/>
            </p:nvSpPr>
            <p:spPr>
              <a:xfrm>
                <a:off x="6282237" y="6222014"/>
                <a:ext cx="332179" cy="169277"/>
              </a:xfrm>
              <a:prstGeom prst="rect">
                <a:avLst/>
              </a:prstGeom>
              <a:noFill/>
            </p:spPr>
            <p:txBody>
              <a:bodyPr wrap="square" lIns="0" tIns="0" rIns="0" bIns="0" rtlCol="0">
                <a:spAutoFit/>
              </a:bodyPr>
              <a:lstStyle/>
              <a:p>
                <a:pPr algn="ctr"/>
                <a:r>
                  <a:rPr lang="fr-FR" sz="1100" dirty="0">
                    <a:solidFill>
                      <a:schemeClr val="bg1">
                        <a:lumMod val="65000"/>
                      </a:schemeClr>
                    </a:solidFill>
                  </a:rPr>
                  <a:t>5</a:t>
                </a:r>
                <a:endParaRPr lang="en-US" sz="1100" dirty="0">
                  <a:solidFill>
                    <a:schemeClr val="bg1">
                      <a:lumMod val="65000"/>
                    </a:schemeClr>
                  </a:solidFill>
                </a:endParaRPr>
              </a:p>
            </p:txBody>
          </p:sp>
          <p:sp>
            <p:nvSpPr>
              <p:cNvPr id="93" name="TextBox 92">
                <a:extLst>
                  <a:ext uri="{FF2B5EF4-FFF2-40B4-BE49-F238E27FC236}">
                    <a16:creationId xmlns:a16="http://schemas.microsoft.com/office/drawing/2014/main" id="{1FD2BC3A-58AA-E660-2069-5EBBB9BCFC26}"/>
                  </a:ext>
                </a:extLst>
              </p:cNvPr>
              <p:cNvSpPr txBox="1"/>
              <p:nvPr/>
            </p:nvSpPr>
            <p:spPr>
              <a:xfrm>
                <a:off x="7897568" y="6222014"/>
                <a:ext cx="332179" cy="169277"/>
              </a:xfrm>
              <a:prstGeom prst="rect">
                <a:avLst/>
              </a:prstGeom>
              <a:noFill/>
            </p:spPr>
            <p:txBody>
              <a:bodyPr wrap="square" lIns="0" tIns="0" rIns="0" bIns="0" rtlCol="0">
                <a:spAutoFit/>
              </a:bodyPr>
              <a:lstStyle/>
              <a:p>
                <a:pPr algn="ctr"/>
                <a:r>
                  <a:rPr lang="fr-FR" sz="1100" dirty="0">
                    <a:solidFill>
                      <a:schemeClr val="bg1">
                        <a:lumMod val="65000"/>
                      </a:schemeClr>
                    </a:solidFill>
                  </a:rPr>
                  <a:t>8</a:t>
                </a:r>
                <a:endParaRPr lang="en-US" sz="1100" dirty="0">
                  <a:solidFill>
                    <a:schemeClr val="bg1">
                      <a:lumMod val="65000"/>
                    </a:schemeClr>
                  </a:solidFill>
                </a:endParaRPr>
              </a:p>
            </p:txBody>
          </p:sp>
          <p:sp>
            <p:nvSpPr>
              <p:cNvPr id="94" name="TextBox 93">
                <a:extLst>
                  <a:ext uri="{FF2B5EF4-FFF2-40B4-BE49-F238E27FC236}">
                    <a16:creationId xmlns:a16="http://schemas.microsoft.com/office/drawing/2014/main" id="{8FA01A8C-4446-46D3-6EBB-847273CC9EB3}"/>
                  </a:ext>
                </a:extLst>
              </p:cNvPr>
              <p:cNvSpPr txBox="1"/>
              <p:nvPr/>
            </p:nvSpPr>
            <p:spPr>
              <a:xfrm>
                <a:off x="7359124" y="6222014"/>
                <a:ext cx="332179" cy="169277"/>
              </a:xfrm>
              <a:prstGeom prst="rect">
                <a:avLst/>
              </a:prstGeom>
              <a:noFill/>
            </p:spPr>
            <p:txBody>
              <a:bodyPr wrap="square" lIns="0" tIns="0" rIns="0" bIns="0" rtlCol="0">
                <a:spAutoFit/>
              </a:bodyPr>
              <a:lstStyle/>
              <a:p>
                <a:pPr algn="ctr"/>
                <a:r>
                  <a:rPr lang="fr-FR" sz="1100" dirty="0">
                    <a:solidFill>
                      <a:schemeClr val="bg1">
                        <a:lumMod val="65000"/>
                      </a:schemeClr>
                    </a:solidFill>
                  </a:rPr>
                  <a:t>7</a:t>
                </a:r>
                <a:endParaRPr lang="en-US" sz="1100" dirty="0">
                  <a:solidFill>
                    <a:schemeClr val="bg1">
                      <a:lumMod val="65000"/>
                    </a:schemeClr>
                  </a:solidFill>
                </a:endParaRPr>
              </a:p>
            </p:txBody>
          </p:sp>
          <p:sp>
            <p:nvSpPr>
              <p:cNvPr id="95" name="TextBox 94">
                <a:extLst>
                  <a:ext uri="{FF2B5EF4-FFF2-40B4-BE49-F238E27FC236}">
                    <a16:creationId xmlns:a16="http://schemas.microsoft.com/office/drawing/2014/main" id="{5385E140-639E-893C-69CE-FD8BC3691F4D}"/>
                  </a:ext>
                </a:extLst>
              </p:cNvPr>
              <p:cNvSpPr txBox="1"/>
              <p:nvPr/>
            </p:nvSpPr>
            <p:spPr>
              <a:xfrm>
                <a:off x="9000884" y="6222014"/>
                <a:ext cx="332179" cy="169277"/>
              </a:xfrm>
              <a:prstGeom prst="rect">
                <a:avLst/>
              </a:prstGeom>
              <a:noFill/>
            </p:spPr>
            <p:txBody>
              <a:bodyPr wrap="square" lIns="0" tIns="0" rIns="0" bIns="0" rtlCol="0">
                <a:spAutoFit/>
              </a:bodyPr>
              <a:lstStyle/>
              <a:p>
                <a:pPr algn="ctr"/>
                <a:r>
                  <a:rPr lang="fr-FR" sz="1100" dirty="0">
                    <a:solidFill>
                      <a:schemeClr val="bg1">
                        <a:lumMod val="65000"/>
                      </a:schemeClr>
                    </a:solidFill>
                  </a:rPr>
                  <a:t>10</a:t>
                </a:r>
                <a:endParaRPr lang="en-US" sz="1100" dirty="0">
                  <a:solidFill>
                    <a:schemeClr val="bg1">
                      <a:lumMod val="65000"/>
                    </a:schemeClr>
                  </a:solidFill>
                </a:endParaRPr>
              </a:p>
            </p:txBody>
          </p:sp>
          <p:sp>
            <p:nvSpPr>
              <p:cNvPr id="96" name="TextBox 95">
                <a:extLst>
                  <a:ext uri="{FF2B5EF4-FFF2-40B4-BE49-F238E27FC236}">
                    <a16:creationId xmlns:a16="http://schemas.microsoft.com/office/drawing/2014/main" id="{D532673B-061D-C8C0-AA6C-9A90BBDC426B}"/>
                  </a:ext>
                </a:extLst>
              </p:cNvPr>
              <p:cNvSpPr txBox="1"/>
              <p:nvPr/>
            </p:nvSpPr>
            <p:spPr>
              <a:xfrm>
                <a:off x="8436013" y="6222014"/>
                <a:ext cx="332179" cy="169277"/>
              </a:xfrm>
              <a:prstGeom prst="rect">
                <a:avLst/>
              </a:prstGeom>
              <a:noFill/>
            </p:spPr>
            <p:txBody>
              <a:bodyPr wrap="square" lIns="0" tIns="0" rIns="0" bIns="0" rtlCol="0">
                <a:spAutoFit/>
              </a:bodyPr>
              <a:lstStyle/>
              <a:p>
                <a:pPr algn="ctr"/>
                <a:r>
                  <a:rPr lang="fr-FR" sz="1100" dirty="0">
                    <a:solidFill>
                      <a:schemeClr val="bg1">
                        <a:lumMod val="65000"/>
                      </a:schemeClr>
                    </a:solidFill>
                  </a:rPr>
                  <a:t>9</a:t>
                </a:r>
                <a:endParaRPr lang="en-US" sz="1100" dirty="0">
                  <a:solidFill>
                    <a:schemeClr val="bg1">
                      <a:lumMod val="65000"/>
                    </a:schemeClr>
                  </a:solidFill>
                </a:endParaRPr>
              </a:p>
            </p:txBody>
          </p:sp>
          <p:sp>
            <p:nvSpPr>
              <p:cNvPr id="97" name="TextBox 96">
                <a:extLst>
                  <a:ext uri="{FF2B5EF4-FFF2-40B4-BE49-F238E27FC236}">
                    <a16:creationId xmlns:a16="http://schemas.microsoft.com/office/drawing/2014/main" id="{4D4B9D65-1537-DDC0-AFE9-0804A486D5ED}"/>
                  </a:ext>
                </a:extLst>
              </p:cNvPr>
              <p:cNvSpPr txBox="1"/>
              <p:nvPr/>
            </p:nvSpPr>
            <p:spPr>
              <a:xfrm>
                <a:off x="10130625" y="6222014"/>
                <a:ext cx="332179" cy="169277"/>
              </a:xfrm>
              <a:prstGeom prst="rect">
                <a:avLst/>
              </a:prstGeom>
              <a:noFill/>
            </p:spPr>
            <p:txBody>
              <a:bodyPr wrap="square" lIns="0" tIns="0" rIns="0" bIns="0" rtlCol="0">
                <a:spAutoFit/>
              </a:bodyPr>
              <a:lstStyle/>
              <a:p>
                <a:pPr algn="ctr"/>
                <a:r>
                  <a:rPr lang="fr-FR" sz="1100" dirty="0">
                    <a:solidFill>
                      <a:schemeClr val="bg1">
                        <a:lumMod val="65000"/>
                      </a:schemeClr>
                    </a:solidFill>
                  </a:rPr>
                  <a:t>12</a:t>
                </a:r>
                <a:endParaRPr lang="en-US" sz="1100" dirty="0">
                  <a:solidFill>
                    <a:schemeClr val="bg1">
                      <a:lumMod val="65000"/>
                    </a:schemeClr>
                  </a:solidFill>
                </a:endParaRPr>
              </a:p>
            </p:txBody>
          </p:sp>
          <p:sp>
            <p:nvSpPr>
              <p:cNvPr id="98" name="TextBox 97">
                <a:extLst>
                  <a:ext uri="{FF2B5EF4-FFF2-40B4-BE49-F238E27FC236}">
                    <a16:creationId xmlns:a16="http://schemas.microsoft.com/office/drawing/2014/main" id="{AB7D9684-2EF4-9BDE-2B33-4956A9CEDC4F}"/>
                  </a:ext>
                </a:extLst>
              </p:cNvPr>
              <p:cNvSpPr txBox="1"/>
              <p:nvPr/>
            </p:nvSpPr>
            <p:spPr>
              <a:xfrm>
                <a:off x="9565754" y="6222014"/>
                <a:ext cx="332179" cy="169277"/>
              </a:xfrm>
              <a:prstGeom prst="rect">
                <a:avLst/>
              </a:prstGeom>
              <a:noFill/>
            </p:spPr>
            <p:txBody>
              <a:bodyPr wrap="square" lIns="0" tIns="0" rIns="0" bIns="0" rtlCol="0">
                <a:spAutoFit/>
              </a:bodyPr>
              <a:lstStyle/>
              <a:p>
                <a:pPr algn="ctr"/>
                <a:r>
                  <a:rPr lang="fr-FR" sz="1100" dirty="0">
                    <a:solidFill>
                      <a:schemeClr val="bg1">
                        <a:lumMod val="65000"/>
                      </a:schemeClr>
                    </a:solidFill>
                  </a:rPr>
                  <a:t>11</a:t>
                </a:r>
                <a:endParaRPr lang="en-US" sz="1100" dirty="0">
                  <a:solidFill>
                    <a:schemeClr val="bg1">
                      <a:lumMod val="65000"/>
                    </a:schemeClr>
                  </a:solidFill>
                </a:endParaRPr>
              </a:p>
            </p:txBody>
          </p:sp>
          <p:sp>
            <p:nvSpPr>
              <p:cNvPr id="99" name="TextBox 98">
                <a:extLst>
                  <a:ext uri="{FF2B5EF4-FFF2-40B4-BE49-F238E27FC236}">
                    <a16:creationId xmlns:a16="http://schemas.microsoft.com/office/drawing/2014/main" id="{D347C140-0243-9807-097B-D39EAC06935F}"/>
                  </a:ext>
                </a:extLst>
              </p:cNvPr>
              <p:cNvSpPr txBox="1"/>
              <p:nvPr/>
            </p:nvSpPr>
            <p:spPr>
              <a:xfrm>
                <a:off x="11260366" y="6222014"/>
                <a:ext cx="332179" cy="169277"/>
              </a:xfrm>
              <a:prstGeom prst="rect">
                <a:avLst/>
              </a:prstGeom>
              <a:noFill/>
            </p:spPr>
            <p:txBody>
              <a:bodyPr wrap="square" lIns="0" tIns="0" rIns="0" bIns="0" rtlCol="0">
                <a:spAutoFit/>
              </a:bodyPr>
              <a:lstStyle/>
              <a:p>
                <a:pPr algn="ctr"/>
                <a:r>
                  <a:rPr lang="fr-FR" sz="1100" dirty="0">
                    <a:solidFill>
                      <a:schemeClr val="bg1">
                        <a:lumMod val="65000"/>
                      </a:schemeClr>
                    </a:solidFill>
                  </a:rPr>
                  <a:t>14</a:t>
                </a:r>
                <a:endParaRPr lang="en-US" sz="1100" dirty="0">
                  <a:solidFill>
                    <a:schemeClr val="bg1">
                      <a:lumMod val="65000"/>
                    </a:schemeClr>
                  </a:solidFill>
                </a:endParaRPr>
              </a:p>
            </p:txBody>
          </p:sp>
          <p:sp>
            <p:nvSpPr>
              <p:cNvPr id="100" name="TextBox 99">
                <a:extLst>
                  <a:ext uri="{FF2B5EF4-FFF2-40B4-BE49-F238E27FC236}">
                    <a16:creationId xmlns:a16="http://schemas.microsoft.com/office/drawing/2014/main" id="{553B5394-F6FC-7C1B-1128-5E9A66F651BC}"/>
                  </a:ext>
                </a:extLst>
              </p:cNvPr>
              <p:cNvSpPr txBox="1"/>
              <p:nvPr/>
            </p:nvSpPr>
            <p:spPr>
              <a:xfrm>
                <a:off x="10695495" y="6222014"/>
                <a:ext cx="332179" cy="169277"/>
              </a:xfrm>
              <a:prstGeom prst="rect">
                <a:avLst/>
              </a:prstGeom>
              <a:noFill/>
            </p:spPr>
            <p:txBody>
              <a:bodyPr wrap="square" lIns="0" tIns="0" rIns="0" bIns="0" rtlCol="0">
                <a:spAutoFit/>
              </a:bodyPr>
              <a:lstStyle/>
              <a:p>
                <a:pPr algn="ctr"/>
                <a:r>
                  <a:rPr lang="fr-FR" sz="1100" dirty="0">
                    <a:solidFill>
                      <a:schemeClr val="bg1">
                        <a:lumMod val="65000"/>
                      </a:schemeClr>
                    </a:solidFill>
                  </a:rPr>
                  <a:t>13</a:t>
                </a:r>
                <a:endParaRPr lang="en-US" sz="1100" dirty="0">
                  <a:solidFill>
                    <a:schemeClr val="bg1">
                      <a:lumMod val="65000"/>
                    </a:schemeClr>
                  </a:solidFill>
                </a:endParaRPr>
              </a:p>
            </p:txBody>
          </p:sp>
          <p:sp>
            <p:nvSpPr>
              <p:cNvPr id="101" name="TextBox 100">
                <a:extLst>
                  <a:ext uri="{FF2B5EF4-FFF2-40B4-BE49-F238E27FC236}">
                    <a16:creationId xmlns:a16="http://schemas.microsoft.com/office/drawing/2014/main" id="{ABFFB2A2-785C-EF3A-50AE-5F78DAD754FB}"/>
                  </a:ext>
                </a:extLst>
              </p:cNvPr>
              <p:cNvSpPr txBox="1"/>
              <p:nvPr/>
            </p:nvSpPr>
            <p:spPr>
              <a:xfrm>
                <a:off x="11825238" y="6222014"/>
                <a:ext cx="332179" cy="169277"/>
              </a:xfrm>
              <a:prstGeom prst="rect">
                <a:avLst/>
              </a:prstGeom>
              <a:noFill/>
            </p:spPr>
            <p:txBody>
              <a:bodyPr wrap="square" lIns="0" tIns="0" rIns="0" bIns="0" rtlCol="0">
                <a:spAutoFit/>
              </a:bodyPr>
              <a:lstStyle/>
              <a:p>
                <a:pPr algn="ctr"/>
                <a:r>
                  <a:rPr lang="fr-FR" sz="1100" dirty="0">
                    <a:solidFill>
                      <a:schemeClr val="bg1">
                        <a:lumMod val="65000"/>
                      </a:schemeClr>
                    </a:solidFill>
                  </a:rPr>
                  <a:t>15</a:t>
                </a:r>
                <a:endParaRPr lang="en-US" sz="1100" dirty="0">
                  <a:solidFill>
                    <a:schemeClr val="bg1">
                      <a:lumMod val="65000"/>
                    </a:schemeClr>
                  </a:solidFill>
                </a:endParaRPr>
              </a:p>
            </p:txBody>
          </p:sp>
          <p:sp>
            <p:nvSpPr>
              <p:cNvPr id="102" name="TextBox 101">
                <a:extLst>
                  <a:ext uri="{FF2B5EF4-FFF2-40B4-BE49-F238E27FC236}">
                    <a16:creationId xmlns:a16="http://schemas.microsoft.com/office/drawing/2014/main" id="{2350BC4E-EF8A-80FC-60B4-BADB6A320121}"/>
                  </a:ext>
                </a:extLst>
              </p:cNvPr>
              <p:cNvSpPr txBox="1"/>
              <p:nvPr/>
            </p:nvSpPr>
            <p:spPr>
              <a:xfrm>
                <a:off x="1973228" y="6222014"/>
                <a:ext cx="984286" cy="169277"/>
              </a:xfrm>
              <a:prstGeom prst="rect">
                <a:avLst/>
              </a:prstGeom>
              <a:solidFill>
                <a:schemeClr val="bg1"/>
              </a:solidFill>
            </p:spPr>
            <p:txBody>
              <a:bodyPr wrap="square" lIns="0" tIns="0" rIns="0" bIns="0" rtlCol="0">
                <a:spAutoFit/>
              </a:bodyPr>
              <a:lstStyle/>
              <a:p>
                <a:pPr algn="ctr"/>
                <a:r>
                  <a:rPr lang="fr-FR" sz="1100" dirty="0" err="1"/>
                  <a:t>January</a:t>
                </a:r>
                <a:r>
                  <a:rPr lang="fr-FR" sz="1100" dirty="0"/>
                  <a:t> 2022</a:t>
                </a:r>
                <a:endParaRPr lang="en-US" sz="1100" dirty="0"/>
              </a:p>
            </p:txBody>
          </p:sp>
        </p:grpSp>
      </p:grpSp>
      <p:grpSp>
        <p:nvGrpSpPr>
          <p:cNvPr id="246" name="Group 245">
            <a:extLst>
              <a:ext uri="{FF2B5EF4-FFF2-40B4-BE49-F238E27FC236}">
                <a16:creationId xmlns:a16="http://schemas.microsoft.com/office/drawing/2014/main" id="{48C47EED-1D37-1F5E-5736-27CF2A6C795F}"/>
              </a:ext>
            </a:extLst>
          </p:cNvPr>
          <p:cNvGrpSpPr/>
          <p:nvPr/>
        </p:nvGrpSpPr>
        <p:grpSpPr>
          <a:xfrm>
            <a:off x="1973227" y="3558466"/>
            <a:ext cx="10227091" cy="417070"/>
            <a:chOff x="1973227" y="3554872"/>
            <a:chExt cx="10227091" cy="417070"/>
          </a:xfrm>
        </p:grpSpPr>
        <p:grpSp>
          <p:nvGrpSpPr>
            <p:cNvPr id="613" name="Group 612">
              <a:extLst>
                <a:ext uri="{FF2B5EF4-FFF2-40B4-BE49-F238E27FC236}">
                  <a16:creationId xmlns:a16="http://schemas.microsoft.com/office/drawing/2014/main" id="{B6D39ED8-2DCF-22CE-3D02-B6171FB482DD}"/>
                </a:ext>
              </a:extLst>
            </p:cNvPr>
            <p:cNvGrpSpPr/>
            <p:nvPr/>
          </p:nvGrpSpPr>
          <p:grpSpPr>
            <a:xfrm>
              <a:off x="1973227" y="3554872"/>
              <a:ext cx="10227091" cy="216000"/>
              <a:chOff x="1973227" y="3851863"/>
              <a:chExt cx="10227091" cy="429674"/>
            </a:xfrm>
          </p:grpSpPr>
          <p:sp>
            <p:nvSpPr>
              <p:cNvPr id="104" name="Rectangle 103">
                <a:extLst>
                  <a:ext uri="{FF2B5EF4-FFF2-40B4-BE49-F238E27FC236}">
                    <a16:creationId xmlns:a16="http://schemas.microsoft.com/office/drawing/2014/main" id="{934D8BCF-31D4-08DC-0FD5-416235A07DE5}"/>
                  </a:ext>
                </a:extLst>
              </p:cNvPr>
              <p:cNvSpPr/>
              <p:nvPr/>
            </p:nvSpPr>
            <p:spPr>
              <a:xfrm>
                <a:off x="1973227" y="3851863"/>
                <a:ext cx="10227091" cy="429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624" name="Rectangle 623">
                <a:extLst>
                  <a:ext uri="{FF2B5EF4-FFF2-40B4-BE49-F238E27FC236}">
                    <a16:creationId xmlns:a16="http://schemas.microsoft.com/office/drawing/2014/main" id="{302CEF8C-3303-AB8F-081B-374E24B21063}"/>
                  </a:ext>
                </a:extLst>
              </p:cNvPr>
              <p:cNvSpPr/>
              <p:nvPr/>
            </p:nvSpPr>
            <p:spPr>
              <a:xfrm>
                <a:off x="3848100" y="3851863"/>
                <a:ext cx="7477126" cy="4296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05" name="Rectangle 104">
                <a:extLst>
                  <a:ext uri="{FF2B5EF4-FFF2-40B4-BE49-F238E27FC236}">
                    <a16:creationId xmlns:a16="http://schemas.microsoft.com/office/drawing/2014/main" id="{5DB9E37C-E917-0BFE-7A61-243345A09ED2}"/>
                  </a:ext>
                </a:extLst>
              </p:cNvPr>
              <p:cNvSpPr/>
              <p:nvPr/>
            </p:nvSpPr>
            <p:spPr>
              <a:xfrm>
                <a:off x="3565319" y="3851863"/>
                <a:ext cx="643568"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06" name="Rectangle 105">
                <a:extLst>
                  <a:ext uri="{FF2B5EF4-FFF2-40B4-BE49-F238E27FC236}">
                    <a16:creationId xmlns:a16="http://schemas.microsoft.com/office/drawing/2014/main" id="{BC336A1B-4338-590E-E401-4A9E2006A519}"/>
                  </a:ext>
                </a:extLst>
              </p:cNvPr>
              <p:cNvSpPr/>
              <p:nvPr/>
            </p:nvSpPr>
            <p:spPr>
              <a:xfrm>
                <a:off x="4824955" y="3851863"/>
                <a:ext cx="643568"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07" name="Rectangle 106">
                <a:extLst>
                  <a:ext uri="{FF2B5EF4-FFF2-40B4-BE49-F238E27FC236}">
                    <a16:creationId xmlns:a16="http://schemas.microsoft.com/office/drawing/2014/main" id="{3D060C07-0D8C-1C0B-E9B1-E16875905AF7}"/>
                  </a:ext>
                </a:extLst>
              </p:cNvPr>
              <p:cNvSpPr/>
              <p:nvPr/>
            </p:nvSpPr>
            <p:spPr>
              <a:xfrm>
                <a:off x="6084592" y="3851863"/>
                <a:ext cx="643568"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08" name="Rectangle 107">
                <a:extLst>
                  <a:ext uri="{FF2B5EF4-FFF2-40B4-BE49-F238E27FC236}">
                    <a16:creationId xmlns:a16="http://schemas.microsoft.com/office/drawing/2014/main" id="{527A37A7-7DB5-6482-268F-20042256E2E4}"/>
                  </a:ext>
                </a:extLst>
              </p:cNvPr>
              <p:cNvSpPr/>
              <p:nvPr/>
            </p:nvSpPr>
            <p:spPr>
              <a:xfrm>
                <a:off x="7344229" y="3851863"/>
                <a:ext cx="643568"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09" name="Rectangle 108">
                <a:extLst>
                  <a:ext uri="{FF2B5EF4-FFF2-40B4-BE49-F238E27FC236}">
                    <a16:creationId xmlns:a16="http://schemas.microsoft.com/office/drawing/2014/main" id="{C6B6274C-1B5D-7CE8-1328-694D930EB548}"/>
                  </a:ext>
                </a:extLst>
              </p:cNvPr>
              <p:cNvSpPr/>
              <p:nvPr/>
            </p:nvSpPr>
            <p:spPr>
              <a:xfrm>
                <a:off x="8603863" y="3851863"/>
                <a:ext cx="643568"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10" name="Rectangle 109">
                <a:extLst>
                  <a:ext uri="{FF2B5EF4-FFF2-40B4-BE49-F238E27FC236}">
                    <a16:creationId xmlns:a16="http://schemas.microsoft.com/office/drawing/2014/main" id="{C79BD001-C195-7F7B-E34B-5733BF44F01A}"/>
                  </a:ext>
                </a:extLst>
              </p:cNvPr>
              <p:cNvSpPr/>
              <p:nvPr/>
            </p:nvSpPr>
            <p:spPr>
              <a:xfrm>
                <a:off x="9863499" y="3851863"/>
                <a:ext cx="643568"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11" name="Rectangle 110">
                <a:extLst>
                  <a:ext uri="{FF2B5EF4-FFF2-40B4-BE49-F238E27FC236}">
                    <a16:creationId xmlns:a16="http://schemas.microsoft.com/office/drawing/2014/main" id="{E089E5CE-8DA2-82AE-6637-67F685A0CB0F}"/>
                  </a:ext>
                </a:extLst>
              </p:cNvPr>
              <p:cNvSpPr/>
              <p:nvPr/>
            </p:nvSpPr>
            <p:spPr>
              <a:xfrm>
                <a:off x="2305688" y="3851863"/>
                <a:ext cx="643568" cy="429674"/>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12" name="Rectangle 111">
                <a:extLst>
                  <a:ext uri="{FF2B5EF4-FFF2-40B4-BE49-F238E27FC236}">
                    <a16:creationId xmlns:a16="http://schemas.microsoft.com/office/drawing/2014/main" id="{C0AAB101-97AB-9ABF-A878-7A48F1F7AB97}"/>
                  </a:ext>
                </a:extLst>
              </p:cNvPr>
              <p:cNvSpPr/>
              <p:nvPr/>
            </p:nvSpPr>
            <p:spPr>
              <a:xfrm>
                <a:off x="11124560" y="3851863"/>
                <a:ext cx="643568" cy="429674"/>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grpSp>
        <p:grpSp>
          <p:nvGrpSpPr>
            <p:cNvPr id="604" name="Group 603">
              <a:extLst>
                <a:ext uri="{FF2B5EF4-FFF2-40B4-BE49-F238E27FC236}">
                  <a16:creationId xmlns:a16="http://schemas.microsoft.com/office/drawing/2014/main" id="{12C332DD-A0A5-B0B2-592C-7320DC159CC5}"/>
                </a:ext>
              </a:extLst>
            </p:cNvPr>
            <p:cNvGrpSpPr/>
            <p:nvPr/>
          </p:nvGrpSpPr>
          <p:grpSpPr>
            <a:xfrm>
              <a:off x="1973228" y="3802665"/>
              <a:ext cx="9786973" cy="169277"/>
              <a:chOff x="1973228" y="3793140"/>
              <a:chExt cx="9786973" cy="169277"/>
            </a:xfrm>
          </p:grpSpPr>
          <p:sp>
            <p:nvSpPr>
              <p:cNvPr id="114" name="TextBox 113">
                <a:extLst>
                  <a:ext uri="{FF2B5EF4-FFF2-40B4-BE49-F238E27FC236}">
                    <a16:creationId xmlns:a16="http://schemas.microsoft.com/office/drawing/2014/main" id="{CD6CF6C6-BB99-8FAD-AABB-FF828D0D252B}"/>
                  </a:ext>
                </a:extLst>
              </p:cNvPr>
              <p:cNvSpPr txBox="1"/>
              <p:nvPr/>
            </p:nvSpPr>
            <p:spPr>
              <a:xfrm>
                <a:off x="3566537" y="3793140"/>
                <a:ext cx="646688" cy="169277"/>
              </a:xfrm>
              <a:prstGeom prst="rect">
                <a:avLst/>
              </a:prstGeom>
              <a:noFill/>
            </p:spPr>
            <p:txBody>
              <a:bodyPr wrap="square" lIns="0" tIns="0" rIns="0" bIns="0" rtlCol="0">
                <a:spAutoFit/>
              </a:bodyPr>
              <a:lstStyle/>
              <a:p>
                <a:pPr algn="ctr"/>
                <a:r>
                  <a:rPr lang="fr-FR" sz="1100" dirty="0"/>
                  <a:t>2022</a:t>
                </a:r>
                <a:endParaRPr lang="en-US" sz="1100" dirty="0"/>
              </a:p>
            </p:txBody>
          </p:sp>
          <p:sp>
            <p:nvSpPr>
              <p:cNvPr id="116" name="TextBox 115">
                <a:extLst>
                  <a:ext uri="{FF2B5EF4-FFF2-40B4-BE49-F238E27FC236}">
                    <a16:creationId xmlns:a16="http://schemas.microsoft.com/office/drawing/2014/main" id="{0FB10903-7C64-3A56-5912-D17864C5AD1A}"/>
                  </a:ext>
                </a:extLst>
              </p:cNvPr>
              <p:cNvSpPr txBox="1"/>
              <p:nvPr/>
            </p:nvSpPr>
            <p:spPr>
              <a:xfrm>
                <a:off x="4930560" y="3793140"/>
                <a:ext cx="433182" cy="169277"/>
              </a:xfrm>
              <a:prstGeom prst="rect">
                <a:avLst/>
              </a:prstGeom>
              <a:noFill/>
            </p:spPr>
            <p:txBody>
              <a:bodyPr wrap="square" lIns="0" tIns="0" rIns="0" bIns="0" rtlCol="0">
                <a:spAutoFit/>
              </a:bodyPr>
              <a:lstStyle/>
              <a:p>
                <a:pPr algn="ctr"/>
                <a:r>
                  <a:rPr lang="fr-FR" sz="1100" dirty="0">
                    <a:solidFill>
                      <a:schemeClr val="bg1">
                        <a:lumMod val="65000"/>
                      </a:schemeClr>
                    </a:solidFill>
                  </a:rPr>
                  <a:t>Mar</a:t>
                </a:r>
                <a:endParaRPr lang="en-US" sz="1100" dirty="0">
                  <a:solidFill>
                    <a:schemeClr val="bg1">
                      <a:lumMod val="65000"/>
                    </a:schemeClr>
                  </a:solidFill>
                </a:endParaRPr>
              </a:p>
            </p:txBody>
          </p:sp>
          <p:sp>
            <p:nvSpPr>
              <p:cNvPr id="118" name="TextBox 117">
                <a:extLst>
                  <a:ext uri="{FF2B5EF4-FFF2-40B4-BE49-F238E27FC236}">
                    <a16:creationId xmlns:a16="http://schemas.microsoft.com/office/drawing/2014/main" id="{19420D3C-77DA-18B5-08B6-83F155FEC98E}"/>
                  </a:ext>
                </a:extLst>
              </p:cNvPr>
              <p:cNvSpPr txBox="1"/>
              <p:nvPr/>
            </p:nvSpPr>
            <p:spPr>
              <a:xfrm>
                <a:off x="6183380" y="3793140"/>
                <a:ext cx="447222" cy="169277"/>
              </a:xfrm>
              <a:prstGeom prst="rect">
                <a:avLst/>
              </a:prstGeom>
              <a:noFill/>
            </p:spPr>
            <p:txBody>
              <a:bodyPr wrap="square" lIns="0" tIns="0" rIns="0" bIns="0" rtlCol="0">
                <a:spAutoFit/>
              </a:bodyPr>
              <a:lstStyle/>
              <a:p>
                <a:pPr algn="ctr"/>
                <a:r>
                  <a:rPr lang="fr-FR" sz="1100" dirty="0">
                    <a:solidFill>
                      <a:schemeClr val="bg1">
                        <a:lumMod val="65000"/>
                      </a:schemeClr>
                    </a:solidFill>
                  </a:rPr>
                  <a:t>May</a:t>
                </a:r>
                <a:endParaRPr lang="en-US" sz="1100" dirty="0">
                  <a:solidFill>
                    <a:schemeClr val="bg1">
                      <a:lumMod val="65000"/>
                    </a:schemeClr>
                  </a:solidFill>
                </a:endParaRPr>
              </a:p>
            </p:txBody>
          </p:sp>
          <p:sp>
            <p:nvSpPr>
              <p:cNvPr id="121" name="TextBox 120">
                <a:extLst>
                  <a:ext uri="{FF2B5EF4-FFF2-40B4-BE49-F238E27FC236}">
                    <a16:creationId xmlns:a16="http://schemas.microsoft.com/office/drawing/2014/main" id="{4970E9C6-CFF3-8339-381A-60CDBC2D44F1}"/>
                  </a:ext>
                </a:extLst>
              </p:cNvPr>
              <p:cNvSpPr txBox="1"/>
              <p:nvPr/>
            </p:nvSpPr>
            <p:spPr>
              <a:xfrm>
                <a:off x="8722147" y="3793140"/>
                <a:ext cx="409046" cy="169277"/>
              </a:xfrm>
              <a:prstGeom prst="rect">
                <a:avLst/>
              </a:prstGeom>
              <a:noFill/>
            </p:spPr>
            <p:txBody>
              <a:bodyPr wrap="square" lIns="0" tIns="0" rIns="0" bIns="0" rtlCol="0">
                <a:spAutoFit/>
              </a:bodyPr>
              <a:lstStyle/>
              <a:p>
                <a:pPr algn="ctr"/>
                <a:r>
                  <a:rPr lang="fr-FR" sz="1100" dirty="0">
                    <a:solidFill>
                      <a:schemeClr val="bg1">
                        <a:lumMod val="65000"/>
                      </a:schemeClr>
                    </a:solidFill>
                  </a:rPr>
                  <a:t>Sep</a:t>
                </a:r>
                <a:endParaRPr lang="en-US" sz="1100" dirty="0">
                  <a:solidFill>
                    <a:schemeClr val="bg1">
                      <a:lumMod val="65000"/>
                    </a:schemeClr>
                  </a:solidFill>
                </a:endParaRPr>
              </a:p>
            </p:txBody>
          </p:sp>
          <p:sp>
            <p:nvSpPr>
              <p:cNvPr id="122" name="TextBox 121">
                <a:extLst>
                  <a:ext uri="{FF2B5EF4-FFF2-40B4-BE49-F238E27FC236}">
                    <a16:creationId xmlns:a16="http://schemas.microsoft.com/office/drawing/2014/main" id="{FE239323-F54E-9DC3-40FA-C3622B3746E5}"/>
                  </a:ext>
                </a:extLst>
              </p:cNvPr>
              <p:cNvSpPr txBox="1"/>
              <p:nvPr/>
            </p:nvSpPr>
            <p:spPr>
              <a:xfrm>
                <a:off x="7462307" y="3793140"/>
                <a:ext cx="409046" cy="169277"/>
              </a:xfrm>
              <a:prstGeom prst="rect">
                <a:avLst/>
              </a:prstGeom>
              <a:noFill/>
            </p:spPr>
            <p:txBody>
              <a:bodyPr wrap="square" lIns="0" tIns="0" rIns="0" bIns="0" rtlCol="0">
                <a:spAutoFit/>
              </a:bodyPr>
              <a:lstStyle/>
              <a:p>
                <a:pPr algn="ctr"/>
                <a:r>
                  <a:rPr lang="fr-FR" sz="1100" dirty="0">
                    <a:solidFill>
                      <a:schemeClr val="bg1">
                        <a:lumMod val="65000"/>
                      </a:schemeClr>
                    </a:solidFill>
                  </a:rPr>
                  <a:t>Jun</a:t>
                </a:r>
                <a:endParaRPr lang="en-US" sz="1100" dirty="0">
                  <a:solidFill>
                    <a:schemeClr val="bg1">
                      <a:lumMod val="65000"/>
                    </a:schemeClr>
                  </a:solidFill>
                </a:endParaRPr>
              </a:p>
            </p:txBody>
          </p:sp>
          <p:sp>
            <p:nvSpPr>
              <p:cNvPr id="124" name="TextBox 123">
                <a:extLst>
                  <a:ext uri="{FF2B5EF4-FFF2-40B4-BE49-F238E27FC236}">
                    <a16:creationId xmlns:a16="http://schemas.microsoft.com/office/drawing/2014/main" id="{8ED62923-AAE4-F687-7116-604A6C20A22E}"/>
                  </a:ext>
                </a:extLst>
              </p:cNvPr>
              <p:cNvSpPr txBox="1"/>
              <p:nvPr/>
            </p:nvSpPr>
            <p:spPr>
              <a:xfrm>
                <a:off x="9981987" y="3793140"/>
                <a:ext cx="409046" cy="169277"/>
              </a:xfrm>
              <a:prstGeom prst="rect">
                <a:avLst/>
              </a:prstGeom>
              <a:noFill/>
            </p:spPr>
            <p:txBody>
              <a:bodyPr wrap="square" lIns="0" tIns="0" rIns="0" bIns="0" rtlCol="0">
                <a:spAutoFit/>
              </a:bodyPr>
              <a:lstStyle/>
              <a:p>
                <a:pPr algn="ctr"/>
                <a:r>
                  <a:rPr lang="fr-FR" sz="1100" dirty="0" err="1">
                    <a:solidFill>
                      <a:schemeClr val="bg1">
                        <a:lumMod val="65000"/>
                      </a:schemeClr>
                    </a:solidFill>
                  </a:rPr>
                  <a:t>Nov</a:t>
                </a:r>
                <a:endParaRPr lang="en-US" sz="1100" dirty="0">
                  <a:solidFill>
                    <a:schemeClr val="bg1">
                      <a:lumMod val="65000"/>
                    </a:schemeClr>
                  </a:solidFill>
                </a:endParaRPr>
              </a:p>
            </p:txBody>
          </p:sp>
          <p:sp>
            <p:nvSpPr>
              <p:cNvPr id="126" name="TextBox 125">
                <a:extLst>
                  <a:ext uri="{FF2B5EF4-FFF2-40B4-BE49-F238E27FC236}">
                    <a16:creationId xmlns:a16="http://schemas.microsoft.com/office/drawing/2014/main" id="{FE7C1D86-C7BB-F887-231D-A26132E9E20F}"/>
                  </a:ext>
                </a:extLst>
              </p:cNvPr>
              <p:cNvSpPr txBox="1"/>
              <p:nvPr/>
            </p:nvSpPr>
            <p:spPr>
              <a:xfrm>
                <a:off x="11124631" y="3793140"/>
                <a:ext cx="635570" cy="169277"/>
              </a:xfrm>
              <a:prstGeom prst="rect">
                <a:avLst/>
              </a:prstGeom>
              <a:noFill/>
            </p:spPr>
            <p:txBody>
              <a:bodyPr wrap="square" lIns="0" tIns="0" rIns="0" bIns="0" rtlCol="0">
                <a:spAutoFit/>
              </a:bodyPr>
              <a:lstStyle/>
              <a:p>
                <a:pPr algn="ctr"/>
                <a:r>
                  <a:rPr lang="fr-FR" sz="1100" dirty="0"/>
                  <a:t>2023</a:t>
                </a:r>
                <a:endParaRPr lang="en-US" sz="1100" dirty="0"/>
              </a:p>
            </p:txBody>
          </p:sp>
          <p:sp>
            <p:nvSpPr>
              <p:cNvPr id="129" name="TextBox 128">
                <a:extLst>
                  <a:ext uri="{FF2B5EF4-FFF2-40B4-BE49-F238E27FC236}">
                    <a16:creationId xmlns:a16="http://schemas.microsoft.com/office/drawing/2014/main" id="{FF08FE55-3B48-A2F5-F6EB-97AF82230158}"/>
                  </a:ext>
                </a:extLst>
              </p:cNvPr>
              <p:cNvSpPr txBox="1"/>
              <p:nvPr/>
            </p:nvSpPr>
            <p:spPr>
              <a:xfrm>
                <a:off x="1973228" y="3793140"/>
                <a:ext cx="334204" cy="169277"/>
              </a:xfrm>
              <a:prstGeom prst="rect">
                <a:avLst/>
              </a:prstGeom>
              <a:solidFill>
                <a:schemeClr val="bg1"/>
              </a:solidFill>
            </p:spPr>
            <p:txBody>
              <a:bodyPr wrap="square" lIns="0" tIns="0" rIns="0" bIns="0" rtlCol="0">
                <a:spAutoFit/>
              </a:bodyPr>
              <a:lstStyle/>
              <a:p>
                <a:pPr algn="ctr"/>
                <a:r>
                  <a:rPr lang="fr-FR" sz="1100" dirty="0"/>
                  <a:t>2021</a:t>
                </a:r>
                <a:endParaRPr lang="en-US" sz="1100" dirty="0"/>
              </a:p>
            </p:txBody>
          </p:sp>
          <p:sp>
            <p:nvSpPr>
              <p:cNvPr id="130" name="TextBox 129">
                <a:extLst>
                  <a:ext uri="{FF2B5EF4-FFF2-40B4-BE49-F238E27FC236}">
                    <a16:creationId xmlns:a16="http://schemas.microsoft.com/office/drawing/2014/main" id="{944C61AA-70A4-BDDE-BCF9-BC2AB73E3E06}"/>
                  </a:ext>
                </a:extLst>
              </p:cNvPr>
              <p:cNvSpPr txBox="1"/>
              <p:nvPr/>
            </p:nvSpPr>
            <p:spPr>
              <a:xfrm>
                <a:off x="2363604" y="3793140"/>
                <a:ext cx="527734" cy="169277"/>
              </a:xfrm>
              <a:prstGeom prst="rect">
                <a:avLst/>
              </a:prstGeom>
              <a:noFill/>
            </p:spPr>
            <p:txBody>
              <a:bodyPr wrap="square" lIns="0" tIns="0" rIns="0" bIns="0" rtlCol="0">
                <a:spAutoFit/>
              </a:bodyPr>
              <a:lstStyle/>
              <a:p>
                <a:pPr algn="ctr"/>
                <a:r>
                  <a:rPr lang="fr-FR" sz="1100" dirty="0" err="1">
                    <a:solidFill>
                      <a:schemeClr val="bg1">
                        <a:lumMod val="65000"/>
                      </a:schemeClr>
                    </a:solidFill>
                  </a:rPr>
                  <a:t>Nov</a:t>
                </a:r>
                <a:endParaRPr lang="en-US" sz="1100" dirty="0">
                  <a:solidFill>
                    <a:schemeClr val="bg1">
                      <a:lumMod val="65000"/>
                    </a:schemeClr>
                  </a:solidFill>
                </a:endParaRPr>
              </a:p>
            </p:txBody>
          </p:sp>
        </p:grpSp>
      </p:grpSp>
      <p:grpSp>
        <p:nvGrpSpPr>
          <p:cNvPr id="244" name="Group 243">
            <a:extLst>
              <a:ext uri="{FF2B5EF4-FFF2-40B4-BE49-F238E27FC236}">
                <a16:creationId xmlns:a16="http://schemas.microsoft.com/office/drawing/2014/main" id="{A640B1B5-5F40-103F-5CEC-598B9EED21AB}"/>
              </a:ext>
            </a:extLst>
          </p:cNvPr>
          <p:cNvGrpSpPr/>
          <p:nvPr/>
        </p:nvGrpSpPr>
        <p:grpSpPr>
          <a:xfrm>
            <a:off x="1962150" y="2946706"/>
            <a:ext cx="10238167" cy="417070"/>
            <a:chOff x="1962150" y="2340434"/>
            <a:chExt cx="10238167" cy="417070"/>
          </a:xfrm>
        </p:grpSpPr>
        <p:grpSp>
          <p:nvGrpSpPr>
            <p:cNvPr id="615" name="Group 614">
              <a:extLst>
                <a:ext uri="{FF2B5EF4-FFF2-40B4-BE49-F238E27FC236}">
                  <a16:creationId xmlns:a16="http://schemas.microsoft.com/office/drawing/2014/main" id="{C0142327-8ED9-4788-1F7B-16271CB3D1BF}"/>
                </a:ext>
              </a:extLst>
            </p:cNvPr>
            <p:cNvGrpSpPr/>
            <p:nvPr/>
          </p:nvGrpSpPr>
          <p:grpSpPr>
            <a:xfrm>
              <a:off x="1973227" y="2340434"/>
              <a:ext cx="10227090" cy="216000"/>
              <a:chOff x="1973227" y="2637425"/>
              <a:chExt cx="10227090" cy="429674"/>
            </a:xfrm>
          </p:grpSpPr>
          <p:sp>
            <p:nvSpPr>
              <p:cNvPr id="134" name="Rectangle 133">
                <a:extLst>
                  <a:ext uri="{FF2B5EF4-FFF2-40B4-BE49-F238E27FC236}">
                    <a16:creationId xmlns:a16="http://schemas.microsoft.com/office/drawing/2014/main" id="{E6C393E2-496E-3D7D-FE1B-7717F27A428D}"/>
                  </a:ext>
                </a:extLst>
              </p:cNvPr>
              <p:cNvSpPr/>
              <p:nvPr/>
            </p:nvSpPr>
            <p:spPr>
              <a:xfrm>
                <a:off x="1973227" y="2637425"/>
                <a:ext cx="10227090" cy="429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0" name="Rectangle 9">
                <a:extLst>
                  <a:ext uri="{FF2B5EF4-FFF2-40B4-BE49-F238E27FC236}">
                    <a16:creationId xmlns:a16="http://schemas.microsoft.com/office/drawing/2014/main" id="{8A5CDFB6-DE05-97E7-27BD-AA68AE5A81F8}"/>
                  </a:ext>
                </a:extLst>
              </p:cNvPr>
              <p:cNvSpPr/>
              <p:nvPr/>
            </p:nvSpPr>
            <p:spPr>
              <a:xfrm>
                <a:off x="5305425" y="2637425"/>
                <a:ext cx="4057650" cy="4296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45" name="Rectangle 144">
                <a:extLst>
                  <a:ext uri="{FF2B5EF4-FFF2-40B4-BE49-F238E27FC236}">
                    <a16:creationId xmlns:a16="http://schemas.microsoft.com/office/drawing/2014/main" id="{AE7B54AA-5A9A-7E3A-C34F-E327648EC475}"/>
                  </a:ext>
                </a:extLst>
              </p:cNvPr>
              <p:cNvSpPr/>
              <p:nvPr/>
            </p:nvSpPr>
            <p:spPr>
              <a:xfrm>
                <a:off x="9218898" y="2637425"/>
                <a:ext cx="348922" cy="429674"/>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35" name="Rectangle 134">
                <a:extLst>
                  <a:ext uri="{FF2B5EF4-FFF2-40B4-BE49-F238E27FC236}">
                    <a16:creationId xmlns:a16="http://schemas.microsoft.com/office/drawing/2014/main" id="{3035D4C9-3942-296C-64B9-734EC1F27531}"/>
                  </a:ext>
                </a:extLst>
              </p:cNvPr>
              <p:cNvSpPr/>
              <p:nvPr/>
            </p:nvSpPr>
            <p:spPr>
              <a:xfrm>
                <a:off x="5120514" y="2637425"/>
                <a:ext cx="348922"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36" name="Rectangle 135">
                <a:extLst>
                  <a:ext uri="{FF2B5EF4-FFF2-40B4-BE49-F238E27FC236}">
                    <a16:creationId xmlns:a16="http://schemas.microsoft.com/office/drawing/2014/main" id="{05410239-9264-8DE5-ABAC-2600C1297DE0}"/>
                  </a:ext>
                </a:extLst>
              </p:cNvPr>
              <p:cNvSpPr/>
              <p:nvPr/>
            </p:nvSpPr>
            <p:spPr>
              <a:xfrm>
                <a:off x="5803449" y="2637425"/>
                <a:ext cx="348922"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37" name="Rectangle 136">
                <a:extLst>
                  <a:ext uri="{FF2B5EF4-FFF2-40B4-BE49-F238E27FC236}">
                    <a16:creationId xmlns:a16="http://schemas.microsoft.com/office/drawing/2014/main" id="{426A98D5-060D-225E-0E19-ADFCE25C1903}"/>
                  </a:ext>
                </a:extLst>
              </p:cNvPr>
              <p:cNvSpPr/>
              <p:nvPr/>
            </p:nvSpPr>
            <p:spPr>
              <a:xfrm>
                <a:off x="6486384" y="2637425"/>
                <a:ext cx="348922"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38" name="Rectangle 137">
                <a:extLst>
                  <a:ext uri="{FF2B5EF4-FFF2-40B4-BE49-F238E27FC236}">
                    <a16:creationId xmlns:a16="http://schemas.microsoft.com/office/drawing/2014/main" id="{99F4F222-F2AA-6896-55E4-01502330F419}"/>
                  </a:ext>
                </a:extLst>
              </p:cNvPr>
              <p:cNvSpPr/>
              <p:nvPr/>
            </p:nvSpPr>
            <p:spPr>
              <a:xfrm>
                <a:off x="7169320" y="2637425"/>
                <a:ext cx="348922"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39" name="Rectangle 138">
                <a:extLst>
                  <a:ext uri="{FF2B5EF4-FFF2-40B4-BE49-F238E27FC236}">
                    <a16:creationId xmlns:a16="http://schemas.microsoft.com/office/drawing/2014/main" id="{A9EE0590-37E0-9F4A-4AD4-54A56BA0A9E3}"/>
                  </a:ext>
                </a:extLst>
              </p:cNvPr>
              <p:cNvSpPr/>
              <p:nvPr/>
            </p:nvSpPr>
            <p:spPr>
              <a:xfrm>
                <a:off x="7852255" y="2637425"/>
                <a:ext cx="348922"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40" name="Rectangle 139">
                <a:extLst>
                  <a:ext uri="{FF2B5EF4-FFF2-40B4-BE49-F238E27FC236}">
                    <a16:creationId xmlns:a16="http://schemas.microsoft.com/office/drawing/2014/main" id="{A40667A5-DE23-452D-C127-F834A91D3B95}"/>
                  </a:ext>
                </a:extLst>
              </p:cNvPr>
              <p:cNvSpPr/>
              <p:nvPr/>
            </p:nvSpPr>
            <p:spPr>
              <a:xfrm>
                <a:off x="8535189" y="2637425"/>
                <a:ext cx="348922"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42" name="Rectangle 141">
                <a:extLst>
                  <a:ext uri="{FF2B5EF4-FFF2-40B4-BE49-F238E27FC236}">
                    <a16:creationId xmlns:a16="http://schemas.microsoft.com/office/drawing/2014/main" id="{50FAE83D-52A0-2D75-6372-E0F92B924087}"/>
                  </a:ext>
                </a:extLst>
              </p:cNvPr>
              <p:cNvSpPr/>
              <p:nvPr/>
            </p:nvSpPr>
            <p:spPr>
              <a:xfrm>
                <a:off x="3071711" y="2637425"/>
                <a:ext cx="348922" cy="429674"/>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43" name="Rectangle 142">
                <a:extLst>
                  <a:ext uri="{FF2B5EF4-FFF2-40B4-BE49-F238E27FC236}">
                    <a16:creationId xmlns:a16="http://schemas.microsoft.com/office/drawing/2014/main" id="{1D02BB80-A52D-5D24-D848-C398E7A0C86A}"/>
                  </a:ext>
                </a:extLst>
              </p:cNvPr>
              <p:cNvSpPr/>
              <p:nvPr/>
            </p:nvSpPr>
            <p:spPr>
              <a:xfrm>
                <a:off x="3754646" y="2637425"/>
                <a:ext cx="348922" cy="429674"/>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44" name="Rectangle 143">
                <a:extLst>
                  <a:ext uri="{FF2B5EF4-FFF2-40B4-BE49-F238E27FC236}">
                    <a16:creationId xmlns:a16="http://schemas.microsoft.com/office/drawing/2014/main" id="{CBACA085-7C68-B0BC-4C08-26926AA06470}"/>
                  </a:ext>
                </a:extLst>
              </p:cNvPr>
              <p:cNvSpPr/>
              <p:nvPr/>
            </p:nvSpPr>
            <p:spPr>
              <a:xfrm>
                <a:off x="4437582" y="2637425"/>
                <a:ext cx="348922" cy="429674"/>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46" name="Rectangle 145">
                <a:extLst>
                  <a:ext uri="{FF2B5EF4-FFF2-40B4-BE49-F238E27FC236}">
                    <a16:creationId xmlns:a16="http://schemas.microsoft.com/office/drawing/2014/main" id="{254B8560-9881-8779-7E60-D55F81865D42}"/>
                  </a:ext>
                </a:extLst>
              </p:cNvPr>
              <p:cNvSpPr/>
              <p:nvPr/>
            </p:nvSpPr>
            <p:spPr>
              <a:xfrm>
                <a:off x="9901832" y="2637425"/>
                <a:ext cx="348922" cy="429674"/>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49" name="Rectangle 148">
                <a:extLst>
                  <a:ext uri="{FF2B5EF4-FFF2-40B4-BE49-F238E27FC236}">
                    <a16:creationId xmlns:a16="http://schemas.microsoft.com/office/drawing/2014/main" id="{0DFC9911-C0C3-5DE0-7267-E97A0C686852}"/>
                  </a:ext>
                </a:extLst>
              </p:cNvPr>
              <p:cNvSpPr/>
              <p:nvPr/>
            </p:nvSpPr>
            <p:spPr>
              <a:xfrm>
                <a:off x="1973227" y="2637425"/>
                <a:ext cx="81537" cy="429674"/>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50" name="Rectangle 149">
                <a:extLst>
                  <a:ext uri="{FF2B5EF4-FFF2-40B4-BE49-F238E27FC236}">
                    <a16:creationId xmlns:a16="http://schemas.microsoft.com/office/drawing/2014/main" id="{534E357E-CDBA-4006-E085-9B456084111D}"/>
                  </a:ext>
                </a:extLst>
              </p:cNvPr>
              <p:cNvSpPr/>
              <p:nvPr/>
            </p:nvSpPr>
            <p:spPr>
              <a:xfrm>
                <a:off x="2388776" y="2637425"/>
                <a:ext cx="348922" cy="429674"/>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51" name="Rectangle 150">
                <a:extLst>
                  <a:ext uri="{FF2B5EF4-FFF2-40B4-BE49-F238E27FC236}">
                    <a16:creationId xmlns:a16="http://schemas.microsoft.com/office/drawing/2014/main" id="{A20E7E4F-D399-184E-EBB9-6FB41BC669D2}"/>
                  </a:ext>
                </a:extLst>
              </p:cNvPr>
              <p:cNvSpPr/>
              <p:nvPr/>
            </p:nvSpPr>
            <p:spPr>
              <a:xfrm>
                <a:off x="10584766" y="2637425"/>
                <a:ext cx="348922" cy="429674"/>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52" name="Rectangle 151">
                <a:extLst>
                  <a:ext uri="{FF2B5EF4-FFF2-40B4-BE49-F238E27FC236}">
                    <a16:creationId xmlns:a16="http://schemas.microsoft.com/office/drawing/2014/main" id="{372EB73C-A758-DA63-2F8C-B8AFFE7828BC}"/>
                  </a:ext>
                </a:extLst>
              </p:cNvPr>
              <p:cNvSpPr/>
              <p:nvPr/>
            </p:nvSpPr>
            <p:spPr>
              <a:xfrm>
                <a:off x="11268475" y="2637425"/>
                <a:ext cx="348922" cy="429674"/>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153" name="Rectangle 152">
                <a:extLst>
                  <a:ext uri="{FF2B5EF4-FFF2-40B4-BE49-F238E27FC236}">
                    <a16:creationId xmlns:a16="http://schemas.microsoft.com/office/drawing/2014/main" id="{F2CEFDE3-B1B9-6F84-8411-28F7E94C7C65}"/>
                  </a:ext>
                </a:extLst>
              </p:cNvPr>
              <p:cNvSpPr/>
              <p:nvPr/>
            </p:nvSpPr>
            <p:spPr>
              <a:xfrm>
                <a:off x="11951409" y="2637425"/>
                <a:ext cx="248908" cy="429674"/>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grpSp>
        <p:grpSp>
          <p:nvGrpSpPr>
            <p:cNvPr id="602" name="Group 601">
              <a:extLst>
                <a:ext uri="{FF2B5EF4-FFF2-40B4-BE49-F238E27FC236}">
                  <a16:creationId xmlns:a16="http://schemas.microsoft.com/office/drawing/2014/main" id="{8A6E0C58-D263-21D9-2E4C-A39978BC0A59}"/>
                </a:ext>
              </a:extLst>
            </p:cNvPr>
            <p:cNvGrpSpPr/>
            <p:nvPr/>
          </p:nvGrpSpPr>
          <p:grpSpPr>
            <a:xfrm>
              <a:off x="1962150" y="2588227"/>
              <a:ext cx="10229849" cy="169277"/>
              <a:chOff x="1962150" y="2578702"/>
              <a:chExt cx="10229849" cy="169277"/>
            </a:xfrm>
          </p:grpSpPr>
          <p:sp>
            <p:nvSpPr>
              <p:cNvPr id="147" name="TextBox 146">
                <a:extLst>
                  <a:ext uri="{FF2B5EF4-FFF2-40B4-BE49-F238E27FC236}">
                    <a16:creationId xmlns:a16="http://schemas.microsoft.com/office/drawing/2014/main" id="{D0A9B91F-D7A4-90B0-2684-35B591EB2A42}"/>
                  </a:ext>
                </a:extLst>
              </p:cNvPr>
              <p:cNvSpPr txBox="1"/>
              <p:nvPr/>
            </p:nvSpPr>
            <p:spPr>
              <a:xfrm>
                <a:off x="1962150" y="2578702"/>
                <a:ext cx="3158364" cy="169277"/>
              </a:xfrm>
              <a:prstGeom prst="rect">
                <a:avLst/>
              </a:prstGeom>
              <a:noFill/>
            </p:spPr>
            <p:txBody>
              <a:bodyPr wrap="square" lIns="0" tIns="0" rIns="0" bIns="0" rtlCol="0">
                <a:spAutoFit/>
              </a:bodyPr>
              <a:lstStyle/>
              <a:p>
                <a:pPr algn="ctr"/>
                <a:r>
                  <a:rPr lang="fr-FR" sz="1100" dirty="0">
                    <a:solidFill>
                      <a:schemeClr val="bg1">
                        <a:lumMod val="65000"/>
                      </a:schemeClr>
                    </a:solidFill>
                  </a:rPr>
                  <a:t>2021</a:t>
                </a:r>
                <a:endParaRPr lang="en-US" sz="1100" dirty="0">
                  <a:solidFill>
                    <a:schemeClr val="bg1">
                      <a:lumMod val="65000"/>
                    </a:schemeClr>
                  </a:solidFill>
                </a:endParaRPr>
              </a:p>
            </p:txBody>
          </p:sp>
          <p:sp>
            <p:nvSpPr>
              <p:cNvPr id="148" name="TextBox 147">
                <a:extLst>
                  <a:ext uri="{FF2B5EF4-FFF2-40B4-BE49-F238E27FC236}">
                    <a16:creationId xmlns:a16="http://schemas.microsoft.com/office/drawing/2014/main" id="{6F0F4E46-3AB4-6C79-DFDD-1469D403F05B}"/>
                  </a:ext>
                </a:extLst>
              </p:cNvPr>
              <p:cNvSpPr txBox="1"/>
              <p:nvPr/>
            </p:nvSpPr>
            <p:spPr>
              <a:xfrm>
                <a:off x="6913022" y="2578702"/>
                <a:ext cx="513368" cy="169277"/>
              </a:xfrm>
              <a:prstGeom prst="rect">
                <a:avLst/>
              </a:prstGeom>
              <a:noFill/>
            </p:spPr>
            <p:txBody>
              <a:bodyPr wrap="square" lIns="0" tIns="0" rIns="0" bIns="0" rtlCol="0">
                <a:spAutoFit/>
              </a:bodyPr>
              <a:lstStyle/>
              <a:p>
                <a:pPr algn="ctr"/>
                <a:r>
                  <a:rPr lang="fr-FR" sz="1100" dirty="0">
                    <a:solidFill>
                      <a:schemeClr val="bg1">
                        <a:lumMod val="65000"/>
                      </a:schemeClr>
                    </a:solidFill>
                  </a:rPr>
                  <a:t>2022</a:t>
                </a:r>
                <a:endParaRPr lang="en-US" sz="1100" dirty="0">
                  <a:solidFill>
                    <a:schemeClr val="bg1">
                      <a:lumMod val="65000"/>
                    </a:schemeClr>
                  </a:solidFill>
                </a:endParaRPr>
              </a:p>
            </p:txBody>
          </p:sp>
          <p:sp>
            <p:nvSpPr>
              <p:cNvPr id="154" name="TextBox 153">
                <a:extLst>
                  <a:ext uri="{FF2B5EF4-FFF2-40B4-BE49-F238E27FC236}">
                    <a16:creationId xmlns:a16="http://schemas.microsoft.com/office/drawing/2014/main" id="{D7DD1C91-F1F6-A32F-A40E-A449FB486B4A}"/>
                  </a:ext>
                </a:extLst>
              </p:cNvPr>
              <p:cNvSpPr txBox="1"/>
              <p:nvPr/>
            </p:nvSpPr>
            <p:spPr>
              <a:xfrm>
                <a:off x="9215438" y="2578702"/>
                <a:ext cx="2976561" cy="169277"/>
              </a:xfrm>
              <a:prstGeom prst="rect">
                <a:avLst/>
              </a:prstGeom>
              <a:solidFill>
                <a:schemeClr val="bg1"/>
              </a:solidFill>
            </p:spPr>
            <p:txBody>
              <a:bodyPr wrap="square" lIns="0" tIns="0" rIns="0" bIns="0" rtlCol="0">
                <a:spAutoFit/>
              </a:bodyPr>
              <a:lstStyle/>
              <a:p>
                <a:pPr algn="ctr"/>
                <a:r>
                  <a:rPr lang="fr-FR" sz="1100" dirty="0">
                    <a:solidFill>
                      <a:schemeClr val="bg1">
                        <a:lumMod val="65000"/>
                      </a:schemeClr>
                    </a:solidFill>
                  </a:rPr>
                  <a:t>2023</a:t>
                </a:r>
                <a:endParaRPr lang="en-US" sz="1100" dirty="0">
                  <a:solidFill>
                    <a:schemeClr val="bg1">
                      <a:lumMod val="65000"/>
                    </a:schemeClr>
                  </a:solidFill>
                </a:endParaRPr>
              </a:p>
            </p:txBody>
          </p:sp>
        </p:grpSp>
      </p:grpSp>
      <p:grpSp>
        <p:nvGrpSpPr>
          <p:cNvPr id="247" name="Group 246">
            <a:extLst>
              <a:ext uri="{FF2B5EF4-FFF2-40B4-BE49-F238E27FC236}">
                <a16:creationId xmlns:a16="http://schemas.microsoft.com/office/drawing/2014/main" id="{CE8DB19E-8F76-58EF-33E2-0530C5973BB9}"/>
              </a:ext>
            </a:extLst>
          </p:cNvPr>
          <p:cNvGrpSpPr/>
          <p:nvPr/>
        </p:nvGrpSpPr>
        <p:grpSpPr>
          <a:xfrm>
            <a:off x="1973226" y="4158711"/>
            <a:ext cx="10227092" cy="417070"/>
            <a:chOff x="1973226" y="4162091"/>
            <a:chExt cx="10227092" cy="417070"/>
          </a:xfrm>
        </p:grpSpPr>
        <p:grpSp>
          <p:nvGrpSpPr>
            <p:cNvPr id="612" name="Group 611">
              <a:extLst>
                <a:ext uri="{FF2B5EF4-FFF2-40B4-BE49-F238E27FC236}">
                  <a16:creationId xmlns:a16="http://schemas.microsoft.com/office/drawing/2014/main" id="{12188A44-3FAE-A9EA-3C64-382F58E74D63}"/>
                </a:ext>
              </a:extLst>
            </p:cNvPr>
            <p:cNvGrpSpPr/>
            <p:nvPr/>
          </p:nvGrpSpPr>
          <p:grpSpPr>
            <a:xfrm>
              <a:off x="1973227" y="4162091"/>
              <a:ext cx="10227091" cy="216000"/>
              <a:chOff x="1973227" y="4459082"/>
              <a:chExt cx="10227091" cy="429674"/>
            </a:xfrm>
          </p:grpSpPr>
          <p:sp>
            <p:nvSpPr>
              <p:cNvPr id="372" name="Rectangle 371">
                <a:extLst>
                  <a:ext uri="{FF2B5EF4-FFF2-40B4-BE49-F238E27FC236}">
                    <a16:creationId xmlns:a16="http://schemas.microsoft.com/office/drawing/2014/main" id="{FD12A57D-87A3-1098-3C53-8D17D3D95FAF}"/>
                  </a:ext>
                </a:extLst>
              </p:cNvPr>
              <p:cNvSpPr/>
              <p:nvPr/>
            </p:nvSpPr>
            <p:spPr>
              <a:xfrm>
                <a:off x="1973227" y="4459082"/>
                <a:ext cx="10227090" cy="4296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373" name="Rectangle 372">
                <a:extLst>
                  <a:ext uri="{FF2B5EF4-FFF2-40B4-BE49-F238E27FC236}">
                    <a16:creationId xmlns:a16="http://schemas.microsoft.com/office/drawing/2014/main" id="{2219DE66-7CF6-07ED-62DA-49997910E175}"/>
                  </a:ext>
                </a:extLst>
              </p:cNvPr>
              <p:cNvSpPr/>
              <p:nvPr/>
            </p:nvSpPr>
            <p:spPr>
              <a:xfrm>
                <a:off x="2814200" y="4459082"/>
                <a:ext cx="1166462"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374" name="Rectangle 373">
                <a:extLst>
                  <a:ext uri="{FF2B5EF4-FFF2-40B4-BE49-F238E27FC236}">
                    <a16:creationId xmlns:a16="http://schemas.microsoft.com/office/drawing/2014/main" id="{A0A3AE8D-F0AC-E0E6-426F-DC202158BB2E}"/>
                  </a:ext>
                </a:extLst>
              </p:cNvPr>
              <p:cNvSpPr/>
              <p:nvPr/>
            </p:nvSpPr>
            <p:spPr>
              <a:xfrm>
                <a:off x="5097284" y="4459082"/>
                <a:ext cx="1166462"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375" name="Rectangle 374">
                <a:extLst>
                  <a:ext uri="{FF2B5EF4-FFF2-40B4-BE49-F238E27FC236}">
                    <a16:creationId xmlns:a16="http://schemas.microsoft.com/office/drawing/2014/main" id="{D55EBAE6-CC4A-8405-4203-36620F619F56}"/>
                  </a:ext>
                </a:extLst>
              </p:cNvPr>
              <p:cNvSpPr/>
              <p:nvPr/>
            </p:nvSpPr>
            <p:spPr>
              <a:xfrm>
                <a:off x="7380366" y="4459082"/>
                <a:ext cx="1166462"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376" name="Rectangle 375">
                <a:extLst>
                  <a:ext uri="{FF2B5EF4-FFF2-40B4-BE49-F238E27FC236}">
                    <a16:creationId xmlns:a16="http://schemas.microsoft.com/office/drawing/2014/main" id="{7321FE39-CA02-065F-99AE-3418D89A516C}"/>
                  </a:ext>
                </a:extLst>
              </p:cNvPr>
              <p:cNvSpPr/>
              <p:nvPr/>
            </p:nvSpPr>
            <p:spPr>
              <a:xfrm>
                <a:off x="9663450" y="4459082"/>
                <a:ext cx="1166462"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sp>
            <p:nvSpPr>
              <p:cNvPr id="377" name="Rectangle 376">
                <a:extLst>
                  <a:ext uri="{FF2B5EF4-FFF2-40B4-BE49-F238E27FC236}">
                    <a16:creationId xmlns:a16="http://schemas.microsoft.com/office/drawing/2014/main" id="{59A3C076-54B5-57ED-4F26-FBDFCC04661F}"/>
                  </a:ext>
                </a:extLst>
              </p:cNvPr>
              <p:cNvSpPr/>
              <p:nvPr/>
            </p:nvSpPr>
            <p:spPr>
              <a:xfrm>
                <a:off x="11946533" y="4459082"/>
                <a:ext cx="253785" cy="4296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a:solidFill>
                    <a:schemeClr val="bg1">
                      <a:lumMod val="65000"/>
                    </a:schemeClr>
                  </a:solidFill>
                </a:endParaRPr>
              </a:p>
            </p:txBody>
          </p:sp>
        </p:grpSp>
        <p:grpSp>
          <p:nvGrpSpPr>
            <p:cNvPr id="605" name="Group 604">
              <a:extLst>
                <a:ext uri="{FF2B5EF4-FFF2-40B4-BE49-F238E27FC236}">
                  <a16:creationId xmlns:a16="http://schemas.microsoft.com/office/drawing/2014/main" id="{B4FA0D93-3E2D-F38D-0A63-78AD347400AA}"/>
                </a:ext>
              </a:extLst>
            </p:cNvPr>
            <p:cNvGrpSpPr/>
            <p:nvPr/>
          </p:nvGrpSpPr>
          <p:grpSpPr>
            <a:xfrm>
              <a:off x="1973226" y="4409884"/>
              <a:ext cx="9813355" cy="169277"/>
              <a:chOff x="1973226" y="4400359"/>
              <a:chExt cx="9813355" cy="169277"/>
            </a:xfrm>
          </p:grpSpPr>
          <p:sp>
            <p:nvSpPr>
              <p:cNvPr id="378" name="TextBox 377">
                <a:extLst>
                  <a:ext uri="{FF2B5EF4-FFF2-40B4-BE49-F238E27FC236}">
                    <a16:creationId xmlns:a16="http://schemas.microsoft.com/office/drawing/2014/main" id="{E5600AC3-FE14-D49F-3CD4-187329F25EB8}"/>
                  </a:ext>
                </a:extLst>
              </p:cNvPr>
              <p:cNvSpPr txBox="1"/>
              <p:nvPr/>
            </p:nvSpPr>
            <p:spPr>
              <a:xfrm>
                <a:off x="1973226" y="4400359"/>
                <a:ext cx="839823" cy="169277"/>
              </a:xfrm>
              <a:prstGeom prst="rect">
                <a:avLst/>
              </a:prstGeom>
              <a:noFill/>
            </p:spPr>
            <p:txBody>
              <a:bodyPr wrap="square" lIns="0" tIns="0" rIns="0" bIns="0" rtlCol="0">
                <a:spAutoFit/>
              </a:bodyPr>
              <a:lstStyle/>
              <a:p>
                <a:pPr algn="ctr"/>
                <a:r>
                  <a:rPr lang="fr-FR" sz="1100" dirty="0"/>
                  <a:t>2022</a:t>
                </a:r>
                <a:endParaRPr lang="en-US" sz="1100" dirty="0"/>
              </a:p>
            </p:txBody>
          </p:sp>
          <p:sp>
            <p:nvSpPr>
              <p:cNvPr id="379" name="TextBox 378">
                <a:extLst>
                  <a:ext uri="{FF2B5EF4-FFF2-40B4-BE49-F238E27FC236}">
                    <a16:creationId xmlns:a16="http://schemas.microsoft.com/office/drawing/2014/main" id="{BC867370-9988-1BAC-D64B-322FD99B146F}"/>
                  </a:ext>
                </a:extLst>
              </p:cNvPr>
              <p:cNvSpPr txBox="1"/>
              <p:nvPr/>
            </p:nvSpPr>
            <p:spPr>
              <a:xfrm>
                <a:off x="3083143" y="4400359"/>
                <a:ext cx="639758" cy="169277"/>
              </a:xfrm>
              <a:prstGeom prst="rect">
                <a:avLst/>
              </a:prstGeom>
              <a:noFill/>
            </p:spPr>
            <p:txBody>
              <a:bodyPr wrap="square" lIns="0" tIns="0" rIns="0" bIns="0" rtlCol="0">
                <a:spAutoFit/>
              </a:bodyPr>
              <a:lstStyle/>
              <a:p>
                <a:pPr algn="ctr"/>
                <a:r>
                  <a:rPr lang="fr-FR" sz="1100" dirty="0">
                    <a:solidFill>
                      <a:schemeClr val="bg1">
                        <a:lumMod val="65000"/>
                      </a:schemeClr>
                    </a:solidFill>
                  </a:rPr>
                  <a:t>March</a:t>
                </a:r>
                <a:endParaRPr lang="en-US" sz="1100" dirty="0">
                  <a:solidFill>
                    <a:schemeClr val="bg1">
                      <a:lumMod val="65000"/>
                    </a:schemeClr>
                  </a:solidFill>
                </a:endParaRPr>
              </a:p>
            </p:txBody>
          </p:sp>
          <p:sp>
            <p:nvSpPr>
              <p:cNvPr id="380" name="TextBox 379">
                <a:extLst>
                  <a:ext uri="{FF2B5EF4-FFF2-40B4-BE49-F238E27FC236}">
                    <a16:creationId xmlns:a16="http://schemas.microsoft.com/office/drawing/2014/main" id="{EF536D3D-6296-5BC0-F8B2-2BF040E2BB9B}"/>
                  </a:ext>
                </a:extLst>
              </p:cNvPr>
              <p:cNvSpPr txBox="1"/>
              <p:nvPr/>
            </p:nvSpPr>
            <p:spPr>
              <a:xfrm>
                <a:off x="4271608" y="4400359"/>
                <a:ext cx="549424" cy="169277"/>
              </a:xfrm>
              <a:prstGeom prst="rect">
                <a:avLst/>
              </a:prstGeom>
              <a:noFill/>
            </p:spPr>
            <p:txBody>
              <a:bodyPr wrap="square" lIns="0" tIns="0" rIns="0" bIns="0" rtlCol="0">
                <a:spAutoFit/>
              </a:bodyPr>
              <a:lstStyle/>
              <a:p>
                <a:pPr algn="ctr"/>
                <a:r>
                  <a:rPr lang="fr-FR" sz="1100" dirty="0">
                    <a:solidFill>
                      <a:schemeClr val="bg1">
                        <a:lumMod val="65000"/>
                      </a:schemeClr>
                    </a:solidFill>
                  </a:rPr>
                  <a:t>April</a:t>
                </a:r>
                <a:endParaRPr lang="en-US" sz="1100" dirty="0">
                  <a:solidFill>
                    <a:schemeClr val="bg1">
                      <a:lumMod val="65000"/>
                    </a:schemeClr>
                  </a:solidFill>
                </a:endParaRPr>
              </a:p>
            </p:txBody>
          </p:sp>
          <p:sp>
            <p:nvSpPr>
              <p:cNvPr id="381" name="TextBox 380">
                <a:extLst>
                  <a:ext uri="{FF2B5EF4-FFF2-40B4-BE49-F238E27FC236}">
                    <a16:creationId xmlns:a16="http://schemas.microsoft.com/office/drawing/2014/main" id="{9AAB1084-A7FA-1B8A-37AE-2A2BF12A7CA4}"/>
                  </a:ext>
                </a:extLst>
              </p:cNvPr>
              <p:cNvSpPr txBox="1"/>
              <p:nvPr/>
            </p:nvSpPr>
            <p:spPr>
              <a:xfrm>
                <a:off x="5414906" y="4400359"/>
                <a:ext cx="549424" cy="169277"/>
              </a:xfrm>
              <a:prstGeom prst="rect">
                <a:avLst/>
              </a:prstGeom>
              <a:noFill/>
            </p:spPr>
            <p:txBody>
              <a:bodyPr wrap="square" lIns="0" tIns="0" rIns="0" bIns="0" rtlCol="0">
                <a:spAutoFit/>
              </a:bodyPr>
              <a:lstStyle/>
              <a:p>
                <a:pPr algn="ctr"/>
                <a:r>
                  <a:rPr lang="fr-FR" sz="1100" dirty="0">
                    <a:solidFill>
                      <a:schemeClr val="bg1">
                        <a:lumMod val="65000"/>
                      </a:schemeClr>
                    </a:solidFill>
                  </a:rPr>
                  <a:t>May</a:t>
                </a:r>
                <a:endParaRPr lang="en-US" sz="1100" dirty="0">
                  <a:solidFill>
                    <a:schemeClr val="bg1">
                      <a:lumMod val="65000"/>
                    </a:schemeClr>
                  </a:solidFill>
                </a:endParaRPr>
              </a:p>
            </p:txBody>
          </p:sp>
          <p:sp>
            <p:nvSpPr>
              <p:cNvPr id="382" name="TextBox 381">
                <a:extLst>
                  <a:ext uri="{FF2B5EF4-FFF2-40B4-BE49-F238E27FC236}">
                    <a16:creationId xmlns:a16="http://schemas.microsoft.com/office/drawing/2014/main" id="{AC825676-0B19-4F0E-DE88-611A0C5741B3}"/>
                  </a:ext>
                </a:extLst>
              </p:cNvPr>
              <p:cNvSpPr txBox="1"/>
              <p:nvPr/>
            </p:nvSpPr>
            <p:spPr>
              <a:xfrm>
                <a:off x="6558204" y="4400359"/>
                <a:ext cx="549424" cy="169277"/>
              </a:xfrm>
              <a:prstGeom prst="rect">
                <a:avLst/>
              </a:prstGeom>
              <a:noFill/>
            </p:spPr>
            <p:txBody>
              <a:bodyPr wrap="square" lIns="0" tIns="0" rIns="0" bIns="0" rtlCol="0">
                <a:spAutoFit/>
              </a:bodyPr>
              <a:lstStyle/>
              <a:p>
                <a:pPr algn="ctr"/>
                <a:r>
                  <a:rPr lang="fr-FR" sz="1100" dirty="0">
                    <a:solidFill>
                      <a:schemeClr val="bg1">
                        <a:lumMod val="65000"/>
                      </a:schemeClr>
                    </a:solidFill>
                  </a:rPr>
                  <a:t>June</a:t>
                </a:r>
                <a:endParaRPr lang="en-US" sz="1100" dirty="0">
                  <a:solidFill>
                    <a:schemeClr val="bg1">
                      <a:lumMod val="65000"/>
                    </a:schemeClr>
                  </a:solidFill>
                </a:endParaRPr>
              </a:p>
            </p:txBody>
          </p:sp>
          <p:sp>
            <p:nvSpPr>
              <p:cNvPr id="383" name="TextBox 382">
                <a:extLst>
                  <a:ext uri="{FF2B5EF4-FFF2-40B4-BE49-F238E27FC236}">
                    <a16:creationId xmlns:a16="http://schemas.microsoft.com/office/drawing/2014/main" id="{98F6A517-5B1A-3D12-E71A-4F187B5C5C81}"/>
                  </a:ext>
                </a:extLst>
              </p:cNvPr>
              <p:cNvSpPr txBox="1"/>
              <p:nvPr/>
            </p:nvSpPr>
            <p:spPr>
              <a:xfrm>
                <a:off x="7701502" y="4400359"/>
                <a:ext cx="549424" cy="169277"/>
              </a:xfrm>
              <a:prstGeom prst="rect">
                <a:avLst/>
              </a:prstGeom>
              <a:noFill/>
            </p:spPr>
            <p:txBody>
              <a:bodyPr wrap="square" lIns="0" tIns="0" rIns="0" bIns="0" rtlCol="0">
                <a:spAutoFit/>
              </a:bodyPr>
              <a:lstStyle/>
              <a:p>
                <a:pPr algn="ctr"/>
                <a:r>
                  <a:rPr lang="fr-FR" sz="1100" dirty="0">
                    <a:solidFill>
                      <a:schemeClr val="bg1">
                        <a:lumMod val="65000"/>
                      </a:schemeClr>
                    </a:solidFill>
                  </a:rPr>
                  <a:t>July</a:t>
                </a:r>
                <a:endParaRPr lang="en-US" sz="1100" dirty="0">
                  <a:solidFill>
                    <a:schemeClr val="bg1">
                      <a:lumMod val="65000"/>
                    </a:schemeClr>
                  </a:solidFill>
                </a:endParaRPr>
              </a:p>
            </p:txBody>
          </p:sp>
          <p:sp>
            <p:nvSpPr>
              <p:cNvPr id="384" name="TextBox 383">
                <a:extLst>
                  <a:ext uri="{FF2B5EF4-FFF2-40B4-BE49-F238E27FC236}">
                    <a16:creationId xmlns:a16="http://schemas.microsoft.com/office/drawing/2014/main" id="{107B4DC1-B26C-5389-C0A6-0D55870ED43E}"/>
                  </a:ext>
                </a:extLst>
              </p:cNvPr>
              <p:cNvSpPr txBox="1"/>
              <p:nvPr/>
            </p:nvSpPr>
            <p:spPr>
              <a:xfrm>
                <a:off x="8799634" y="4400359"/>
                <a:ext cx="639758" cy="169277"/>
              </a:xfrm>
              <a:prstGeom prst="rect">
                <a:avLst/>
              </a:prstGeom>
              <a:noFill/>
            </p:spPr>
            <p:txBody>
              <a:bodyPr wrap="square" lIns="0" tIns="0" rIns="0" bIns="0" rtlCol="0">
                <a:spAutoFit/>
              </a:bodyPr>
              <a:lstStyle/>
              <a:p>
                <a:pPr algn="ctr"/>
                <a:r>
                  <a:rPr lang="fr-FR" sz="1100" dirty="0">
                    <a:solidFill>
                      <a:schemeClr val="bg1">
                        <a:lumMod val="65000"/>
                      </a:schemeClr>
                    </a:solidFill>
                  </a:rPr>
                  <a:t>August</a:t>
                </a:r>
                <a:endParaRPr lang="en-US" sz="1100" dirty="0">
                  <a:solidFill>
                    <a:schemeClr val="bg1">
                      <a:lumMod val="65000"/>
                    </a:schemeClr>
                  </a:solidFill>
                </a:endParaRPr>
              </a:p>
            </p:txBody>
          </p:sp>
          <p:sp>
            <p:nvSpPr>
              <p:cNvPr id="385" name="TextBox 384">
                <a:extLst>
                  <a:ext uri="{FF2B5EF4-FFF2-40B4-BE49-F238E27FC236}">
                    <a16:creationId xmlns:a16="http://schemas.microsoft.com/office/drawing/2014/main" id="{16F31ECE-0E22-74D6-DCAF-C3005EB002A0}"/>
                  </a:ext>
                </a:extLst>
              </p:cNvPr>
              <p:cNvSpPr txBox="1"/>
              <p:nvPr/>
            </p:nvSpPr>
            <p:spPr>
              <a:xfrm>
                <a:off x="9819783" y="4400359"/>
                <a:ext cx="886056" cy="169277"/>
              </a:xfrm>
              <a:prstGeom prst="rect">
                <a:avLst/>
              </a:prstGeom>
              <a:noFill/>
            </p:spPr>
            <p:txBody>
              <a:bodyPr wrap="square" lIns="0" tIns="0" rIns="0" bIns="0" rtlCol="0">
                <a:spAutoFit/>
              </a:bodyPr>
              <a:lstStyle/>
              <a:p>
                <a:pPr algn="ctr"/>
                <a:r>
                  <a:rPr lang="fr-FR" sz="1100" dirty="0" err="1">
                    <a:solidFill>
                      <a:schemeClr val="bg1">
                        <a:lumMod val="65000"/>
                      </a:schemeClr>
                    </a:solidFill>
                  </a:rPr>
                  <a:t>September</a:t>
                </a:r>
                <a:endParaRPr lang="en-US" sz="1100" dirty="0">
                  <a:solidFill>
                    <a:schemeClr val="bg1">
                      <a:lumMod val="65000"/>
                    </a:schemeClr>
                  </a:solidFill>
                </a:endParaRPr>
              </a:p>
            </p:txBody>
          </p:sp>
          <p:sp>
            <p:nvSpPr>
              <p:cNvPr id="386" name="TextBox 385">
                <a:extLst>
                  <a:ext uri="{FF2B5EF4-FFF2-40B4-BE49-F238E27FC236}">
                    <a16:creationId xmlns:a16="http://schemas.microsoft.com/office/drawing/2014/main" id="{475A0BE4-91B9-A5C2-5772-9643696EADBB}"/>
                  </a:ext>
                </a:extLst>
              </p:cNvPr>
              <p:cNvSpPr txBox="1"/>
              <p:nvPr/>
            </p:nvSpPr>
            <p:spPr>
              <a:xfrm>
                <a:off x="11025636" y="4400359"/>
                <a:ext cx="760945" cy="169277"/>
              </a:xfrm>
              <a:prstGeom prst="rect">
                <a:avLst/>
              </a:prstGeom>
              <a:noFill/>
            </p:spPr>
            <p:txBody>
              <a:bodyPr wrap="square" lIns="0" tIns="0" rIns="0" bIns="0" rtlCol="0">
                <a:spAutoFit/>
              </a:bodyPr>
              <a:lstStyle/>
              <a:p>
                <a:pPr algn="ctr"/>
                <a:r>
                  <a:rPr lang="fr-FR" sz="1100" dirty="0" err="1">
                    <a:solidFill>
                      <a:schemeClr val="bg1">
                        <a:lumMod val="65000"/>
                      </a:schemeClr>
                    </a:solidFill>
                  </a:rPr>
                  <a:t>October</a:t>
                </a:r>
                <a:endParaRPr lang="en-US" sz="1100" dirty="0">
                  <a:solidFill>
                    <a:schemeClr val="bg1">
                      <a:lumMod val="65000"/>
                    </a:schemeClr>
                  </a:solidFill>
                </a:endParaRPr>
              </a:p>
            </p:txBody>
          </p:sp>
        </p:grpSp>
      </p:grpSp>
      <p:sp>
        <p:nvSpPr>
          <p:cNvPr id="638" name="TextBox 637">
            <a:extLst>
              <a:ext uri="{FF2B5EF4-FFF2-40B4-BE49-F238E27FC236}">
                <a16:creationId xmlns:a16="http://schemas.microsoft.com/office/drawing/2014/main" id="{3FDB9BA2-659B-2695-3819-440567B14FFE}"/>
              </a:ext>
            </a:extLst>
          </p:cNvPr>
          <p:cNvSpPr txBox="1"/>
          <p:nvPr/>
        </p:nvSpPr>
        <p:spPr>
          <a:xfrm>
            <a:off x="4498714" y="3256008"/>
            <a:ext cx="2367595" cy="215444"/>
          </a:xfrm>
          <a:prstGeom prst="rect">
            <a:avLst/>
          </a:prstGeom>
          <a:noFill/>
        </p:spPr>
        <p:txBody>
          <a:bodyPr wrap="square" rtlCol="0">
            <a:spAutoFit/>
          </a:bodyPr>
          <a:lstStyle/>
          <a:p>
            <a:pPr algn="ctr"/>
            <a:r>
              <a:rPr lang="en-US" sz="800" dirty="0">
                <a:solidFill>
                  <a:schemeClr val="accent1"/>
                </a:solidFill>
              </a:rPr>
              <a:t>odd &amp; even years have diff odd &amp; even month colors</a:t>
            </a:r>
          </a:p>
        </p:txBody>
      </p:sp>
      <p:sp>
        <p:nvSpPr>
          <p:cNvPr id="642" name="TextBox 641">
            <a:extLst>
              <a:ext uri="{FF2B5EF4-FFF2-40B4-BE49-F238E27FC236}">
                <a16:creationId xmlns:a16="http://schemas.microsoft.com/office/drawing/2014/main" id="{F6823D15-187B-4FE9-F492-925CBB137798}"/>
              </a:ext>
            </a:extLst>
          </p:cNvPr>
          <p:cNvSpPr txBox="1"/>
          <p:nvPr/>
        </p:nvSpPr>
        <p:spPr>
          <a:xfrm>
            <a:off x="304800" y="1103576"/>
            <a:ext cx="703200" cy="830997"/>
          </a:xfrm>
          <a:prstGeom prst="rect">
            <a:avLst/>
          </a:prstGeom>
          <a:noFill/>
        </p:spPr>
        <p:txBody>
          <a:bodyPr wrap="square" rtlCol="0">
            <a:spAutoFit/>
          </a:bodyPr>
          <a:lstStyle/>
          <a:p>
            <a:pPr algn="r"/>
            <a:r>
              <a:rPr lang="en-US" sz="800" dirty="0">
                <a:solidFill>
                  <a:schemeClr val="accent1"/>
                </a:solidFill>
              </a:rPr>
              <a:t>if </a:t>
            </a:r>
            <a:r>
              <a:rPr lang="en-US" sz="800" dirty="0" err="1">
                <a:solidFill>
                  <a:schemeClr val="accent1"/>
                </a:solidFill>
              </a:rPr>
              <a:t>zoomUnit</a:t>
            </a:r>
            <a:r>
              <a:rPr lang="en-US" sz="800" dirty="0">
                <a:solidFill>
                  <a:schemeClr val="accent1"/>
                </a:solidFill>
              </a:rPr>
              <a:t> &lt; = 1year</a:t>
            </a:r>
          </a:p>
          <a:p>
            <a:pPr algn="r"/>
            <a:r>
              <a:rPr lang="en-US" sz="800" dirty="0">
                <a:solidFill>
                  <a:schemeClr val="accent1"/>
                </a:solidFill>
              </a:rPr>
              <a:t>no more </a:t>
            </a:r>
            <a:r>
              <a:rPr lang="fr-FR" sz="800" b="1" dirty="0" err="1">
                <a:solidFill>
                  <a:schemeClr val="bg1">
                    <a:lumMod val="50000"/>
                  </a:schemeClr>
                </a:solidFill>
              </a:rPr>
              <a:t>tMS</a:t>
            </a:r>
            <a:r>
              <a:rPr lang="fr-FR" sz="800" dirty="0" err="1">
                <a:solidFill>
                  <a:schemeClr val="bg1">
                    <a:lumMod val="50000"/>
                  </a:schemeClr>
                </a:solidFill>
              </a:rPr>
              <a:t>tamp</a:t>
            </a:r>
            <a:r>
              <a:rPr lang="fr-FR" sz="800" dirty="0">
                <a:solidFill>
                  <a:schemeClr val="bg1">
                    <a:lumMod val="50000"/>
                  </a:schemeClr>
                </a:solidFill>
              </a:rPr>
              <a:t> </a:t>
            </a:r>
          </a:p>
          <a:p>
            <a:pPr algn="r"/>
            <a:r>
              <a:rPr lang="en-US" sz="800" dirty="0">
                <a:solidFill>
                  <a:schemeClr val="accent1"/>
                </a:solidFill>
              </a:rPr>
              <a:t>in </a:t>
            </a:r>
            <a:r>
              <a:rPr lang="en-US" sz="800" dirty="0" err="1">
                <a:solidFill>
                  <a:schemeClr val="accent1"/>
                </a:solidFill>
              </a:rPr>
              <a:t>dateMarks</a:t>
            </a:r>
            <a:endParaRPr lang="en-US" sz="800" dirty="0">
              <a:solidFill>
                <a:schemeClr val="accent1"/>
              </a:solidFill>
            </a:endParaRPr>
          </a:p>
        </p:txBody>
      </p:sp>
      <p:grpSp>
        <p:nvGrpSpPr>
          <p:cNvPr id="251" name="Group 250">
            <a:extLst>
              <a:ext uri="{FF2B5EF4-FFF2-40B4-BE49-F238E27FC236}">
                <a16:creationId xmlns:a16="http://schemas.microsoft.com/office/drawing/2014/main" id="{1CB2FAAE-0989-AE8D-4C27-D3FD99031844}"/>
              </a:ext>
            </a:extLst>
          </p:cNvPr>
          <p:cNvGrpSpPr/>
          <p:nvPr/>
        </p:nvGrpSpPr>
        <p:grpSpPr>
          <a:xfrm>
            <a:off x="1131420" y="-19048"/>
            <a:ext cx="807960" cy="6877048"/>
            <a:chOff x="1131420" y="-19047"/>
            <a:chExt cx="807960" cy="6877048"/>
          </a:xfrm>
        </p:grpSpPr>
        <p:sp>
          <p:nvSpPr>
            <p:cNvPr id="252" name="Rectangle 251">
              <a:extLst>
                <a:ext uri="{FF2B5EF4-FFF2-40B4-BE49-F238E27FC236}">
                  <a16:creationId xmlns:a16="http://schemas.microsoft.com/office/drawing/2014/main" id="{9BFA1123-2DBE-9898-76B8-D314B851ABAB}"/>
                </a:ext>
              </a:extLst>
            </p:cNvPr>
            <p:cNvSpPr/>
            <p:nvPr/>
          </p:nvSpPr>
          <p:spPr>
            <a:xfrm>
              <a:off x="1707390" y="-11773"/>
              <a:ext cx="219444" cy="686977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413C44D4-E274-DADC-D171-6A95FDFA35A0}"/>
                </a:ext>
              </a:extLst>
            </p:cNvPr>
            <p:cNvSpPr/>
            <p:nvPr/>
          </p:nvSpPr>
          <p:spPr>
            <a:xfrm>
              <a:off x="1375155" y="-11773"/>
              <a:ext cx="329441" cy="6869774"/>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E38C1A67-327B-CC73-A9FE-DAD1DE19AB38}"/>
                </a:ext>
              </a:extLst>
            </p:cNvPr>
            <p:cNvSpPr/>
            <p:nvPr/>
          </p:nvSpPr>
          <p:spPr>
            <a:xfrm>
              <a:off x="1155700" y="-11773"/>
              <a:ext cx="213312" cy="6869774"/>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5" name="Group 254">
              <a:extLst>
                <a:ext uri="{FF2B5EF4-FFF2-40B4-BE49-F238E27FC236}">
                  <a16:creationId xmlns:a16="http://schemas.microsoft.com/office/drawing/2014/main" id="{9C09E609-7EA6-E365-E2E1-6514BAC53DEA}"/>
                </a:ext>
              </a:extLst>
            </p:cNvPr>
            <p:cNvGrpSpPr/>
            <p:nvPr/>
          </p:nvGrpSpPr>
          <p:grpSpPr>
            <a:xfrm>
              <a:off x="1131420" y="-19047"/>
              <a:ext cx="807960" cy="6872097"/>
              <a:chOff x="1131420" y="-19047"/>
              <a:chExt cx="807960" cy="6872097"/>
            </a:xfrm>
          </p:grpSpPr>
          <p:cxnSp>
            <p:nvCxnSpPr>
              <p:cNvPr id="641" name="Straight Connector 640">
                <a:extLst>
                  <a:ext uri="{FF2B5EF4-FFF2-40B4-BE49-F238E27FC236}">
                    <a16:creationId xmlns:a16="http://schemas.microsoft.com/office/drawing/2014/main" id="{7732A43A-1F70-CB48-A777-C3215B274BCE}"/>
                  </a:ext>
                </a:extLst>
              </p:cNvPr>
              <p:cNvCxnSpPr>
                <a:cxnSpLocks/>
              </p:cNvCxnSpPr>
              <p:nvPr/>
            </p:nvCxnSpPr>
            <p:spPr>
              <a:xfrm>
                <a:off x="1131420" y="-11772"/>
                <a:ext cx="0" cy="6864822"/>
              </a:xfrm>
              <a:prstGeom prst="lin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44" name="Straight Connector 643">
                <a:extLst>
                  <a:ext uri="{FF2B5EF4-FFF2-40B4-BE49-F238E27FC236}">
                    <a16:creationId xmlns:a16="http://schemas.microsoft.com/office/drawing/2014/main" id="{81C0117A-4412-C41B-9D34-F8B5CCF2A478}"/>
                  </a:ext>
                </a:extLst>
              </p:cNvPr>
              <p:cNvCxnSpPr>
                <a:cxnSpLocks/>
              </p:cNvCxnSpPr>
              <p:nvPr/>
            </p:nvCxnSpPr>
            <p:spPr>
              <a:xfrm>
                <a:off x="1939380" y="-11772"/>
                <a:ext cx="0" cy="6864822"/>
              </a:xfrm>
              <a:prstGeom prst="lin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645" name="TextBox 644">
                <a:extLst>
                  <a:ext uri="{FF2B5EF4-FFF2-40B4-BE49-F238E27FC236}">
                    <a16:creationId xmlns:a16="http://schemas.microsoft.com/office/drawing/2014/main" id="{9DB6DC4D-5D95-940A-97BE-E46E667BC153}"/>
                  </a:ext>
                </a:extLst>
              </p:cNvPr>
              <p:cNvSpPr txBox="1"/>
              <p:nvPr/>
            </p:nvSpPr>
            <p:spPr>
              <a:xfrm>
                <a:off x="1714242" y="-19047"/>
                <a:ext cx="205740" cy="215444"/>
              </a:xfrm>
              <a:prstGeom prst="rect">
                <a:avLst/>
              </a:prstGeom>
              <a:noFill/>
            </p:spPr>
            <p:txBody>
              <a:bodyPr wrap="square" lIns="0" tIns="0" rIns="0" bIns="0" rtlCol="0">
                <a:spAutoFit/>
              </a:bodyPr>
              <a:lstStyle/>
              <a:p>
                <a:pPr algn="ctr"/>
                <a:r>
                  <a:rPr lang="en-US" sz="700" b="1" dirty="0" err="1"/>
                  <a:t>dM</a:t>
                </a:r>
                <a:endParaRPr lang="en-US" sz="700" b="1" dirty="0"/>
              </a:p>
              <a:p>
                <a:pPr algn="ctr"/>
                <a:r>
                  <a:rPr lang="en-US" sz="700" b="1" dirty="0"/>
                  <a:t>Freq</a:t>
                </a:r>
              </a:p>
            </p:txBody>
          </p:sp>
          <p:sp>
            <p:nvSpPr>
              <p:cNvPr id="646" name="TextBox 645">
                <a:extLst>
                  <a:ext uri="{FF2B5EF4-FFF2-40B4-BE49-F238E27FC236}">
                    <a16:creationId xmlns:a16="http://schemas.microsoft.com/office/drawing/2014/main" id="{6C4867A1-7FE6-661D-BF7A-4DAE431FDC4A}"/>
                  </a:ext>
                </a:extLst>
              </p:cNvPr>
              <p:cNvSpPr txBox="1"/>
              <p:nvPr/>
            </p:nvSpPr>
            <p:spPr>
              <a:xfrm>
                <a:off x="1452563" y="-19047"/>
                <a:ext cx="219560" cy="215444"/>
              </a:xfrm>
              <a:prstGeom prst="rect">
                <a:avLst/>
              </a:prstGeom>
              <a:noFill/>
            </p:spPr>
            <p:txBody>
              <a:bodyPr wrap="square" lIns="0" tIns="0" rIns="0" bIns="0" rtlCol="0">
                <a:spAutoFit/>
              </a:bodyPr>
              <a:lstStyle/>
              <a:p>
                <a:pPr algn="r"/>
                <a:r>
                  <a:rPr lang="en-US" sz="700" b="1" dirty="0"/>
                  <a:t>zoom</a:t>
                </a:r>
              </a:p>
              <a:p>
                <a:pPr algn="r"/>
                <a:r>
                  <a:rPr lang="en-US" sz="700" b="1" dirty="0"/>
                  <a:t>Unit</a:t>
                </a:r>
              </a:p>
            </p:txBody>
          </p:sp>
          <p:sp>
            <p:nvSpPr>
              <p:cNvPr id="647" name="TextBox 646">
                <a:extLst>
                  <a:ext uri="{FF2B5EF4-FFF2-40B4-BE49-F238E27FC236}">
                    <a16:creationId xmlns:a16="http://schemas.microsoft.com/office/drawing/2014/main" id="{7CA0432B-A7B7-4C92-904F-97D71BB57A89}"/>
                  </a:ext>
                </a:extLst>
              </p:cNvPr>
              <p:cNvSpPr txBox="1"/>
              <p:nvPr/>
            </p:nvSpPr>
            <p:spPr>
              <a:xfrm>
                <a:off x="1150738" y="-19047"/>
                <a:ext cx="223236" cy="215444"/>
              </a:xfrm>
              <a:prstGeom prst="rect">
                <a:avLst/>
              </a:prstGeom>
              <a:noFill/>
            </p:spPr>
            <p:txBody>
              <a:bodyPr wrap="square" lIns="0" tIns="0" rIns="0" bIns="0" rtlCol="0">
                <a:spAutoFit/>
              </a:bodyPr>
              <a:lstStyle/>
              <a:p>
                <a:pPr algn="ctr"/>
                <a:r>
                  <a:rPr lang="en-US" sz="700" b="1" dirty="0"/>
                  <a:t>zoom</a:t>
                </a:r>
              </a:p>
              <a:p>
                <a:pPr algn="ctr"/>
                <a:r>
                  <a:rPr lang="en-US" sz="700" b="1" dirty="0"/>
                  <a:t>Scale</a:t>
                </a:r>
              </a:p>
            </p:txBody>
          </p:sp>
        </p:grpSp>
      </p:grpSp>
      <p:sp>
        <p:nvSpPr>
          <p:cNvPr id="568" name="TextBox 567">
            <a:extLst>
              <a:ext uri="{FF2B5EF4-FFF2-40B4-BE49-F238E27FC236}">
                <a16:creationId xmlns:a16="http://schemas.microsoft.com/office/drawing/2014/main" id="{A8AE5B58-7A28-212C-4E14-7B9AD9D7E8CE}"/>
              </a:ext>
            </a:extLst>
          </p:cNvPr>
          <p:cNvSpPr txBox="1"/>
          <p:nvPr/>
        </p:nvSpPr>
        <p:spPr>
          <a:xfrm>
            <a:off x="1694633" y="2346461"/>
            <a:ext cx="256802" cy="261610"/>
          </a:xfrm>
          <a:prstGeom prst="rect">
            <a:avLst/>
          </a:prstGeom>
          <a:noFill/>
        </p:spPr>
        <p:txBody>
          <a:bodyPr wrap="none" rtlCol="0">
            <a:spAutoFit/>
          </a:bodyPr>
          <a:lstStyle/>
          <a:p>
            <a:pPr algn="ctr"/>
            <a:r>
              <a:rPr lang="en-US" sz="1100" dirty="0">
                <a:solidFill>
                  <a:schemeClr val="accent1"/>
                </a:solidFill>
              </a:rPr>
              <a:t>1</a:t>
            </a:r>
          </a:p>
        </p:txBody>
      </p:sp>
      <p:sp>
        <p:nvSpPr>
          <p:cNvPr id="594" name="TextBox 593">
            <a:extLst>
              <a:ext uri="{FF2B5EF4-FFF2-40B4-BE49-F238E27FC236}">
                <a16:creationId xmlns:a16="http://schemas.microsoft.com/office/drawing/2014/main" id="{3A3B1AB6-FEF3-D776-C2AE-2DAF473D0904}"/>
              </a:ext>
            </a:extLst>
          </p:cNvPr>
          <p:cNvSpPr txBox="1"/>
          <p:nvPr/>
        </p:nvSpPr>
        <p:spPr>
          <a:xfrm>
            <a:off x="1694633" y="545726"/>
            <a:ext cx="256801" cy="261610"/>
          </a:xfrm>
          <a:prstGeom prst="rect">
            <a:avLst/>
          </a:prstGeom>
          <a:noFill/>
        </p:spPr>
        <p:txBody>
          <a:bodyPr wrap="none" rtlCol="0">
            <a:spAutoFit/>
          </a:bodyPr>
          <a:lstStyle/>
          <a:p>
            <a:pPr algn="ctr"/>
            <a:r>
              <a:rPr lang="en-US" sz="1100" dirty="0">
                <a:solidFill>
                  <a:schemeClr val="accent1"/>
                </a:solidFill>
              </a:rPr>
              <a:t>1</a:t>
            </a:r>
          </a:p>
        </p:txBody>
      </p:sp>
      <p:sp>
        <p:nvSpPr>
          <p:cNvPr id="595" name="TextBox 594">
            <a:extLst>
              <a:ext uri="{FF2B5EF4-FFF2-40B4-BE49-F238E27FC236}">
                <a16:creationId xmlns:a16="http://schemas.microsoft.com/office/drawing/2014/main" id="{E7C40BA5-C6C5-8FAB-BCF7-975E7E0DD121}"/>
              </a:ext>
            </a:extLst>
          </p:cNvPr>
          <p:cNvSpPr txBox="1"/>
          <p:nvPr/>
        </p:nvSpPr>
        <p:spPr>
          <a:xfrm>
            <a:off x="1694633" y="1145971"/>
            <a:ext cx="256802" cy="261610"/>
          </a:xfrm>
          <a:prstGeom prst="rect">
            <a:avLst/>
          </a:prstGeom>
          <a:noFill/>
        </p:spPr>
        <p:txBody>
          <a:bodyPr wrap="none" rtlCol="0">
            <a:spAutoFit/>
          </a:bodyPr>
          <a:lstStyle/>
          <a:p>
            <a:pPr algn="ctr"/>
            <a:r>
              <a:rPr lang="en-US" sz="1100" dirty="0">
                <a:solidFill>
                  <a:schemeClr val="accent1"/>
                </a:solidFill>
              </a:rPr>
              <a:t>5</a:t>
            </a:r>
          </a:p>
        </p:txBody>
      </p:sp>
      <p:sp>
        <p:nvSpPr>
          <p:cNvPr id="596" name="TextBox 595">
            <a:extLst>
              <a:ext uri="{FF2B5EF4-FFF2-40B4-BE49-F238E27FC236}">
                <a16:creationId xmlns:a16="http://schemas.microsoft.com/office/drawing/2014/main" id="{05C75955-1063-E09F-CDFD-C8F7AC6D2227}"/>
              </a:ext>
            </a:extLst>
          </p:cNvPr>
          <p:cNvSpPr txBox="1"/>
          <p:nvPr/>
        </p:nvSpPr>
        <p:spPr>
          <a:xfrm>
            <a:off x="1694633" y="1746216"/>
            <a:ext cx="256802" cy="261610"/>
          </a:xfrm>
          <a:prstGeom prst="rect">
            <a:avLst/>
          </a:prstGeom>
          <a:noFill/>
        </p:spPr>
        <p:txBody>
          <a:bodyPr wrap="none" rtlCol="0">
            <a:spAutoFit/>
          </a:bodyPr>
          <a:lstStyle/>
          <a:p>
            <a:pPr algn="ctr"/>
            <a:r>
              <a:rPr lang="en-US" sz="1100" dirty="0">
                <a:solidFill>
                  <a:schemeClr val="accent1"/>
                </a:solidFill>
              </a:rPr>
              <a:t>2</a:t>
            </a:r>
          </a:p>
        </p:txBody>
      </p:sp>
      <p:sp>
        <p:nvSpPr>
          <p:cNvPr id="569" name="TextBox 568">
            <a:extLst>
              <a:ext uri="{FF2B5EF4-FFF2-40B4-BE49-F238E27FC236}">
                <a16:creationId xmlns:a16="http://schemas.microsoft.com/office/drawing/2014/main" id="{12F85B98-8B8B-1B74-6545-FAD3E266BB26}"/>
              </a:ext>
            </a:extLst>
          </p:cNvPr>
          <p:cNvSpPr txBox="1"/>
          <p:nvPr/>
        </p:nvSpPr>
        <p:spPr>
          <a:xfrm>
            <a:off x="1421274" y="2346461"/>
            <a:ext cx="256802" cy="261610"/>
          </a:xfrm>
          <a:prstGeom prst="rect">
            <a:avLst/>
          </a:prstGeom>
          <a:noFill/>
        </p:spPr>
        <p:txBody>
          <a:bodyPr wrap="none" rtlCol="0">
            <a:spAutoFit/>
          </a:bodyPr>
          <a:lstStyle/>
          <a:p>
            <a:pPr algn="ctr"/>
            <a:r>
              <a:rPr lang="en-US" sz="1100" dirty="0">
                <a:solidFill>
                  <a:schemeClr val="accent1">
                    <a:lumMod val="75000"/>
                  </a:schemeClr>
                </a:solidFill>
              </a:rPr>
              <a:t>1</a:t>
            </a:r>
          </a:p>
        </p:txBody>
      </p:sp>
      <p:sp>
        <p:nvSpPr>
          <p:cNvPr id="625" name="TextBox 624">
            <a:extLst>
              <a:ext uri="{FF2B5EF4-FFF2-40B4-BE49-F238E27FC236}">
                <a16:creationId xmlns:a16="http://schemas.microsoft.com/office/drawing/2014/main" id="{CDEF5754-707C-2C3A-B921-FCBA001DAF54}"/>
              </a:ext>
            </a:extLst>
          </p:cNvPr>
          <p:cNvSpPr txBox="1"/>
          <p:nvPr/>
        </p:nvSpPr>
        <p:spPr>
          <a:xfrm>
            <a:off x="1385207" y="545726"/>
            <a:ext cx="328936" cy="261610"/>
          </a:xfrm>
          <a:prstGeom prst="rect">
            <a:avLst/>
          </a:prstGeom>
          <a:noFill/>
        </p:spPr>
        <p:txBody>
          <a:bodyPr wrap="none" rtlCol="0">
            <a:spAutoFit/>
          </a:bodyPr>
          <a:lstStyle/>
          <a:p>
            <a:pPr algn="ctr"/>
            <a:r>
              <a:rPr lang="en-US" sz="1100" dirty="0">
                <a:solidFill>
                  <a:schemeClr val="accent1">
                    <a:lumMod val="75000"/>
                  </a:schemeClr>
                </a:solidFill>
              </a:rPr>
              <a:t>10</a:t>
            </a:r>
          </a:p>
        </p:txBody>
      </p:sp>
      <p:sp>
        <p:nvSpPr>
          <p:cNvPr id="626" name="TextBox 625">
            <a:extLst>
              <a:ext uri="{FF2B5EF4-FFF2-40B4-BE49-F238E27FC236}">
                <a16:creationId xmlns:a16="http://schemas.microsoft.com/office/drawing/2014/main" id="{80F0ADA3-D536-F97A-6F8A-73534C5963A1}"/>
              </a:ext>
            </a:extLst>
          </p:cNvPr>
          <p:cNvSpPr txBox="1"/>
          <p:nvPr/>
        </p:nvSpPr>
        <p:spPr>
          <a:xfrm>
            <a:off x="1421274" y="1145971"/>
            <a:ext cx="256802" cy="261610"/>
          </a:xfrm>
          <a:prstGeom prst="rect">
            <a:avLst/>
          </a:prstGeom>
          <a:noFill/>
        </p:spPr>
        <p:txBody>
          <a:bodyPr wrap="none" rtlCol="0">
            <a:spAutoFit/>
          </a:bodyPr>
          <a:lstStyle/>
          <a:p>
            <a:pPr algn="ctr"/>
            <a:r>
              <a:rPr lang="en-US" sz="1100" dirty="0">
                <a:solidFill>
                  <a:schemeClr val="accent1">
                    <a:lumMod val="75000"/>
                  </a:schemeClr>
                </a:solidFill>
              </a:rPr>
              <a:t>1</a:t>
            </a:r>
          </a:p>
        </p:txBody>
      </p:sp>
      <p:sp>
        <p:nvSpPr>
          <p:cNvPr id="627" name="TextBox 626">
            <a:extLst>
              <a:ext uri="{FF2B5EF4-FFF2-40B4-BE49-F238E27FC236}">
                <a16:creationId xmlns:a16="http://schemas.microsoft.com/office/drawing/2014/main" id="{E89644A5-6655-1F0A-5F42-A2F1763C3317}"/>
              </a:ext>
            </a:extLst>
          </p:cNvPr>
          <p:cNvSpPr txBox="1"/>
          <p:nvPr/>
        </p:nvSpPr>
        <p:spPr>
          <a:xfrm>
            <a:off x="1421274" y="1746216"/>
            <a:ext cx="256802" cy="261610"/>
          </a:xfrm>
          <a:prstGeom prst="rect">
            <a:avLst/>
          </a:prstGeom>
          <a:noFill/>
        </p:spPr>
        <p:txBody>
          <a:bodyPr wrap="none" rtlCol="0">
            <a:spAutoFit/>
          </a:bodyPr>
          <a:lstStyle/>
          <a:p>
            <a:pPr algn="ctr"/>
            <a:r>
              <a:rPr lang="en-US" sz="1100" dirty="0">
                <a:solidFill>
                  <a:schemeClr val="accent1">
                    <a:lumMod val="75000"/>
                  </a:schemeClr>
                </a:solidFill>
              </a:rPr>
              <a:t>1</a:t>
            </a:r>
          </a:p>
        </p:txBody>
      </p:sp>
      <p:sp>
        <p:nvSpPr>
          <p:cNvPr id="653" name="TextBox 652">
            <a:extLst>
              <a:ext uri="{FF2B5EF4-FFF2-40B4-BE49-F238E27FC236}">
                <a16:creationId xmlns:a16="http://schemas.microsoft.com/office/drawing/2014/main" id="{37A3C8E3-5D31-D619-A77E-BE23925A7C1F}"/>
              </a:ext>
            </a:extLst>
          </p:cNvPr>
          <p:cNvSpPr txBox="1"/>
          <p:nvPr/>
        </p:nvSpPr>
        <p:spPr>
          <a:xfrm>
            <a:off x="1085581" y="2346461"/>
            <a:ext cx="328936" cy="261610"/>
          </a:xfrm>
          <a:prstGeom prst="rect">
            <a:avLst/>
          </a:prstGeom>
          <a:noFill/>
        </p:spPr>
        <p:txBody>
          <a:bodyPr wrap="none" rtlCol="0">
            <a:spAutoFit/>
          </a:bodyPr>
          <a:lstStyle/>
          <a:p>
            <a:pPr algn="ctr"/>
            <a:r>
              <a:rPr lang="en-US" sz="1100" dirty="0">
                <a:solidFill>
                  <a:schemeClr val="accent1">
                    <a:lumMod val="75000"/>
                  </a:schemeClr>
                </a:solidFill>
              </a:rPr>
              <a:t>30</a:t>
            </a:r>
          </a:p>
        </p:txBody>
      </p:sp>
      <p:sp>
        <p:nvSpPr>
          <p:cNvPr id="654" name="TextBox 653">
            <a:extLst>
              <a:ext uri="{FF2B5EF4-FFF2-40B4-BE49-F238E27FC236}">
                <a16:creationId xmlns:a16="http://schemas.microsoft.com/office/drawing/2014/main" id="{0E7DAC21-D85E-28F8-32A6-640B052F9903}"/>
              </a:ext>
            </a:extLst>
          </p:cNvPr>
          <p:cNvSpPr txBox="1"/>
          <p:nvPr/>
        </p:nvSpPr>
        <p:spPr>
          <a:xfrm>
            <a:off x="1085581" y="545726"/>
            <a:ext cx="328936" cy="261610"/>
          </a:xfrm>
          <a:prstGeom prst="rect">
            <a:avLst/>
          </a:prstGeom>
          <a:noFill/>
        </p:spPr>
        <p:txBody>
          <a:bodyPr wrap="none" rtlCol="0">
            <a:spAutoFit/>
          </a:bodyPr>
          <a:lstStyle/>
          <a:p>
            <a:pPr algn="ctr"/>
            <a:r>
              <a:rPr lang="en-US" sz="1100" dirty="0">
                <a:solidFill>
                  <a:schemeClr val="accent1">
                    <a:lumMod val="75000"/>
                  </a:schemeClr>
                </a:solidFill>
              </a:rPr>
              <a:t>27</a:t>
            </a:r>
          </a:p>
        </p:txBody>
      </p:sp>
      <p:sp>
        <p:nvSpPr>
          <p:cNvPr id="655" name="TextBox 654">
            <a:extLst>
              <a:ext uri="{FF2B5EF4-FFF2-40B4-BE49-F238E27FC236}">
                <a16:creationId xmlns:a16="http://schemas.microsoft.com/office/drawing/2014/main" id="{853C4118-ADEE-BCCE-D3C5-1DC4D6FE925B}"/>
              </a:ext>
            </a:extLst>
          </p:cNvPr>
          <p:cNvSpPr txBox="1"/>
          <p:nvPr/>
        </p:nvSpPr>
        <p:spPr>
          <a:xfrm>
            <a:off x="1085581" y="1145971"/>
            <a:ext cx="328936" cy="261610"/>
          </a:xfrm>
          <a:prstGeom prst="rect">
            <a:avLst/>
          </a:prstGeom>
          <a:noFill/>
        </p:spPr>
        <p:txBody>
          <a:bodyPr wrap="none" rtlCol="0">
            <a:spAutoFit/>
          </a:bodyPr>
          <a:lstStyle/>
          <a:p>
            <a:pPr algn="ctr"/>
            <a:r>
              <a:rPr lang="en-US" sz="1100" dirty="0">
                <a:solidFill>
                  <a:schemeClr val="accent1">
                    <a:lumMod val="75000"/>
                  </a:schemeClr>
                </a:solidFill>
              </a:rPr>
              <a:t>28</a:t>
            </a:r>
          </a:p>
        </p:txBody>
      </p:sp>
      <p:sp>
        <p:nvSpPr>
          <p:cNvPr id="656" name="TextBox 655">
            <a:extLst>
              <a:ext uri="{FF2B5EF4-FFF2-40B4-BE49-F238E27FC236}">
                <a16:creationId xmlns:a16="http://schemas.microsoft.com/office/drawing/2014/main" id="{8B1542B4-796F-4BC3-EE70-1F7DBD6A5F5B}"/>
              </a:ext>
            </a:extLst>
          </p:cNvPr>
          <p:cNvSpPr txBox="1"/>
          <p:nvPr/>
        </p:nvSpPr>
        <p:spPr>
          <a:xfrm>
            <a:off x="1085581" y="1746216"/>
            <a:ext cx="328936" cy="261610"/>
          </a:xfrm>
          <a:prstGeom prst="rect">
            <a:avLst/>
          </a:prstGeom>
          <a:noFill/>
        </p:spPr>
        <p:txBody>
          <a:bodyPr wrap="none" rtlCol="0">
            <a:spAutoFit/>
          </a:bodyPr>
          <a:lstStyle/>
          <a:p>
            <a:pPr algn="ctr"/>
            <a:r>
              <a:rPr lang="en-US" sz="1100" dirty="0">
                <a:solidFill>
                  <a:schemeClr val="accent1">
                    <a:lumMod val="75000"/>
                  </a:schemeClr>
                </a:solidFill>
              </a:rPr>
              <a:t>29</a:t>
            </a:r>
          </a:p>
        </p:txBody>
      </p:sp>
      <p:sp>
        <p:nvSpPr>
          <p:cNvPr id="657" name="TextBox 656">
            <a:extLst>
              <a:ext uri="{FF2B5EF4-FFF2-40B4-BE49-F238E27FC236}">
                <a16:creationId xmlns:a16="http://schemas.microsoft.com/office/drawing/2014/main" id="{3388D6D4-19EB-2FDA-AAAE-B7D8BE70D5B0}"/>
              </a:ext>
            </a:extLst>
          </p:cNvPr>
          <p:cNvSpPr txBox="1"/>
          <p:nvPr/>
        </p:nvSpPr>
        <p:spPr>
          <a:xfrm>
            <a:off x="1085581" y="4756428"/>
            <a:ext cx="328936" cy="261610"/>
          </a:xfrm>
          <a:prstGeom prst="rect">
            <a:avLst/>
          </a:prstGeom>
          <a:noFill/>
        </p:spPr>
        <p:txBody>
          <a:bodyPr wrap="none" rtlCol="0">
            <a:spAutoFit/>
          </a:bodyPr>
          <a:lstStyle/>
          <a:p>
            <a:pPr algn="ctr"/>
            <a:r>
              <a:rPr lang="en-US" sz="1100" dirty="0">
                <a:solidFill>
                  <a:schemeClr val="accent1">
                    <a:lumMod val="75000"/>
                  </a:schemeClr>
                </a:solidFill>
              </a:rPr>
              <a:t>34</a:t>
            </a:r>
          </a:p>
        </p:txBody>
      </p:sp>
      <p:sp>
        <p:nvSpPr>
          <p:cNvPr id="658" name="TextBox 657">
            <a:extLst>
              <a:ext uri="{FF2B5EF4-FFF2-40B4-BE49-F238E27FC236}">
                <a16:creationId xmlns:a16="http://schemas.microsoft.com/office/drawing/2014/main" id="{98D838F0-ABD9-2C86-1192-6FFCD405641D}"/>
              </a:ext>
            </a:extLst>
          </p:cNvPr>
          <p:cNvSpPr txBox="1"/>
          <p:nvPr/>
        </p:nvSpPr>
        <p:spPr>
          <a:xfrm>
            <a:off x="1085581" y="2946706"/>
            <a:ext cx="328936" cy="261610"/>
          </a:xfrm>
          <a:prstGeom prst="rect">
            <a:avLst/>
          </a:prstGeom>
          <a:noFill/>
        </p:spPr>
        <p:txBody>
          <a:bodyPr wrap="none" rtlCol="0">
            <a:spAutoFit/>
          </a:bodyPr>
          <a:lstStyle/>
          <a:p>
            <a:pPr algn="ctr"/>
            <a:r>
              <a:rPr lang="en-US" sz="1100" dirty="0">
                <a:solidFill>
                  <a:schemeClr val="accent1">
                    <a:lumMod val="75000"/>
                  </a:schemeClr>
                </a:solidFill>
              </a:rPr>
              <a:t>31</a:t>
            </a:r>
          </a:p>
        </p:txBody>
      </p:sp>
      <p:sp>
        <p:nvSpPr>
          <p:cNvPr id="659" name="TextBox 658">
            <a:extLst>
              <a:ext uri="{FF2B5EF4-FFF2-40B4-BE49-F238E27FC236}">
                <a16:creationId xmlns:a16="http://schemas.microsoft.com/office/drawing/2014/main" id="{6A10C4C8-A7F4-D92F-3597-4A24EC46B8F0}"/>
              </a:ext>
            </a:extLst>
          </p:cNvPr>
          <p:cNvSpPr txBox="1"/>
          <p:nvPr/>
        </p:nvSpPr>
        <p:spPr>
          <a:xfrm>
            <a:off x="1085581" y="3555938"/>
            <a:ext cx="328936" cy="261610"/>
          </a:xfrm>
          <a:prstGeom prst="rect">
            <a:avLst/>
          </a:prstGeom>
          <a:noFill/>
        </p:spPr>
        <p:txBody>
          <a:bodyPr wrap="none" rtlCol="0">
            <a:spAutoFit/>
          </a:bodyPr>
          <a:lstStyle/>
          <a:p>
            <a:pPr algn="ctr"/>
            <a:r>
              <a:rPr lang="en-US" sz="1100" dirty="0">
                <a:solidFill>
                  <a:schemeClr val="accent1">
                    <a:lumMod val="75000"/>
                  </a:schemeClr>
                </a:solidFill>
              </a:rPr>
              <a:t>32</a:t>
            </a:r>
          </a:p>
        </p:txBody>
      </p:sp>
      <p:sp>
        <p:nvSpPr>
          <p:cNvPr id="660" name="TextBox 659">
            <a:extLst>
              <a:ext uri="{FF2B5EF4-FFF2-40B4-BE49-F238E27FC236}">
                <a16:creationId xmlns:a16="http://schemas.microsoft.com/office/drawing/2014/main" id="{7A466C90-1F3E-83E7-623D-D82A636F0080}"/>
              </a:ext>
            </a:extLst>
          </p:cNvPr>
          <p:cNvSpPr txBox="1"/>
          <p:nvPr/>
        </p:nvSpPr>
        <p:spPr>
          <a:xfrm>
            <a:off x="1085581" y="4156183"/>
            <a:ext cx="328936" cy="261610"/>
          </a:xfrm>
          <a:prstGeom prst="rect">
            <a:avLst/>
          </a:prstGeom>
          <a:noFill/>
        </p:spPr>
        <p:txBody>
          <a:bodyPr wrap="none" rtlCol="0">
            <a:spAutoFit/>
          </a:bodyPr>
          <a:lstStyle/>
          <a:p>
            <a:pPr algn="ctr"/>
            <a:r>
              <a:rPr lang="en-US" sz="1100" dirty="0">
                <a:solidFill>
                  <a:schemeClr val="accent1">
                    <a:lumMod val="75000"/>
                  </a:schemeClr>
                </a:solidFill>
              </a:rPr>
              <a:t>33</a:t>
            </a:r>
          </a:p>
        </p:txBody>
      </p:sp>
      <p:sp>
        <p:nvSpPr>
          <p:cNvPr id="662" name="TextBox 661">
            <a:extLst>
              <a:ext uri="{FF2B5EF4-FFF2-40B4-BE49-F238E27FC236}">
                <a16:creationId xmlns:a16="http://schemas.microsoft.com/office/drawing/2014/main" id="{6D1E8ED0-90AC-4D2B-4889-2C265988859D}"/>
              </a:ext>
            </a:extLst>
          </p:cNvPr>
          <p:cNvSpPr txBox="1"/>
          <p:nvPr/>
        </p:nvSpPr>
        <p:spPr>
          <a:xfrm>
            <a:off x="1085581" y="5356673"/>
            <a:ext cx="328936" cy="261610"/>
          </a:xfrm>
          <a:prstGeom prst="rect">
            <a:avLst/>
          </a:prstGeom>
          <a:noFill/>
        </p:spPr>
        <p:txBody>
          <a:bodyPr wrap="none" rtlCol="0">
            <a:spAutoFit/>
          </a:bodyPr>
          <a:lstStyle/>
          <a:p>
            <a:pPr algn="ctr"/>
            <a:r>
              <a:rPr lang="en-US" sz="1100" dirty="0">
                <a:solidFill>
                  <a:schemeClr val="accent1">
                    <a:lumMod val="75000"/>
                  </a:schemeClr>
                </a:solidFill>
              </a:rPr>
              <a:t>35</a:t>
            </a:r>
          </a:p>
        </p:txBody>
      </p:sp>
      <p:sp>
        <p:nvSpPr>
          <p:cNvPr id="663" name="TextBox 662">
            <a:extLst>
              <a:ext uri="{FF2B5EF4-FFF2-40B4-BE49-F238E27FC236}">
                <a16:creationId xmlns:a16="http://schemas.microsoft.com/office/drawing/2014/main" id="{95198A7D-AB78-48F0-00B3-D78D2B67A18E}"/>
              </a:ext>
            </a:extLst>
          </p:cNvPr>
          <p:cNvSpPr txBox="1"/>
          <p:nvPr/>
        </p:nvSpPr>
        <p:spPr>
          <a:xfrm>
            <a:off x="1085581" y="5959449"/>
            <a:ext cx="328936" cy="261610"/>
          </a:xfrm>
          <a:prstGeom prst="rect">
            <a:avLst/>
          </a:prstGeom>
          <a:noFill/>
        </p:spPr>
        <p:txBody>
          <a:bodyPr wrap="none" rtlCol="0">
            <a:spAutoFit/>
          </a:bodyPr>
          <a:lstStyle/>
          <a:p>
            <a:pPr algn="ctr"/>
            <a:r>
              <a:rPr lang="en-US" sz="1100" dirty="0">
                <a:solidFill>
                  <a:schemeClr val="accent1">
                    <a:lumMod val="75000"/>
                  </a:schemeClr>
                </a:solidFill>
              </a:rPr>
              <a:t>36</a:t>
            </a:r>
          </a:p>
        </p:txBody>
      </p:sp>
      <p:sp>
        <p:nvSpPr>
          <p:cNvPr id="665" name="TextBox 664">
            <a:extLst>
              <a:ext uri="{FF2B5EF4-FFF2-40B4-BE49-F238E27FC236}">
                <a16:creationId xmlns:a16="http://schemas.microsoft.com/office/drawing/2014/main" id="{E40D16D0-93C6-D1F0-8492-13DACA9D7BE7}"/>
              </a:ext>
            </a:extLst>
          </p:cNvPr>
          <p:cNvSpPr txBox="1"/>
          <p:nvPr/>
        </p:nvSpPr>
        <p:spPr>
          <a:xfrm>
            <a:off x="1694633" y="2946706"/>
            <a:ext cx="256802" cy="261610"/>
          </a:xfrm>
          <a:prstGeom prst="rect">
            <a:avLst/>
          </a:prstGeom>
          <a:noFill/>
        </p:spPr>
        <p:txBody>
          <a:bodyPr wrap="none" rtlCol="0">
            <a:spAutoFit/>
          </a:bodyPr>
          <a:lstStyle/>
          <a:p>
            <a:pPr algn="ctr"/>
            <a:r>
              <a:rPr lang="en-US" sz="1100" dirty="0">
                <a:solidFill>
                  <a:schemeClr val="accent1"/>
                </a:solidFill>
              </a:rPr>
              <a:t>1</a:t>
            </a:r>
          </a:p>
        </p:txBody>
      </p:sp>
      <p:sp>
        <p:nvSpPr>
          <p:cNvPr id="666" name="TextBox 665">
            <a:extLst>
              <a:ext uri="{FF2B5EF4-FFF2-40B4-BE49-F238E27FC236}">
                <a16:creationId xmlns:a16="http://schemas.microsoft.com/office/drawing/2014/main" id="{E6E22AE1-4735-273A-F6F6-EC7D5918C45F}"/>
              </a:ext>
            </a:extLst>
          </p:cNvPr>
          <p:cNvSpPr txBox="1"/>
          <p:nvPr/>
        </p:nvSpPr>
        <p:spPr>
          <a:xfrm>
            <a:off x="1421274" y="2946706"/>
            <a:ext cx="256802" cy="261610"/>
          </a:xfrm>
          <a:prstGeom prst="rect">
            <a:avLst/>
          </a:prstGeom>
          <a:noFill/>
        </p:spPr>
        <p:txBody>
          <a:bodyPr wrap="none" rtlCol="0">
            <a:spAutoFit/>
          </a:bodyPr>
          <a:lstStyle/>
          <a:p>
            <a:pPr algn="ctr"/>
            <a:r>
              <a:rPr lang="en-US" sz="1100" dirty="0">
                <a:solidFill>
                  <a:schemeClr val="accent1">
                    <a:lumMod val="75000"/>
                  </a:schemeClr>
                </a:solidFill>
              </a:rPr>
              <a:t>1</a:t>
            </a:r>
          </a:p>
        </p:txBody>
      </p:sp>
      <p:sp>
        <p:nvSpPr>
          <p:cNvPr id="667" name="TextBox 666">
            <a:extLst>
              <a:ext uri="{FF2B5EF4-FFF2-40B4-BE49-F238E27FC236}">
                <a16:creationId xmlns:a16="http://schemas.microsoft.com/office/drawing/2014/main" id="{52459EC0-CED9-3768-7162-08C66D5D6DB2}"/>
              </a:ext>
            </a:extLst>
          </p:cNvPr>
          <p:cNvSpPr txBox="1"/>
          <p:nvPr/>
        </p:nvSpPr>
        <p:spPr>
          <a:xfrm>
            <a:off x="1638528" y="3555938"/>
            <a:ext cx="369012" cy="261610"/>
          </a:xfrm>
          <a:prstGeom prst="rect">
            <a:avLst/>
          </a:prstGeom>
          <a:noFill/>
        </p:spPr>
        <p:txBody>
          <a:bodyPr wrap="none" rtlCol="0">
            <a:spAutoFit/>
          </a:bodyPr>
          <a:lstStyle/>
          <a:p>
            <a:pPr algn="ctr"/>
            <a:r>
              <a:rPr lang="en-US" sz="1100" dirty="0">
                <a:solidFill>
                  <a:schemeClr val="accent1"/>
                </a:solidFill>
              </a:rPr>
              <a:t>2m</a:t>
            </a:r>
          </a:p>
        </p:txBody>
      </p:sp>
      <p:sp>
        <p:nvSpPr>
          <p:cNvPr id="668" name="TextBox 667">
            <a:extLst>
              <a:ext uri="{FF2B5EF4-FFF2-40B4-BE49-F238E27FC236}">
                <a16:creationId xmlns:a16="http://schemas.microsoft.com/office/drawing/2014/main" id="{75AE2A6C-F19D-05F5-5BEE-EC2B66667E88}"/>
              </a:ext>
            </a:extLst>
          </p:cNvPr>
          <p:cNvSpPr txBox="1"/>
          <p:nvPr/>
        </p:nvSpPr>
        <p:spPr>
          <a:xfrm>
            <a:off x="1365169" y="3555938"/>
            <a:ext cx="369012" cy="261610"/>
          </a:xfrm>
          <a:prstGeom prst="rect">
            <a:avLst/>
          </a:prstGeom>
          <a:noFill/>
        </p:spPr>
        <p:txBody>
          <a:bodyPr wrap="none" rtlCol="0">
            <a:spAutoFit/>
          </a:bodyPr>
          <a:lstStyle/>
          <a:p>
            <a:pPr algn="ctr"/>
            <a:r>
              <a:rPr lang="en-US" sz="1100" dirty="0">
                <a:solidFill>
                  <a:schemeClr val="accent1">
                    <a:lumMod val="75000"/>
                  </a:schemeClr>
                </a:solidFill>
              </a:rPr>
              <a:t>1m</a:t>
            </a:r>
          </a:p>
        </p:txBody>
      </p:sp>
      <p:sp>
        <p:nvSpPr>
          <p:cNvPr id="669" name="TextBox 668">
            <a:extLst>
              <a:ext uri="{FF2B5EF4-FFF2-40B4-BE49-F238E27FC236}">
                <a16:creationId xmlns:a16="http://schemas.microsoft.com/office/drawing/2014/main" id="{EAF06548-59AE-EA30-92AC-359FDCBD4E15}"/>
              </a:ext>
            </a:extLst>
          </p:cNvPr>
          <p:cNvSpPr txBox="1"/>
          <p:nvPr/>
        </p:nvSpPr>
        <p:spPr>
          <a:xfrm>
            <a:off x="1638528" y="4156183"/>
            <a:ext cx="369012" cy="261610"/>
          </a:xfrm>
          <a:prstGeom prst="rect">
            <a:avLst/>
          </a:prstGeom>
          <a:noFill/>
        </p:spPr>
        <p:txBody>
          <a:bodyPr wrap="none" rtlCol="0">
            <a:spAutoFit/>
          </a:bodyPr>
          <a:lstStyle/>
          <a:p>
            <a:pPr algn="ctr"/>
            <a:r>
              <a:rPr lang="en-US" sz="1100" dirty="0">
                <a:solidFill>
                  <a:schemeClr val="accent1"/>
                </a:solidFill>
              </a:rPr>
              <a:t>1m</a:t>
            </a:r>
          </a:p>
        </p:txBody>
      </p:sp>
      <p:sp>
        <p:nvSpPr>
          <p:cNvPr id="670" name="TextBox 669">
            <a:extLst>
              <a:ext uri="{FF2B5EF4-FFF2-40B4-BE49-F238E27FC236}">
                <a16:creationId xmlns:a16="http://schemas.microsoft.com/office/drawing/2014/main" id="{92CBA930-AC85-E40F-14FF-5C403D1A37FA}"/>
              </a:ext>
            </a:extLst>
          </p:cNvPr>
          <p:cNvSpPr txBox="1"/>
          <p:nvPr/>
        </p:nvSpPr>
        <p:spPr>
          <a:xfrm>
            <a:off x="1365169" y="4156183"/>
            <a:ext cx="369012" cy="261610"/>
          </a:xfrm>
          <a:prstGeom prst="rect">
            <a:avLst/>
          </a:prstGeom>
          <a:noFill/>
        </p:spPr>
        <p:txBody>
          <a:bodyPr wrap="none" rtlCol="0">
            <a:spAutoFit/>
          </a:bodyPr>
          <a:lstStyle/>
          <a:p>
            <a:pPr algn="ctr"/>
            <a:r>
              <a:rPr lang="en-US" sz="1100" dirty="0">
                <a:solidFill>
                  <a:schemeClr val="accent1">
                    <a:lumMod val="75000"/>
                  </a:schemeClr>
                </a:solidFill>
              </a:rPr>
              <a:t>1m</a:t>
            </a:r>
          </a:p>
        </p:txBody>
      </p:sp>
      <p:sp>
        <p:nvSpPr>
          <p:cNvPr id="671" name="TextBox 670">
            <a:extLst>
              <a:ext uri="{FF2B5EF4-FFF2-40B4-BE49-F238E27FC236}">
                <a16:creationId xmlns:a16="http://schemas.microsoft.com/office/drawing/2014/main" id="{D3FC003E-3DDD-7BEE-52D0-B9FD3A7266FD}"/>
              </a:ext>
            </a:extLst>
          </p:cNvPr>
          <p:cNvSpPr txBox="1"/>
          <p:nvPr/>
        </p:nvSpPr>
        <p:spPr>
          <a:xfrm>
            <a:off x="1638528" y="4756428"/>
            <a:ext cx="369012" cy="261610"/>
          </a:xfrm>
          <a:prstGeom prst="rect">
            <a:avLst/>
          </a:prstGeom>
          <a:noFill/>
        </p:spPr>
        <p:txBody>
          <a:bodyPr wrap="none" rtlCol="0">
            <a:spAutoFit/>
          </a:bodyPr>
          <a:lstStyle/>
          <a:p>
            <a:pPr algn="ctr"/>
            <a:r>
              <a:rPr lang="en-US" sz="1100" dirty="0">
                <a:solidFill>
                  <a:schemeClr val="accent1"/>
                </a:solidFill>
              </a:rPr>
              <a:t>1m</a:t>
            </a:r>
          </a:p>
        </p:txBody>
      </p:sp>
      <p:sp>
        <p:nvSpPr>
          <p:cNvPr id="672" name="TextBox 671">
            <a:extLst>
              <a:ext uri="{FF2B5EF4-FFF2-40B4-BE49-F238E27FC236}">
                <a16:creationId xmlns:a16="http://schemas.microsoft.com/office/drawing/2014/main" id="{70F75D67-D32A-2A54-E8D3-1A41A26227D1}"/>
              </a:ext>
            </a:extLst>
          </p:cNvPr>
          <p:cNvSpPr txBox="1"/>
          <p:nvPr/>
        </p:nvSpPr>
        <p:spPr>
          <a:xfrm>
            <a:off x="1365169" y="4756428"/>
            <a:ext cx="369012" cy="261610"/>
          </a:xfrm>
          <a:prstGeom prst="rect">
            <a:avLst/>
          </a:prstGeom>
          <a:noFill/>
        </p:spPr>
        <p:txBody>
          <a:bodyPr wrap="none" rtlCol="0">
            <a:spAutoFit/>
          </a:bodyPr>
          <a:lstStyle/>
          <a:p>
            <a:pPr algn="ctr"/>
            <a:r>
              <a:rPr lang="en-US" sz="1100" dirty="0">
                <a:solidFill>
                  <a:schemeClr val="accent1">
                    <a:lumMod val="75000"/>
                  </a:schemeClr>
                </a:solidFill>
              </a:rPr>
              <a:t>1m</a:t>
            </a:r>
          </a:p>
        </p:txBody>
      </p:sp>
      <p:sp>
        <p:nvSpPr>
          <p:cNvPr id="673" name="TextBox 672">
            <a:extLst>
              <a:ext uri="{FF2B5EF4-FFF2-40B4-BE49-F238E27FC236}">
                <a16:creationId xmlns:a16="http://schemas.microsoft.com/office/drawing/2014/main" id="{A6E3BD60-146D-DA4F-05CC-ECD1046C6E01}"/>
              </a:ext>
            </a:extLst>
          </p:cNvPr>
          <p:cNvSpPr txBox="1"/>
          <p:nvPr/>
        </p:nvSpPr>
        <p:spPr>
          <a:xfrm>
            <a:off x="1638528" y="5356673"/>
            <a:ext cx="369012" cy="261610"/>
          </a:xfrm>
          <a:prstGeom prst="rect">
            <a:avLst/>
          </a:prstGeom>
          <a:noFill/>
        </p:spPr>
        <p:txBody>
          <a:bodyPr wrap="none" rtlCol="0">
            <a:spAutoFit/>
          </a:bodyPr>
          <a:lstStyle/>
          <a:p>
            <a:pPr algn="ctr"/>
            <a:r>
              <a:rPr lang="en-US" sz="1100" dirty="0">
                <a:solidFill>
                  <a:schemeClr val="accent1"/>
                </a:solidFill>
              </a:rPr>
              <a:t>1m</a:t>
            </a:r>
          </a:p>
        </p:txBody>
      </p:sp>
      <p:sp>
        <p:nvSpPr>
          <p:cNvPr id="674" name="TextBox 673">
            <a:extLst>
              <a:ext uri="{FF2B5EF4-FFF2-40B4-BE49-F238E27FC236}">
                <a16:creationId xmlns:a16="http://schemas.microsoft.com/office/drawing/2014/main" id="{2C1B704B-663E-4927-15A1-AB8322F2EE99}"/>
              </a:ext>
            </a:extLst>
          </p:cNvPr>
          <p:cNvSpPr txBox="1"/>
          <p:nvPr/>
        </p:nvSpPr>
        <p:spPr>
          <a:xfrm>
            <a:off x="1384405" y="5356673"/>
            <a:ext cx="330539" cy="261610"/>
          </a:xfrm>
          <a:prstGeom prst="rect">
            <a:avLst/>
          </a:prstGeom>
          <a:noFill/>
        </p:spPr>
        <p:txBody>
          <a:bodyPr wrap="none" rtlCol="0">
            <a:spAutoFit/>
          </a:bodyPr>
          <a:lstStyle/>
          <a:p>
            <a:pPr algn="ctr"/>
            <a:r>
              <a:rPr lang="en-US" sz="1100" dirty="0">
                <a:solidFill>
                  <a:schemeClr val="accent1">
                    <a:lumMod val="75000"/>
                  </a:schemeClr>
                </a:solidFill>
              </a:rPr>
              <a:t>1d</a:t>
            </a:r>
          </a:p>
        </p:txBody>
      </p:sp>
      <p:sp>
        <p:nvSpPr>
          <p:cNvPr id="675" name="TextBox 674">
            <a:extLst>
              <a:ext uri="{FF2B5EF4-FFF2-40B4-BE49-F238E27FC236}">
                <a16:creationId xmlns:a16="http://schemas.microsoft.com/office/drawing/2014/main" id="{09016A9A-E89B-617D-4B7C-D41506D58A86}"/>
              </a:ext>
            </a:extLst>
          </p:cNvPr>
          <p:cNvSpPr txBox="1"/>
          <p:nvPr/>
        </p:nvSpPr>
        <p:spPr>
          <a:xfrm>
            <a:off x="1657764" y="5959449"/>
            <a:ext cx="330539" cy="261610"/>
          </a:xfrm>
          <a:prstGeom prst="rect">
            <a:avLst/>
          </a:prstGeom>
          <a:noFill/>
        </p:spPr>
        <p:txBody>
          <a:bodyPr wrap="none" rtlCol="0">
            <a:spAutoFit/>
          </a:bodyPr>
          <a:lstStyle/>
          <a:p>
            <a:pPr algn="ctr"/>
            <a:r>
              <a:rPr lang="en-US" sz="1100" dirty="0">
                <a:solidFill>
                  <a:schemeClr val="accent1"/>
                </a:solidFill>
              </a:rPr>
              <a:t>1d</a:t>
            </a:r>
          </a:p>
        </p:txBody>
      </p:sp>
      <p:sp>
        <p:nvSpPr>
          <p:cNvPr id="676" name="TextBox 675">
            <a:extLst>
              <a:ext uri="{FF2B5EF4-FFF2-40B4-BE49-F238E27FC236}">
                <a16:creationId xmlns:a16="http://schemas.microsoft.com/office/drawing/2014/main" id="{27E572DE-F530-DD09-24DE-2A03F490CDD2}"/>
              </a:ext>
            </a:extLst>
          </p:cNvPr>
          <p:cNvSpPr txBox="1"/>
          <p:nvPr/>
        </p:nvSpPr>
        <p:spPr>
          <a:xfrm>
            <a:off x="1384405" y="5959449"/>
            <a:ext cx="330539" cy="261610"/>
          </a:xfrm>
          <a:prstGeom prst="rect">
            <a:avLst/>
          </a:prstGeom>
          <a:noFill/>
        </p:spPr>
        <p:txBody>
          <a:bodyPr wrap="none" rtlCol="0">
            <a:spAutoFit/>
          </a:bodyPr>
          <a:lstStyle/>
          <a:p>
            <a:pPr algn="ctr"/>
            <a:r>
              <a:rPr lang="en-US" sz="1100" dirty="0">
                <a:solidFill>
                  <a:schemeClr val="accent1">
                    <a:lumMod val="75000"/>
                  </a:schemeClr>
                </a:solidFill>
              </a:rPr>
              <a:t>1d</a:t>
            </a:r>
          </a:p>
        </p:txBody>
      </p:sp>
      <p:cxnSp>
        <p:nvCxnSpPr>
          <p:cNvPr id="637" name="Straight Connector 636">
            <a:extLst>
              <a:ext uri="{FF2B5EF4-FFF2-40B4-BE49-F238E27FC236}">
                <a16:creationId xmlns:a16="http://schemas.microsoft.com/office/drawing/2014/main" id="{B46E0451-0286-84BB-1AAA-F2592057E7EB}"/>
              </a:ext>
            </a:extLst>
          </p:cNvPr>
          <p:cNvCxnSpPr>
            <a:cxnSpLocks/>
            <a:stCxn id="638" idx="1"/>
            <a:endCxn id="143" idx="2"/>
          </p:cNvCxnSpPr>
          <p:nvPr/>
        </p:nvCxnSpPr>
        <p:spPr>
          <a:xfrm flipH="1" flipV="1">
            <a:off x="3929107" y="3162706"/>
            <a:ext cx="569607" cy="201024"/>
          </a:xfrm>
          <a:prstGeom prst="line">
            <a:avLst/>
          </a:prstGeom>
        </p:spPr>
        <p:style>
          <a:lnRef idx="1">
            <a:schemeClr val="accent1"/>
          </a:lnRef>
          <a:fillRef idx="0">
            <a:schemeClr val="accent1"/>
          </a:fillRef>
          <a:effectRef idx="0">
            <a:schemeClr val="accent1"/>
          </a:effectRef>
          <a:fontRef idx="minor">
            <a:schemeClr val="tx1"/>
          </a:fontRef>
        </p:style>
      </p:cxnSp>
      <p:sp>
        <p:nvSpPr>
          <p:cNvPr id="681" name="TextBox 680">
            <a:extLst>
              <a:ext uri="{FF2B5EF4-FFF2-40B4-BE49-F238E27FC236}">
                <a16:creationId xmlns:a16="http://schemas.microsoft.com/office/drawing/2014/main" id="{1846C492-9BCF-6B88-C944-88302B645BEB}"/>
              </a:ext>
            </a:extLst>
          </p:cNvPr>
          <p:cNvSpPr txBox="1"/>
          <p:nvPr/>
        </p:nvSpPr>
        <p:spPr>
          <a:xfrm>
            <a:off x="-9525" y="3842565"/>
            <a:ext cx="871095" cy="800219"/>
          </a:xfrm>
          <a:prstGeom prst="rect">
            <a:avLst/>
          </a:prstGeom>
          <a:noFill/>
        </p:spPr>
        <p:txBody>
          <a:bodyPr wrap="square" rtlCol="0">
            <a:spAutoFit/>
          </a:bodyPr>
          <a:lstStyle/>
          <a:p>
            <a:pPr algn="r"/>
            <a:r>
              <a:rPr lang="en-US" sz="800" dirty="0">
                <a:solidFill>
                  <a:schemeClr val="accent1"/>
                </a:solidFill>
              </a:rPr>
              <a:t>display year (in dark) in 1st visible month + remove if not fully displayed </a:t>
            </a:r>
            <a:r>
              <a:rPr lang="en-US" sz="600" dirty="0">
                <a:solidFill>
                  <a:schemeClr val="accent1"/>
                </a:solidFill>
              </a:rPr>
              <a:t>(or </a:t>
            </a:r>
            <a:r>
              <a:rPr lang="en-US" sz="600" dirty="0" err="1">
                <a:solidFill>
                  <a:schemeClr val="accent1"/>
                </a:solidFill>
              </a:rPr>
              <a:t>fontsize</a:t>
            </a:r>
            <a:r>
              <a:rPr lang="en-US" sz="600" dirty="0">
                <a:solidFill>
                  <a:schemeClr val="accent1"/>
                </a:solidFill>
              </a:rPr>
              <a:t> reduced?)</a:t>
            </a:r>
          </a:p>
        </p:txBody>
      </p:sp>
      <p:cxnSp>
        <p:nvCxnSpPr>
          <p:cNvPr id="686" name="Straight Connector 685">
            <a:extLst>
              <a:ext uri="{FF2B5EF4-FFF2-40B4-BE49-F238E27FC236}">
                <a16:creationId xmlns:a16="http://schemas.microsoft.com/office/drawing/2014/main" id="{2B93094C-45D8-340A-2921-B6F0AF964EE2}"/>
              </a:ext>
            </a:extLst>
          </p:cNvPr>
          <p:cNvCxnSpPr>
            <a:cxnSpLocks/>
            <a:stCxn id="129" idx="2"/>
            <a:endCxn id="681" idx="3"/>
          </p:cNvCxnSpPr>
          <p:nvPr/>
        </p:nvCxnSpPr>
        <p:spPr>
          <a:xfrm flipH="1">
            <a:off x="861570" y="3975536"/>
            <a:ext cx="1278760" cy="267139"/>
          </a:xfrm>
          <a:prstGeom prst="line">
            <a:avLst/>
          </a:prstGeom>
        </p:spPr>
        <p:style>
          <a:lnRef idx="1">
            <a:schemeClr val="accent1"/>
          </a:lnRef>
          <a:fillRef idx="0">
            <a:schemeClr val="accent1"/>
          </a:fillRef>
          <a:effectRef idx="0">
            <a:schemeClr val="accent1"/>
          </a:effectRef>
          <a:fontRef idx="minor">
            <a:schemeClr val="tx1"/>
          </a:fontRef>
        </p:style>
      </p:cxnSp>
      <p:sp>
        <p:nvSpPr>
          <p:cNvPr id="694" name="TextBox 693">
            <a:extLst>
              <a:ext uri="{FF2B5EF4-FFF2-40B4-BE49-F238E27FC236}">
                <a16:creationId xmlns:a16="http://schemas.microsoft.com/office/drawing/2014/main" id="{7BB3EDD5-3615-1C79-D427-7AA480D973B5}"/>
              </a:ext>
            </a:extLst>
          </p:cNvPr>
          <p:cNvSpPr txBox="1"/>
          <p:nvPr/>
        </p:nvSpPr>
        <p:spPr>
          <a:xfrm>
            <a:off x="-9525" y="5027964"/>
            <a:ext cx="871200" cy="1200329"/>
          </a:xfrm>
          <a:prstGeom prst="rect">
            <a:avLst/>
          </a:prstGeom>
          <a:noFill/>
        </p:spPr>
        <p:txBody>
          <a:bodyPr wrap="square" rtlCol="0">
            <a:spAutoFit/>
          </a:bodyPr>
          <a:lstStyle/>
          <a:p>
            <a:pPr algn="r"/>
            <a:r>
              <a:rPr lang="en-US" sz="800" dirty="0">
                <a:solidFill>
                  <a:schemeClr val="accent1"/>
                </a:solidFill>
              </a:rPr>
              <a:t>display mmm </a:t>
            </a:r>
            <a:r>
              <a:rPr lang="en-US" sz="800" dirty="0" err="1">
                <a:solidFill>
                  <a:schemeClr val="accent1"/>
                </a:solidFill>
              </a:rPr>
              <a:t>yyyy</a:t>
            </a:r>
            <a:r>
              <a:rPr lang="en-US" sz="800" dirty="0">
                <a:solidFill>
                  <a:schemeClr val="accent1"/>
                </a:solidFill>
              </a:rPr>
              <a:t> (in dark) on first visible day of month. If too long take space of another full month. Remove if it masks next month.</a:t>
            </a:r>
          </a:p>
        </p:txBody>
      </p:sp>
      <p:cxnSp>
        <p:nvCxnSpPr>
          <p:cNvPr id="695" name="Straight Connector 694">
            <a:extLst>
              <a:ext uri="{FF2B5EF4-FFF2-40B4-BE49-F238E27FC236}">
                <a16:creationId xmlns:a16="http://schemas.microsoft.com/office/drawing/2014/main" id="{C35F5D45-AA31-36C0-BE54-831810A0F244}"/>
              </a:ext>
            </a:extLst>
          </p:cNvPr>
          <p:cNvCxnSpPr>
            <a:cxnSpLocks/>
            <a:stCxn id="102" idx="0"/>
            <a:endCxn id="694" idx="3"/>
          </p:cNvCxnSpPr>
          <p:nvPr/>
        </p:nvCxnSpPr>
        <p:spPr>
          <a:xfrm flipH="1" flipV="1">
            <a:off x="861675" y="5628129"/>
            <a:ext cx="1603696" cy="579113"/>
          </a:xfrm>
          <a:prstGeom prst="line">
            <a:avLst/>
          </a:prstGeom>
        </p:spPr>
        <p:style>
          <a:lnRef idx="1">
            <a:schemeClr val="accent1"/>
          </a:lnRef>
          <a:fillRef idx="0">
            <a:schemeClr val="accent1"/>
          </a:fillRef>
          <a:effectRef idx="0">
            <a:schemeClr val="accent1"/>
          </a:effectRef>
          <a:fontRef idx="minor">
            <a:schemeClr val="tx1"/>
          </a:fontRef>
        </p:style>
      </p:cxnSp>
      <p:sp>
        <p:nvSpPr>
          <p:cNvPr id="335" name="TextBox 334">
            <a:extLst>
              <a:ext uri="{FF2B5EF4-FFF2-40B4-BE49-F238E27FC236}">
                <a16:creationId xmlns:a16="http://schemas.microsoft.com/office/drawing/2014/main" id="{09D6C25B-DB40-ACB7-9C38-E72AF969265C}"/>
              </a:ext>
            </a:extLst>
          </p:cNvPr>
          <p:cNvSpPr txBox="1"/>
          <p:nvPr/>
        </p:nvSpPr>
        <p:spPr>
          <a:xfrm>
            <a:off x="4540960" y="5655780"/>
            <a:ext cx="2340000" cy="215444"/>
          </a:xfrm>
          <a:prstGeom prst="rect">
            <a:avLst/>
          </a:prstGeom>
          <a:noFill/>
        </p:spPr>
        <p:txBody>
          <a:bodyPr wrap="square" rtlCol="0">
            <a:spAutoFit/>
          </a:bodyPr>
          <a:lstStyle/>
          <a:p>
            <a:pPr algn="r"/>
            <a:r>
              <a:rPr lang="en-US" sz="800" dirty="0">
                <a:solidFill>
                  <a:schemeClr val="accent1"/>
                </a:solidFill>
              </a:rPr>
              <a:t>odd &amp; even months have diff odd &amp; even day colors</a:t>
            </a:r>
          </a:p>
        </p:txBody>
      </p:sp>
      <p:cxnSp>
        <p:nvCxnSpPr>
          <p:cNvPr id="336" name="Straight Connector 335">
            <a:extLst>
              <a:ext uri="{FF2B5EF4-FFF2-40B4-BE49-F238E27FC236}">
                <a16:creationId xmlns:a16="http://schemas.microsoft.com/office/drawing/2014/main" id="{BC4076DA-E886-11E8-DE8B-1FAD4378CF25}"/>
              </a:ext>
            </a:extLst>
          </p:cNvPr>
          <p:cNvCxnSpPr>
            <a:cxnSpLocks/>
            <a:endCxn id="335" idx="1"/>
          </p:cNvCxnSpPr>
          <p:nvPr/>
        </p:nvCxnSpPr>
        <p:spPr>
          <a:xfrm>
            <a:off x="4083129" y="5578291"/>
            <a:ext cx="457831" cy="185211"/>
          </a:xfrm>
          <a:prstGeom prst="line">
            <a:avLst/>
          </a:prstGeom>
        </p:spPr>
        <p:style>
          <a:lnRef idx="1">
            <a:schemeClr val="accent1"/>
          </a:lnRef>
          <a:fillRef idx="0">
            <a:schemeClr val="accent1"/>
          </a:fillRef>
          <a:effectRef idx="0">
            <a:schemeClr val="accent1"/>
          </a:effectRef>
          <a:fontRef idx="minor">
            <a:schemeClr val="tx1"/>
          </a:fontRef>
        </p:style>
      </p:cxnSp>
      <p:sp>
        <p:nvSpPr>
          <p:cNvPr id="338" name="TextBox 337">
            <a:extLst>
              <a:ext uri="{FF2B5EF4-FFF2-40B4-BE49-F238E27FC236}">
                <a16:creationId xmlns:a16="http://schemas.microsoft.com/office/drawing/2014/main" id="{5E6BAFFA-8034-03F0-A95D-56DD48952B2B}"/>
              </a:ext>
            </a:extLst>
          </p:cNvPr>
          <p:cNvSpPr txBox="1"/>
          <p:nvPr/>
        </p:nvSpPr>
        <p:spPr>
          <a:xfrm>
            <a:off x="9295178" y="276504"/>
            <a:ext cx="2697113" cy="215444"/>
          </a:xfrm>
          <a:prstGeom prst="rect">
            <a:avLst/>
          </a:prstGeom>
          <a:noFill/>
        </p:spPr>
        <p:txBody>
          <a:bodyPr wrap="square" rtlCol="0">
            <a:spAutoFit/>
          </a:bodyPr>
          <a:lstStyle/>
          <a:p>
            <a:pPr algn="r"/>
            <a:r>
              <a:rPr lang="en-US" sz="800" dirty="0">
                <a:solidFill>
                  <a:schemeClr val="accent1"/>
                </a:solidFill>
              </a:rPr>
              <a:t>Note: I have put some textboxes in white to show their size</a:t>
            </a:r>
            <a:endParaRPr lang="en-US" sz="600" dirty="0">
              <a:solidFill>
                <a:schemeClr val="accent1"/>
              </a:solidFill>
            </a:endParaRPr>
          </a:p>
        </p:txBody>
      </p:sp>
      <p:cxnSp>
        <p:nvCxnSpPr>
          <p:cNvPr id="339" name="Straight Connector 338">
            <a:extLst>
              <a:ext uri="{FF2B5EF4-FFF2-40B4-BE49-F238E27FC236}">
                <a16:creationId xmlns:a16="http://schemas.microsoft.com/office/drawing/2014/main" id="{5270473B-E092-7CF0-0D71-470E40361F64}"/>
              </a:ext>
            </a:extLst>
          </p:cNvPr>
          <p:cNvCxnSpPr>
            <a:cxnSpLocks/>
            <a:stCxn id="191" idx="0"/>
            <a:endCxn id="338" idx="2"/>
          </p:cNvCxnSpPr>
          <p:nvPr/>
        </p:nvCxnSpPr>
        <p:spPr>
          <a:xfrm flipV="1">
            <a:off x="9612987" y="491948"/>
            <a:ext cx="1030748" cy="301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11C79540-ACF7-0D57-9D9D-771B5E4C8B44}"/>
              </a:ext>
            </a:extLst>
          </p:cNvPr>
          <p:cNvCxnSpPr>
            <a:cxnSpLocks/>
            <a:stCxn id="209" idx="0"/>
            <a:endCxn id="338" idx="2"/>
          </p:cNvCxnSpPr>
          <p:nvPr/>
        </p:nvCxnSpPr>
        <p:spPr>
          <a:xfrm flipH="1" flipV="1">
            <a:off x="10643735" y="491948"/>
            <a:ext cx="1400262" cy="901816"/>
          </a:xfrm>
          <a:prstGeom prst="line">
            <a:avLst/>
          </a:prstGeom>
        </p:spPr>
        <p:style>
          <a:lnRef idx="1">
            <a:schemeClr val="accent1"/>
          </a:lnRef>
          <a:fillRef idx="0">
            <a:schemeClr val="accent1"/>
          </a:fillRef>
          <a:effectRef idx="0">
            <a:schemeClr val="accent1"/>
          </a:effectRef>
          <a:fontRef idx="minor">
            <a:schemeClr val="tx1"/>
          </a:fontRef>
        </p:style>
      </p:cxnSp>
      <p:sp>
        <p:nvSpPr>
          <p:cNvPr id="349" name="TextBox 348">
            <a:extLst>
              <a:ext uri="{FF2B5EF4-FFF2-40B4-BE49-F238E27FC236}">
                <a16:creationId xmlns:a16="http://schemas.microsoft.com/office/drawing/2014/main" id="{90C37443-738E-CA1A-6C09-CD6F40447AE5}"/>
              </a:ext>
            </a:extLst>
          </p:cNvPr>
          <p:cNvSpPr txBox="1"/>
          <p:nvPr/>
        </p:nvSpPr>
        <p:spPr>
          <a:xfrm>
            <a:off x="0" y="2844247"/>
            <a:ext cx="1008000" cy="338554"/>
          </a:xfrm>
          <a:prstGeom prst="rect">
            <a:avLst/>
          </a:prstGeom>
          <a:noFill/>
        </p:spPr>
        <p:txBody>
          <a:bodyPr wrap="square" rtlCol="0">
            <a:spAutoFit/>
          </a:bodyPr>
          <a:lstStyle/>
          <a:p>
            <a:pPr algn="r"/>
            <a:r>
              <a:rPr lang="en-US" sz="800" dirty="0">
                <a:solidFill>
                  <a:schemeClr val="accent1"/>
                </a:solidFill>
              </a:rPr>
              <a:t>if </a:t>
            </a:r>
            <a:r>
              <a:rPr lang="en-US" sz="800" dirty="0" err="1">
                <a:solidFill>
                  <a:schemeClr val="accent1"/>
                </a:solidFill>
              </a:rPr>
              <a:t>zoomUnit</a:t>
            </a:r>
            <a:r>
              <a:rPr lang="en-US" sz="800" dirty="0">
                <a:solidFill>
                  <a:schemeClr val="accent1"/>
                </a:solidFill>
              </a:rPr>
              <a:t>&lt;=1year</a:t>
            </a:r>
          </a:p>
          <a:p>
            <a:pPr algn="r"/>
            <a:r>
              <a:rPr lang="en-US" sz="800" dirty="0">
                <a:solidFill>
                  <a:schemeClr val="accent1"/>
                </a:solidFill>
              </a:rPr>
              <a:t>no more </a:t>
            </a:r>
            <a:r>
              <a:rPr lang="fr-FR" sz="800" b="1" dirty="0" err="1">
                <a:solidFill>
                  <a:schemeClr val="bg1">
                    <a:lumMod val="50000"/>
                  </a:schemeClr>
                </a:solidFill>
              </a:rPr>
              <a:t>tMS</a:t>
            </a:r>
            <a:r>
              <a:rPr lang="fr-FR" sz="800" dirty="0" err="1">
                <a:solidFill>
                  <a:schemeClr val="bg1">
                    <a:lumMod val="50000"/>
                  </a:schemeClr>
                </a:solidFill>
              </a:rPr>
              <a:t>tamp</a:t>
            </a:r>
            <a:endParaRPr lang="en-US" sz="800" dirty="0">
              <a:solidFill>
                <a:schemeClr val="accent1"/>
              </a:solidFill>
            </a:endParaRPr>
          </a:p>
        </p:txBody>
      </p:sp>
      <p:cxnSp>
        <p:nvCxnSpPr>
          <p:cNvPr id="366" name="Straight Connector 365">
            <a:extLst>
              <a:ext uri="{FF2B5EF4-FFF2-40B4-BE49-F238E27FC236}">
                <a16:creationId xmlns:a16="http://schemas.microsoft.com/office/drawing/2014/main" id="{6FAF422D-FDB5-CC70-5192-D65F743068C6}"/>
              </a:ext>
            </a:extLst>
          </p:cNvPr>
          <p:cNvCxnSpPr>
            <a:cxnSpLocks/>
            <a:stCxn id="638" idx="3"/>
            <a:endCxn id="108" idx="0"/>
          </p:cNvCxnSpPr>
          <p:nvPr/>
        </p:nvCxnSpPr>
        <p:spPr>
          <a:xfrm>
            <a:off x="6866309" y="3363730"/>
            <a:ext cx="799704" cy="194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317B4C95-F7BC-AAB4-F055-13BB0A81D418}"/>
              </a:ext>
            </a:extLst>
          </p:cNvPr>
          <p:cNvCxnSpPr>
            <a:cxnSpLocks/>
            <a:stCxn id="83" idx="0"/>
            <a:endCxn id="335" idx="3"/>
          </p:cNvCxnSpPr>
          <p:nvPr/>
        </p:nvCxnSpPr>
        <p:spPr>
          <a:xfrm flipH="1" flipV="1">
            <a:off x="6880960" y="5763502"/>
            <a:ext cx="582089" cy="195947"/>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63175FE-58AB-8DD8-267A-BA88F8111A14}"/>
              </a:ext>
            </a:extLst>
          </p:cNvPr>
          <p:cNvSpPr txBox="1"/>
          <p:nvPr/>
        </p:nvSpPr>
        <p:spPr>
          <a:xfrm>
            <a:off x="2514975" y="38379"/>
            <a:ext cx="4162050" cy="215444"/>
          </a:xfrm>
          <a:prstGeom prst="rect">
            <a:avLst/>
          </a:prstGeom>
          <a:noFill/>
        </p:spPr>
        <p:txBody>
          <a:bodyPr wrap="square" rtlCol="0">
            <a:spAutoFit/>
          </a:bodyPr>
          <a:lstStyle/>
          <a:p>
            <a:pPr algn="ctr"/>
            <a:r>
              <a:rPr lang="en-US" sz="800" dirty="0" err="1">
                <a:solidFill>
                  <a:schemeClr val="accent1"/>
                </a:solidFill>
              </a:rPr>
              <a:t>zoomScales</a:t>
            </a:r>
            <a:r>
              <a:rPr lang="en-US" sz="800" dirty="0">
                <a:solidFill>
                  <a:schemeClr val="accent1"/>
                </a:solidFill>
              </a:rPr>
              <a:t> 27-36, </a:t>
            </a:r>
            <a:r>
              <a:rPr lang="en-US" sz="800" dirty="0" err="1">
                <a:solidFill>
                  <a:schemeClr val="accent1"/>
                </a:solidFill>
              </a:rPr>
              <a:t>dMs</a:t>
            </a:r>
            <a:r>
              <a:rPr lang="en-US" sz="800" dirty="0">
                <a:solidFill>
                  <a:schemeClr val="accent1"/>
                </a:solidFill>
              </a:rPr>
              <a:t> have no </a:t>
            </a:r>
            <a:r>
              <a:rPr lang="en-US" sz="800" dirty="0" err="1">
                <a:solidFill>
                  <a:schemeClr val="accent1"/>
                </a:solidFill>
              </a:rPr>
              <a:t>tMStamp</a:t>
            </a:r>
            <a:r>
              <a:rPr lang="en-US" sz="800" dirty="0">
                <a:solidFill>
                  <a:schemeClr val="accent1"/>
                </a:solidFill>
              </a:rPr>
              <a:t>, they’re centered on the periods</a:t>
            </a:r>
            <a:endParaRPr lang="en-US" sz="600" dirty="0">
              <a:solidFill>
                <a:schemeClr val="accent1"/>
              </a:solidFill>
            </a:endParaRPr>
          </a:p>
        </p:txBody>
      </p:sp>
    </p:spTree>
    <p:extLst>
      <p:ext uri="{BB962C8B-B14F-4D97-AF65-F5344CB8AC3E}">
        <p14:creationId xmlns:p14="http://schemas.microsoft.com/office/powerpoint/2010/main" val="316596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potx" id="{20733027-BBB7-4C63-A277-DF4A916DEB9F}" vid="{5B010E9F-4F57-4BB7-8C13-6C26CB6DC5F8}"/>
    </a:ext>
  </a:extLst>
</a:theme>
</file>

<file path=docProps/app.xml><?xml version="1.0" encoding="utf-8"?>
<Properties xmlns="http://schemas.openxmlformats.org/officeDocument/2006/extended-properties" xmlns:vt="http://schemas.openxmlformats.org/officeDocument/2006/docPropsVTypes">
  <Template>blank</Template>
  <TotalTime>36800</TotalTime>
  <Words>4857</Words>
  <Application>Microsoft Office PowerPoint</Application>
  <PresentationFormat>Widescreen</PresentationFormat>
  <Paragraphs>1023</Paragraphs>
  <Slides>18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6" baseType="lpstr">
      <vt:lpstr>Arial</vt:lpstr>
      <vt:lpstr>Consolas</vt:lpstr>
      <vt:lpstr>Segoe WPC</vt:lpstr>
      <vt:lpstr>var(--monaco-monospace-font)</vt:lpstr>
      <vt:lpstr>Wingdings</vt:lpstr>
      <vt:lpstr>Office Theme</vt:lpstr>
      <vt:lpstr>Microsoft Excel Worksheet</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Pierre Dumas</dc:creator>
  <cp:lastModifiedBy>Pierre Dumas</cp:lastModifiedBy>
  <cp:revision>45</cp:revision>
  <cp:lastPrinted>2024-10-31T10:47:11Z</cp:lastPrinted>
  <dcterms:created xsi:type="dcterms:W3CDTF">2024-10-26T15:13:40Z</dcterms:created>
  <dcterms:modified xsi:type="dcterms:W3CDTF">2025-01-27T15:05:08Z</dcterms:modified>
</cp:coreProperties>
</file>