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6"/>
  </p:normalViewPr>
  <p:slideViewPr>
    <p:cSldViewPr snapToGrid="0">
      <p:cViewPr>
        <p:scale>
          <a:sx n="230" d="100"/>
          <a:sy n="230" d="100"/>
        </p:scale>
        <p:origin x="144" y="-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F8E54-3668-1B1B-1EA7-C95439983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F87F51-1DC7-5414-F1AD-56BDC72E5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E466A-2787-48C9-1C62-9E94E7CB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2195-F2AE-E24B-A5A5-A6E96B26BC54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FBC06C-73F3-C125-9ADE-2210D82F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24C195-A973-F7EF-6B78-6EAE2737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201-E3AC-054C-A7A0-7FC135A1B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66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349CA-30D0-512B-DDC9-DD9E7381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A555FA-5A1D-9DF3-B2FD-201868E9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82652A-7367-3AFD-24EF-F557160C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2195-F2AE-E24B-A5A5-A6E96B26BC54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88845A-9E66-F242-FD64-00CED455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7285F-F53C-0D92-5226-97D302E4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201-E3AC-054C-A7A0-7FC135A1B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6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27B004-4CD0-75E7-8D1A-94333E5CD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91E5E5-E8A5-42DB-D31C-68BAF6FCA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09F82-9D44-5A55-CC70-B1780579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2195-F2AE-E24B-A5A5-A6E96B26BC54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564AE3-FC1C-BACA-5685-BECA01DA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62B001-881E-E290-5989-1624E2FC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201-E3AC-054C-A7A0-7FC135A1B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73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30862-9DCC-71DC-9D4F-FFD417CA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5C58C-1D31-9D14-002C-D49FF74C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9FACD-17DF-42D0-3D25-ECC4FEA7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2195-F2AE-E24B-A5A5-A6E96B26BC54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10F7B-9F8F-ECFF-3F59-7BA21290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B0CD7-A6B7-F877-37C8-44586E4F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201-E3AC-054C-A7A0-7FC135A1B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44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C30CE-006A-D452-59D4-439C1C02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D7CA50-9DF1-3E94-D971-EF24AB04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982EE9-3AE8-D3F8-E88D-DDD7AF82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2195-F2AE-E24B-A5A5-A6E96B26BC54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0EB380-6B07-3F77-27CE-69FF3BBF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F4E43B-3BF9-7B00-A5D6-ADDBB0DE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201-E3AC-054C-A7A0-7FC135A1B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79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708D1-922E-ED48-DFBB-DE5C60B3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28E4F-FB49-CE22-2789-5C6B551B6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983151-99E7-58AD-B821-92D83A11F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F31876-491C-EF06-EA68-FD2E6629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2195-F2AE-E24B-A5A5-A6E96B26BC54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5D925E-D85F-FC64-DEC4-667A2EEB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2AB237-B5CB-BD83-8EED-14DED858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201-E3AC-054C-A7A0-7FC135A1B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3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CD6D1-C449-0BD8-BF79-6A00C793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4D6A2-5293-B3C1-9889-0F30BD9A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E99364-2720-F282-9D1F-0DEC26DFF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11E296-E191-7008-EA91-6E77A7F71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562DE5-9B96-0E25-0AD3-750BC423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E18FD8-DAE5-7E92-038E-3D1572B9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2195-F2AE-E24B-A5A5-A6E96B26BC54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5357DA-F812-92FD-7D51-CEE5ED91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8ECA33-5CED-6DDF-904A-A89BA1F4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201-E3AC-054C-A7A0-7FC135A1B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33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3BCBF-F684-9BB1-DC79-A20EAC01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55309B-A3A9-E037-9424-72E3613B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2195-F2AE-E24B-A5A5-A6E96B26BC54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DD11A1-31DF-21A5-E7CB-873623DB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B3C75F-A4CD-D491-77D8-722C5109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201-E3AC-054C-A7A0-7FC135A1B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73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52C7D1-A4D8-1529-FACD-3C2397DA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2195-F2AE-E24B-A5A5-A6E96B26BC54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E5E5F7-AE0F-94FE-C075-BE656FD6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86ED57-02E9-FACE-B941-2710DD38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201-E3AC-054C-A7A0-7FC135A1B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62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AB7F1-6F66-2C31-09A2-2EC2846F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57E2A1-775F-296C-8DB2-27153156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A81E66-CB86-9CB9-C91D-3DE2DA18C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AFED5D-9A58-21CD-55DA-2A2111A1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2195-F2AE-E24B-A5A5-A6E96B26BC54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339EFD-F4A4-F434-B55B-35ABF62B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71ABF-ED21-D451-595F-44DEDCDD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201-E3AC-054C-A7A0-7FC135A1B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05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966BA-13FC-06E5-E68E-8F50E9F0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61524F-4CE7-D31A-FD98-599D72B9C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BC5F5A-05D1-001B-19D5-6CBA97274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1D9268-BBEC-E6D2-0A02-F2433CE2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2195-F2AE-E24B-A5A5-A6E96B26BC54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D0BC85-C35C-C38C-4C3B-6D9DCE9C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37176F-A1ED-4DE6-1202-EA59DF7B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201-E3AC-054C-A7A0-7FC135A1B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2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981BC6-5B2B-383B-6D82-C8D6D829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5251F6-6F74-3AA6-9E5C-B731731C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4CFE2-3D56-E648-560E-E4F09E78E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2195-F2AE-E24B-A5A5-A6E96B26BC54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ABEEA-5A4F-CC1C-3F27-63B91CFA2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74C5D-79FC-FBEE-2B0C-855AF654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8201-E3AC-054C-A7A0-7FC135A1B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0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A50A0AB-FF32-3A6B-70EA-CCCE6ADFEDD0}"/>
              </a:ext>
            </a:extLst>
          </p:cNvPr>
          <p:cNvSpPr txBox="1"/>
          <p:nvPr/>
        </p:nvSpPr>
        <p:spPr>
          <a:xfrm>
            <a:off x="676122" y="1273201"/>
            <a:ext cx="16818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compte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96BFA2-659C-6779-0F78-9E3A9F741A1B}"/>
              </a:ext>
            </a:extLst>
          </p:cNvPr>
          <p:cNvSpPr txBox="1"/>
          <p:nvPr/>
        </p:nvSpPr>
        <p:spPr>
          <a:xfrm>
            <a:off x="2601686" y="3042327"/>
            <a:ext cx="16818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1400" dirty="0" err="1"/>
              <a:t>operations</a:t>
            </a:r>
            <a:r>
              <a:rPr lang="fr-FR" sz="1400" dirty="0"/>
              <a:t>  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6782A9-B6A2-0C06-DBB7-0A3407955DEB}"/>
              </a:ext>
            </a:extLst>
          </p:cNvPr>
          <p:cNvCxnSpPr>
            <a:cxnSpLocks/>
          </p:cNvCxnSpPr>
          <p:nvPr/>
        </p:nvCxnSpPr>
        <p:spPr>
          <a:xfrm>
            <a:off x="2034272" y="2089231"/>
            <a:ext cx="1946" cy="1137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6CCA864C-DDE0-D43D-3675-ADB2BA5E51E2}"/>
              </a:ext>
            </a:extLst>
          </p:cNvPr>
          <p:cNvGrpSpPr/>
          <p:nvPr/>
        </p:nvGrpSpPr>
        <p:grpSpPr>
          <a:xfrm>
            <a:off x="1143000" y="1583271"/>
            <a:ext cx="2245178" cy="505960"/>
            <a:chOff x="1143000" y="1642533"/>
            <a:chExt cx="2245178" cy="50596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D61CF57-F9DD-4A4C-EB23-DF4429BF57E8}"/>
                </a:ext>
              </a:extLst>
            </p:cNvPr>
            <p:cNvSpPr txBox="1"/>
            <p:nvPr/>
          </p:nvSpPr>
          <p:spPr>
            <a:xfrm>
              <a:off x="1706336" y="1840716"/>
              <a:ext cx="168184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MA" sz="1400" dirty="0" err="1"/>
                <a:t>releve</a:t>
              </a:r>
              <a:r>
                <a:rPr lang="fr-FR" sz="1400" dirty="0"/>
                <a:t> </a:t>
              </a:r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291D182-5BD9-CF6A-6948-99BAAD00D6F6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1642533"/>
              <a:ext cx="0" cy="3763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20429F79-91F8-1C7C-0ECE-70DDE019C360}"/>
                </a:ext>
              </a:extLst>
            </p:cNvPr>
            <p:cNvGrpSpPr/>
            <p:nvPr/>
          </p:nvGrpSpPr>
          <p:grpSpPr>
            <a:xfrm>
              <a:off x="1143000" y="1938481"/>
              <a:ext cx="563336" cy="160853"/>
              <a:chOff x="1143000" y="1938481"/>
              <a:chExt cx="563336" cy="160853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04B4332-2A85-4F43-11C6-7EA075E84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000" y="2018907"/>
                <a:ext cx="5633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F0CBDAE0-86DD-6AE2-F256-071FA19C6988}"/>
                  </a:ext>
                </a:extLst>
              </p:cNvPr>
              <p:cNvSpPr/>
              <p:nvPr/>
            </p:nvSpPr>
            <p:spPr>
              <a:xfrm>
                <a:off x="1367368" y="1938481"/>
                <a:ext cx="190493" cy="160853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/>
                  <a:t>+</a:t>
                </a:r>
                <a:endParaRPr lang="fr-FR" dirty="0"/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CB54075-E781-117B-2A0B-8302068AE03A}"/>
              </a:ext>
            </a:extLst>
          </p:cNvPr>
          <p:cNvGrpSpPr/>
          <p:nvPr/>
        </p:nvGrpSpPr>
        <p:grpSpPr>
          <a:xfrm>
            <a:off x="2038350" y="3146567"/>
            <a:ext cx="563336" cy="160853"/>
            <a:chOff x="1143000" y="1938481"/>
            <a:chExt cx="563336" cy="160853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40FD2A5-ECAF-0D77-1114-5223A106358D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2018907"/>
              <a:ext cx="563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C380C61-A3E2-5F10-585C-D02BCEE2178A}"/>
                </a:ext>
              </a:extLst>
            </p:cNvPr>
            <p:cNvSpPr/>
            <p:nvPr/>
          </p:nvSpPr>
          <p:spPr>
            <a:xfrm>
              <a:off x="1367368" y="1938481"/>
              <a:ext cx="190493" cy="16085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+</a:t>
              </a:r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8395163-1A1A-03FE-15EB-B0C499649322}"/>
              </a:ext>
            </a:extLst>
          </p:cNvPr>
          <p:cNvGrpSpPr/>
          <p:nvPr/>
        </p:nvGrpSpPr>
        <p:grpSpPr>
          <a:xfrm>
            <a:off x="2034272" y="2134121"/>
            <a:ext cx="1771494" cy="261610"/>
            <a:chOff x="2030039" y="2320384"/>
            <a:chExt cx="1771494" cy="261610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E9CF3B7C-481D-CFE5-CE95-488253ACADCE}"/>
                </a:ext>
              </a:extLst>
            </p:cNvPr>
            <p:cNvCxnSpPr>
              <a:cxnSpLocks/>
            </p:cNvCxnSpPr>
            <p:nvPr/>
          </p:nvCxnSpPr>
          <p:spPr>
            <a:xfrm>
              <a:off x="2030039" y="2445747"/>
              <a:ext cx="2394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514268B-74CC-2ADA-06FE-112931B1F9A1}"/>
                </a:ext>
              </a:extLst>
            </p:cNvPr>
            <p:cNvSpPr txBox="1"/>
            <p:nvPr/>
          </p:nvSpPr>
          <p:spPr>
            <a:xfrm>
              <a:off x="2269521" y="2320384"/>
              <a:ext cx="1532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@ </a:t>
              </a:r>
              <a:r>
                <a:rPr lang="fr-FR" sz="1100" dirty="0" err="1"/>
                <a:t>rib</a:t>
              </a:r>
              <a:endParaRPr lang="fr-FR" sz="110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0E444B5-E1A0-A05F-B763-91DF26F3D1DF}"/>
              </a:ext>
            </a:extLst>
          </p:cNvPr>
          <p:cNvGrpSpPr/>
          <p:nvPr/>
        </p:nvGrpSpPr>
        <p:grpSpPr>
          <a:xfrm>
            <a:off x="2039487" y="2372145"/>
            <a:ext cx="1771494" cy="261610"/>
            <a:chOff x="2030039" y="2320384"/>
            <a:chExt cx="1771494" cy="261610"/>
          </a:xfrm>
        </p:grpSpPr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841F3657-B496-5DC5-DD78-7D7F166201C0}"/>
                </a:ext>
              </a:extLst>
            </p:cNvPr>
            <p:cNvCxnSpPr>
              <a:cxnSpLocks/>
            </p:cNvCxnSpPr>
            <p:nvPr/>
          </p:nvCxnSpPr>
          <p:spPr>
            <a:xfrm>
              <a:off x="2030039" y="2445747"/>
              <a:ext cx="2394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6C7200F-10FA-5244-E990-5AFE9EA9300F}"/>
                </a:ext>
              </a:extLst>
            </p:cNvPr>
            <p:cNvSpPr txBox="1"/>
            <p:nvPr/>
          </p:nvSpPr>
          <p:spPr>
            <a:xfrm>
              <a:off x="2269521" y="2320384"/>
              <a:ext cx="153201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MA" sz="1100" dirty="0" err="1"/>
                <a:t>dateReleve</a:t>
              </a:r>
              <a:endParaRPr lang="fr-FR" sz="1100" dirty="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E0884ED-A6C7-4148-DC04-86D81AF78ACF}"/>
              </a:ext>
            </a:extLst>
          </p:cNvPr>
          <p:cNvGrpSpPr/>
          <p:nvPr/>
        </p:nvGrpSpPr>
        <p:grpSpPr>
          <a:xfrm>
            <a:off x="2039487" y="2688183"/>
            <a:ext cx="1771494" cy="261610"/>
            <a:chOff x="2030039" y="2320384"/>
            <a:chExt cx="1771494" cy="261610"/>
          </a:xfrm>
        </p:grpSpPr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47B9BAA-6FA9-2D6C-8B8E-6929132E77AD}"/>
                </a:ext>
              </a:extLst>
            </p:cNvPr>
            <p:cNvCxnSpPr>
              <a:cxnSpLocks/>
            </p:cNvCxnSpPr>
            <p:nvPr/>
          </p:nvCxnSpPr>
          <p:spPr>
            <a:xfrm>
              <a:off x="2030039" y="2445747"/>
              <a:ext cx="2394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E77E877B-51DB-B28A-54FF-5359F29EA9AD}"/>
                </a:ext>
              </a:extLst>
            </p:cNvPr>
            <p:cNvSpPr txBox="1"/>
            <p:nvPr/>
          </p:nvSpPr>
          <p:spPr>
            <a:xfrm>
              <a:off x="2269521" y="2320384"/>
              <a:ext cx="153201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MA" sz="1100" dirty="0"/>
                <a:t>solde</a:t>
              </a:r>
              <a:endParaRPr lang="fr-FR" sz="1100" dirty="0"/>
            </a:p>
          </p:txBody>
        </p:sp>
      </p:grp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0B284C4-EF0D-B503-201F-C25C1E9858B4}"/>
              </a:ext>
            </a:extLst>
          </p:cNvPr>
          <p:cNvCxnSpPr>
            <a:cxnSpLocks/>
          </p:cNvCxnSpPr>
          <p:nvPr/>
        </p:nvCxnSpPr>
        <p:spPr>
          <a:xfrm>
            <a:off x="2924097" y="3352391"/>
            <a:ext cx="155" cy="79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88C989E-1F59-E29D-0EF2-6DE45C44886F}"/>
              </a:ext>
            </a:extLst>
          </p:cNvPr>
          <p:cNvGrpSpPr/>
          <p:nvPr/>
        </p:nvGrpSpPr>
        <p:grpSpPr>
          <a:xfrm>
            <a:off x="2924252" y="3469201"/>
            <a:ext cx="1771494" cy="261610"/>
            <a:chOff x="2030039" y="2320384"/>
            <a:chExt cx="1771494" cy="26161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F9A6F8E-07B1-249B-8E18-009EE8AF3A56}"/>
                </a:ext>
              </a:extLst>
            </p:cNvPr>
            <p:cNvCxnSpPr>
              <a:cxnSpLocks/>
            </p:cNvCxnSpPr>
            <p:nvPr/>
          </p:nvCxnSpPr>
          <p:spPr>
            <a:xfrm>
              <a:off x="2030039" y="2445747"/>
              <a:ext cx="2394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05B7A288-25A8-CD6B-6289-973EEC819F50}"/>
                </a:ext>
              </a:extLst>
            </p:cNvPr>
            <p:cNvSpPr txBox="1"/>
            <p:nvPr/>
          </p:nvSpPr>
          <p:spPr>
            <a:xfrm>
              <a:off x="2269521" y="2320384"/>
              <a:ext cx="1532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@ </a:t>
              </a:r>
              <a:r>
                <a:rPr lang="fr-MA" sz="1100" dirty="0" err="1"/>
                <a:t>dateDebut</a:t>
              </a:r>
              <a:endParaRPr lang="fr-FR" sz="1100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9D4824C-FAE8-24BF-3FC2-60B2E8716DA1}"/>
              </a:ext>
            </a:extLst>
          </p:cNvPr>
          <p:cNvGrpSpPr/>
          <p:nvPr/>
        </p:nvGrpSpPr>
        <p:grpSpPr>
          <a:xfrm>
            <a:off x="2929467" y="3719928"/>
            <a:ext cx="1775727" cy="261610"/>
            <a:chOff x="2025806" y="2320384"/>
            <a:chExt cx="1775727" cy="26161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206365D4-E835-7871-8238-D9DA7FBAC9A0}"/>
                </a:ext>
              </a:extLst>
            </p:cNvPr>
            <p:cNvCxnSpPr>
              <a:cxnSpLocks/>
            </p:cNvCxnSpPr>
            <p:nvPr/>
          </p:nvCxnSpPr>
          <p:spPr>
            <a:xfrm>
              <a:off x="2025806" y="2445747"/>
              <a:ext cx="2394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3C977D3D-2C12-634D-99E4-91EFB61855B0}"/>
                </a:ext>
              </a:extLst>
            </p:cNvPr>
            <p:cNvSpPr txBox="1"/>
            <p:nvPr/>
          </p:nvSpPr>
          <p:spPr>
            <a:xfrm>
              <a:off x="2269521" y="2320384"/>
              <a:ext cx="1532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@ </a:t>
              </a:r>
              <a:r>
                <a:rPr lang="fr-MA" sz="1100" dirty="0" err="1"/>
                <a:t>dateFin</a:t>
              </a:r>
              <a:endParaRPr lang="fr-FR" sz="1100" dirty="0"/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B4468414-3D1D-6968-FFD2-5A4B1CFAD703}"/>
              </a:ext>
            </a:extLst>
          </p:cNvPr>
          <p:cNvSpPr txBox="1"/>
          <p:nvPr/>
        </p:nvSpPr>
        <p:spPr>
          <a:xfrm>
            <a:off x="3479122" y="3959772"/>
            <a:ext cx="16818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MA" sz="1400" dirty="0" err="1"/>
              <a:t>operation</a:t>
            </a:r>
            <a:r>
              <a:rPr lang="fr-FR" sz="1400" dirty="0"/>
              <a:t>  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237446F-E1A0-BC42-ACB3-20B286AFB643}"/>
              </a:ext>
            </a:extLst>
          </p:cNvPr>
          <p:cNvGrpSpPr/>
          <p:nvPr/>
        </p:nvGrpSpPr>
        <p:grpSpPr>
          <a:xfrm>
            <a:off x="2920019" y="4064012"/>
            <a:ext cx="563336" cy="160853"/>
            <a:chOff x="1143000" y="1938481"/>
            <a:chExt cx="563336" cy="160853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9696E2DA-DAC5-56CE-1AC1-523B67293E2A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2018907"/>
              <a:ext cx="563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1CFB5E2E-5733-C019-E1CC-E44647B547B2}"/>
                </a:ext>
              </a:extLst>
            </p:cNvPr>
            <p:cNvSpPr/>
            <p:nvPr/>
          </p:nvSpPr>
          <p:spPr>
            <a:xfrm>
              <a:off x="1367368" y="1938481"/>
              <a:ext cx="190493" cy="16085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+</a:t>
              </a:r>
              <a:endParaRPr lang="fr-FR" dirty="0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94138CA8-769E-BC62-B1B5-E7A443E79C97}"/>
              </a:ext>
            </a:extLst>
          </p:cNvPr>
          <p:cNvGrpSpPr/>
          <p:nvPr/>
        </p:nvGrpSpPr>
        <p:grpSpPr>
          <a:xfrm>
            <a:off x="3939188" y="4356529"/>
            <a:ext cx="1771494" cy="261610"/>
            <a:chOff x="2030039" y="2320384"/>
            <a:chExt cx="1771494" cy="261610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7D4D1BD8-A37C-4A36-A94F-D825CA74B073}"/>
                </a:ext>
              </a:extLst>
            </p:cNvPr>
            <p:cNvCxnSpPr>
              <a:cxnSpLocks/>
            </p:cNvCxnSpPr>
            <p:nvPr/>
          </p:nvCxnSpPr>
          <p:spPr>
            <a:xfrm>
              <a:off x="2030039" y="2445747"/>
              <a:ext cx="2394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D4EAAFA3-B646-459C-1F28-1EECC0A96871}"/>
                </a:ext>
              </a:extLst>
            </p:cNvPr>
            <p:cNvSpPr txBox="1"/>
            <p:nvPr/>
          </p:nvSpPr>
          <p:spPr>
            <a:xfrm>
              <a:off x="2269521" y="2320384"/>
              <a:ext cx="1532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@ </a:t>
              </a:r>
              <a:r>
                <a:rPr lang="fr-MA" sz="1100" dirty="0"/>
                <a:t>type</a:t>
              </a:r>
              <a:endParaRPr lang="fr-FR" sz="1100" dirty="0"/>
            </a:p>
          </p:txBody>
        </p:sp>
      </p:grp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50DD98E-7767-6DB9-4E7C-5ADB7E4B786D}"/>
              </a:ext>
            </a:extLst>
          </p:cNvPr>
          <p:cNvCxnSpPr>
            <a:cxnSpLocks/>
          </p:cNvCxnSpPr>
          <p:nvPr/>
        </p:nvCxnSpPr>
        <p:spPr>
          <a:xfrm>
            <a:off x="3929740" y="4261368"/>
            <a:ext cx="7258" cy="794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25E3895-BA7D-B611-16A9-F80521E4553E}"/>
              </a:ext>
            </a:extLst>
          </p:cNvPr>
          <p:cNvGrpSpPr/>
          <p:nvPr/>
        </p:nvGrpSpPr>
        <p:grpSpPr>
          <a:xfrm>
            <a:off x="3936998" y="4555457"/>
            <a:ext cx="1771494" cy="261610"/>
            <a:chOff x="2030039" y="2320384"/>
            <a:chExt cx="1771494" cy="26161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A113957-425E-B8FF-66AD-A469A2D6821C}"/>
                </a:ext>
              </a:extLst>
            </p:cNvPr>
            <p:cNvCxnSpPr>
              <a:cxnSpLocks/>
            </p:cNvCxnSpPr>
            <p:nvPr/>
          </p:nvCxnSpPr>
          <p:spPr>
            <a:xfrm>
              <a:off x="2030039" y="2445747"/>
              <a:ext cx="2394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5C246C70-86C4-C9B6-F2C6-B62B0214A3A8}"/>
                </a:ext>
              </a:extLst>
            </p:cNvPr>
            <p:cNvSpPr txBox="1"/>
            <p:nvPr/>
          </p:nvSpPr>
          <p:spPr>
            <a:xfrm>
              <a:off x="2269521" y="2320384"/>
              <a:ext cx="1532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@ </a:t>
              </a:r>
              <a:r>
                <a:rPr lang="fr-MA" sz="1100" dirty="0"/>
                <a:t>date</a:t>
              </a:r>
              <a:endParaRPr lang="fr-FR" sz="1100" dirty="0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6AB0C8B-1993-AEE3-24BF-788445DDCE79}"/>
              </a:ext>
            </a:extLst>
          </p:cNvPr>
          <p:cNvGrpSpPr/>
          <p:nvPr/>
        </p:nvGrpSpPr>
        <p:grpSpPr>
          <a:xfrm>
            <a:off x="3936998" y="4731902"/>
            <a:ext cx="1771494" cy="261610"/>
            <a:chOff x="2030039" y="2320384"/>
            <a:chExt cx="1771494" cy="261610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297D7B94-344D-CF84-6C12-A63C869D02FC}"/>
                </a:ext>
              </a:extLst>
            </p:cNvPr>
            <p:cNvCxnSpPr>
              <a:cxnSpLocks/>
            </p:cNvCxnSpPr>
            <p:nvPr/>
          </p:nvCxnSpPr>
          <p:spPr>
            <a:xfrm>
              <a:off x="2030039" y="2445747"/>
              <a:ext cx="2394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65C5320-F1B1-E13D-E6AB-899D427B62E6}"/>
                </a:ext>
              </a:extLst>
            </p:cNvPr>
            <p:cNvSpPr txBox="1"/>
            <p:nvPr/>
          </p:nvSpPr>
          <p:spPr>
            <a:xfrm>
              <a:off x="2269521" y="2320384"/>
              <a:ext cx="1532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@ </a:t>
              </a:r>
              <a:r>
                <a:rPr lang="fr-MA" sz="1100" dirty="0"/>
                <a:t>montant</a:t>
              </a:r>
              <a:endParaRPr lang="fr-FR" sz="1100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1186E375-5BFD-3DE9-D25D-D827288A561E}"/>
              </a:ext>
            </a:extLst>
          </p:cNvPr>
          <p:cNvGrpSpPr/>
          <p:nvPr/>
        </p:nvGrpSpPr>
        <p:grpSpPr>
          <a:xfrm>
            <a:off x="3936998" y="4930830"/>
            <a:ext cx="1771494" cy="261610"/>
            <a:chOff x="2030039" y="2320384"/>
            <a:chExt cx="1771494" cy="261610"/>
          </a:xfrm>
        </p:grpSpPr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1818EA84-EC50-6D23-58A6-CBAAAE582BF2}"/>
                </a:ext>
              </a:extLst>
            </p:cNvPr>
            <p:cNvCxnSpPr>
              <a:cxnSpLocks/>
            </p:cNvCxnSpPr>
            <p:nvPr/>
          </p:nvCxnSpPr>
          <p:spPr>
            <a:xfrm>
              <a:off x="2030039" y="2445747"/>
              <a:ext cx="2394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6ECB90DC-3611-1187-3490-BE93791E2253}"/>
                </a:ext>
              </a:extLst>
            </p:cNvPr>
            <p:cNvSpPr txBox="1"/>
            <p:nvPr/>
          </p:nvSpPr>
          <p:spPr>
            <a:xfrm>
              <a:off x="2269521" y="2320384"/>
              <a:ext cx="1532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@ </a:t>
              </a:r>
              <a:r>
                <a:rPr lang="fr-MA" sz="1100" dirty="0"/>
                <a:t>description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2623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23</Words>
  <Application>Microsoft Macintosh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</cp:revision>
  <dcterms:created xsi:type="dcterms:W3CDTF">2023-01-14T23:54:47Z</dcterms:created>
  <dcterms:modified xsi:type="dcterms:W3CDTF">2023-01-15T07:21:06Z</dcterms:modified>
</cp:coreProperties>
</file>